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4"/>
  </p:notesMasterIdLst>
  <p:handoutMasterIdLst>
    <p:handoutMasterId r:id="rId15"/>
  </p:handoutMasterIdLst>
  <p:sldIdLst>
    <p:sldId id="257" r:id="rId2"/>
    <p:sldId id="310" r:id="rId3"/>
    <p:sldId id="309" r:id="rId4"/>
    <p:sldId id="291" r:id="rId5"/>
    <p:sldId id="311" r:id="rId6"/>
    <p:sldId id="312" r:id="rId7"/>
    <p:sldId id="318" r:id="rId8"/>
    <p:sldId id="315" r:id="rId9"/>
    <p:sldId id="319" r:id="rId10"/>
    <p:sldId id="320" r:id="rId11"/>
    <p:sldId id="294" r:id="rId12"/>
    <p:sldId id="321" r:id="rId13"/>
  </p:sldIdLst>
  <p:sldSz cx="18286413" cy="10287000"/>
  <p:notesSz cx="6858000" cy="9144000"/>
  <p:defaultTextStyle>
    <a:defPPr>
      <a:defRPr lang="en-US"/>
    </a:defPPr>
    <a:lvl1pPr marL="0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754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509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263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017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8771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526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280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034" algn="l" defTabSz="137150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A75FB"/>
    <a:srgbClr val="1E2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53" autoAdjust="0"/>
    <p:restoredTop sz="94660"/>
  </p:normalViewPr>
  <p:slideViewPr>
    <p:cSldViewPr snapToGrid="0">
      <p:cViewPr>
        <p:scale>
          <a:sx n="54" d="100"/>
          <a:sy n="54" d="100"/>
        </p:scale>
        <p:origin x="-348" y="210"/>
      </p:cViewPr>
      <p:guideLst>
        <p:guide orient="horz" pos="3240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85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F56BA-F12C-48C9-8C42-6D0888382B21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E144B-B9B0-4FC2-A6CE-C71C67573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5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1F5E1-94BD-4612-904B-C78400F65B08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82048-54E4-4189-8945-049D6C18B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9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22241-0785-49F1-9F8C-DEAA4A13A1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49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2241-0785-49F1-9F8C-DEAA4A13A16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47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22241-0785-49F1-9F8C-DEAA4A13A1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37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 - 2 Column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-12033" y="2839453"/>
            <a:ext cx="8554453" cy="570296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863702" y="2743197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69550" y="3533705"/>
            <a:ext cx="8383733" cy="205295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8871723" y="5578639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877571" y="6369147"/>
            <a:ext cx="8383733" cy="205295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1" name="図 2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30302" y="8540046"/>
            <a:ext cx="7368696" cy="596833"/>
          </a:xfrm>
          <a:prstGeom prst="rect">
            <a:avLst/>
          </a:prstGeom>
        </p:spPr>
      </p:pic>
      <p:sp>
        <p:nvSpPr>
          <p:cNvPr id="23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-12033" y="2952750"/>
            <a:ext cx="8446170" cy="5481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</p:bld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 userDrawn="1"/>
        </p:nvSpPr>
        <p:spPr>
          <a:xfrm>
            <a:off x="-12033" y="2839453"/>
            <a:ext cx="8554453" cy="570296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30302" y="8540046"/>
            <a:ext cx="7368696" cy="59683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869420" y="2743197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75268" y="3533705"/>
            <a:ext cx="8383733" cy="4922117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-12033" y="2952750"/>
            <a:ext cx="8446170" cy="5481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-12033" y="7904746"/>
            <a:ext cx="8446170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4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allAtOnce"/>
      <p:bldP spid="9" grpId="0"/>
      <p:bldP spid="14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 - Caption -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 userDrawn="1"/>
        </p:nvSpPr>
        <p:spPr>
          <a:xfrm>
            <a:off x="-12033" y="2839453"/>
            <a:ext cx="8554453" cy="570296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30302" y="8540046"/>
            <a:ext cx="7368696" cy="59683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869420" y="2743197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75268" y="3533705"/>
            <a:ext cx="8383733" cy="1531781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-12033" y="2952750"/>
            <a:ext cx="8446170" cy="5481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-12033" y="7904746"/>
            <a:ext cx="8446170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2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4" grpId="0" build="p" animBg="1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863702" y="2743197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69550" y="3533705"/>
            <a:ext cx="8383733" cy="4922117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allAtOnce"/>
    </p:bld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711792" y="6801141"/>
            <a:ext cx="5198574" cy="421062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6559630" y="6813190"/>
            <a:ext cx="5198574" cy="421062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12417263" y="6813190"/>
            <a:ext cx="5198574" cy="42106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747650" y="6823552"/>
            <a:ext cx="5198574" cy="421062"/>
          </a:xfrm>
          <a:prstGeom prst="rect">
            <a:avLst/>
          </a:prstGeom>
        </p:spPr>
      </p:pic>
      <p:sp>
        <p:nvSpPr>
          <p:cNvPr id="16" name="正方形/長方形 15"/>
          <p:cNvSpPr>
            <a:spLocks/>
          </p:cNvSpPr>
          <p:nvPr userDrawn="1"/>
        </p:nvSpPr>
        <p:spPr>
          <a:xfrm>
            <a:off x="747650" y="2863551"/>
            <a:ext cx="5040000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2478600" y="7034083"/>
            <a:ext cx="4976608" cy="209786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861282" y="2976848"/>
            <a:ext cx="4815223" cy="37093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861284" y="6158101"/>
            <a:ext cx="4815222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595488" y="6835601"/>
            <a:ext cx="5198574" cy="421062"/>
          </a:xfrm>
          <a:prstGeom prst="rect">
            <a:avLst/>
          </a:prstGeom>
        </p:spPr>
      </p:pic>
      <p:sp>
        <p:nvSpPr>
          <p:cNvPr id="19" name="正方形/長方形 18"/>
          <p:cNvSpPr>
            <a:spLocks/>
          </p:cNvSpPr>
          <p:nvPr userDrawn="1"/>
        </p:nvSpPr>
        <p:spPr>
          <a:xfrm>
            <a:off x="6595488" y="2875600"/>
            <a:ext cx="5040000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6709120" y="2988897"/>
            <a:ext cx="4815223" cy="37093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709122" y="6170150"/>
            <a:ext cx="4815222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26" name="図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2453121" y="6835601"/>
            <a:ext cx="5198574" cy="421062"/>
          </a:xfrm>
          <a:prstGeom prst="rect">
            <a:avLst/>
          </a:prstGeom>
        </p:spPr>
      </p:pic>
      <p:sp>
        <p:nvSpPr>
          <p:cNvPr id="27" name="正方形/長方形 26"/>
          <p:cNvSpPr>
            <a:spLocks/>
          </p:cNvSpPr>
          <p:nvPr userDrawn="1"/>
        </p:nvSpPr>
        <p:spPr>
          <a:xfrm>
            <a:off x="12453121" y="2875600"/>
            <a:ext cx="5040000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8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>
            <a:off x="12566753" y="2988897"/>
            <a:ext cx="4815223" cy="37093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566755" y="6170150"/>
            <a:ext cx="4815222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639731" y="7046132"/>
            <a:ext cx="4976608" cy="209786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03789" y="7053392"/>
            <a:ext cx="4976608" cy="209786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4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747650" y="5033289"/>
            <a:ext cx="5198574" cy="421062"/>
          </a:xfrm>
          <a:prstGeom prst="rect">
            <a:avLst/>
          </a:prstGeom>
        </p:spPr>
      </p:pic>
      <p:sp>
        <p:nvSpPr>
          <p:cNvPr id="16" name="正方形/長方形 15"/>
          <p:cNvSpPr>
            <a:spLocks/>
          </p:cNvSpPr>
          <p:nvPr userDrawn="1"/>
        </p:nvSpPr>
        <p:spPr>
          <a:xfrm>
            <a:off x="747650" y="2384389"/>
            <a:ext cx="5040000" cy="2648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861282" y="2497687"/>
            <a:ext cx="4815223" cy="24280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595488" y="5033289"/>
            <a:ext cx="5198574" cy="421062"/>
          </a:xfrm>
          <a:prstGeom prst="rect">
            <a:avLst/>
          </a:prstGeom>
        </p:spPr>
      </p:pic>
      <p:sp>
        <p:nvSpPr>
          <p:cNvPr id="19" name="正方形/長方形 18"/>
          <p:cNvSpPr>
            <a:spLocks/>
          </p:cNvSpPr>
          <p:nvPr userDrawn="1"/>
        </p:nvSpPr>
        <p:spPr>
          <a:xfrm>
            <a:off x="6595488" y="2396438"/>
            <a:ext cx="5040000" cy="2648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6709120" y="2509736"/>
            <a:ext cx="4815223" cy="24280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pic>
        <p:nvPicPr>
          <p:cNvPr id="26" name="図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2453121" y="5045338"/>
            <a:ext cx="5198574" cy="421062"/>
          </a:xfrm>
          <a:prstGeom prst="rect">
            <a:avLst/>
          </a:prstGeom>
        </p:spPr>
      </p:pic>
      <p:sp>
        <p:nvSpPr>
          <p:cNvPr id="27" name="正方形/長方形 26"/>
          <p:cNvSpPr>
            <a:spLocks/>
          </p:cNvSpPr>
          <p:nvPr userDrawn="1"/>
        </p:nvSpPr>
        <p:spPr>
          <a:xfrm>
            <a:off x="12453121" y="2396438"/>
            <a:ext cx="5040000" cy="2648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8" name="図プレースホルダー 8"/>
          <p:cNvSpPr>
            <a:spLocks noGrp="1"/>
          </p:cNvSpPr>
          <p:nvPr>
            <p:ph type="pic" sz="quarter" idx="20" hasCustomPrompt="1"/>
          </p:nvPr>
        </p:nvSpPr>
        <p:spPr>
          <a:xfrm>
            <a:off x="12566753" y="2509736"/>
            <a:ext cx="4815223" cy="24280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747650" y="9139576"/>
            <a:ext cx="5198574" cy="421062"/>
          </a:xfrm>
          <a:prstGeom prst="rect">
            <a:avLst/>
          </a:prstGeom>
        </p:spPr>
      </p:pic>
      <p:sp>
        <p:nvSpPr>
          <p:cNvPr id="25" name="正方形/長方形 24"/>
          <p:cNvSpPr>
            <a:spLocks/>
          </p:cNvSpPr>
          <p:nvPr userDrawn="1"/>
        </p:nvSpPr>
        <p:spPr>
          <a:xfrm>
            <a:off x="747650" y="6566876"/>
            <a:ext cx="5040000" cy="2648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2" name="図プレースホルダー 8"/>
          <p:cNvSpPr>
            <a:spLocks noGrp="1"/>
          </p:cNvSpPr>
          <p:nvPr>
            <p:ph type="pic" sz="quarter" idx="21" hasCustomPrompt="1"/>
          </p:nvPr>
        </p:nvSpPr>
        <p:spPr>
          <a:xfrm>
            <a:off x="861282" y="6680174"/>
            <a:ext cx="4815223" cy="24280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pic>
        <p:nvPicPr>
          <p:cNvPr id="33" name="図 3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595488" y="9139576"/>
            <a:ext cx="5198574" cy="421062"/>
          </a:xfrm>
          <a:prstGeom prst="rect">
            <a:avLst/>
          </a:prstGeom>
        </p:spPr>
      </p:pic>
      <p:sp>
        <p:nvSpPr>
          <p:cNvPr id="34" name="正方形/長方形 33"/>
          <p:cNvSpPr>
            <a:spLocks/>
          </p:cNvSpPr>
          <p:nvPr userDrawn="1"/>
        </p:nvSpPr>
        <p:spPr>
          <a:xfrm>
            <a:off x="6595488" y="6578925"/>
            <a:ext cx="5040000" cy="2648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5" name="図プレースホルダー 8"/>
          <p:cNvSpPr>
            <a:spLocks noGrp="1"/>
          </p:cNvSpPr>
          <p:nvPr>
            <p:ph type="pic" sz="quarter" idx="22" hasCustomPrompt="1"/>
          </p:nvPr>
        </p:nvSpPr>
        <p:spPr>
          <a:xfrm>
            <a:off x="6709120" y="6692223"/>
            <a:ext cx="4815223" cy="24280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pic>
        <p:nvPicPr>
          <p:cNvPr id="36" name="図 3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2453121" y="9151625"/>
            <a:ext cx="5198574" cy="421062"/>
          </a:xfrm>
          <a:prstGeom prst="rect">
            <a:avLst/>
          </a:prstGeom>
        </p:spPr>
      </p:pic>
      <p:sp>
        <p:nvSpPr>
          <p:cNvPr id="37" name="正方形/長方形 36"/>
          <p:cNvSpPr>
            <a:spLocks/>
          </p:cNvSpPr>
          <p:nvPr userDrawn="1"/>
        </p:nvSpPr>
        <p:spPr>
          <a:xfrm>
            <a:off x="12453121" y="6578925"/>
            <a:ext cx="5040000" cy="2648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8" name="図プレースホルダー 8"/>
          <p:cNvSpPr>
            <a:spLocks noGrp="1"/>
          </p:cNvSpPr>
          <p:nvPr>
            <p:ph type="pic" sz="quarter" idx="23" hasCustomPrompt="1"/>
          </p:nvPr>
        </p:nvSpPr>
        <p:spPr>
          <a:xfrm>
            <a:off x="12566753" y="6692223"/>
            <a:ext cx="4815223" cy="24280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6" y="5147939"/>
            <a:ext cx="16028029" cy="1303661"/>
          </a:xfrm>
        </p:spPr>
        <p:txBody>
          <a:bodyPr anchor="ctr"/>
          <a:lstStyle>
            <a:lvl1pPr algn="ctr"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7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9" grpId="0" animBg="1"/>
      <p:bldP spid="20" grpId="0"/>
      <p:bldP spid="27" grpId="0" animBg="1"/>
      <p:bldP spid="28" grpId="0"/>
      <p:bldP spid="25" grpId="0" animBg="1"/>
      <p:bldP spid="32" grpId="0"/>
      <p:bldP spid="34" grpId="0" animBg="1"/>
      <p:bldP spid="35" grpId="0"/>
      <p:bldP spid="37" grpId="0" animBg="1"/>
      <p:bldP spid="38" grpId="0"/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1357250" y="6817279"/>
            <a:ext cx="5423657" cy="439293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9465759" y="6833805"/>
            <a:ext cx="5423657" cy="43929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3465095" y="6816550"/>
            <a:ext cx="5423657" cy="43929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1573604" y="6833076"/>
            <a:ext cx="5423657" cy="439293"/>
          </a:xfrm>
          <a:prstGeom prst="rect">
            <a:avLst/>
          </a:prstGeom>
        </p:spPr>
      </p:pic>
      <p:sp>
        <p:nvSpPr>
          <p:cNvPr id="16" name="正方形/長方形 15"/>
          <p:cNvSpPr>
            <a:spLocks/>
          </p:cNvSpPr>
          <p:nvPr userDrawn="1"/>
        </p:nvSpPr>
        <p:spPr>
          <a:xfrm>
            <a:off x="1357250" y="2863551"/>
            <a:ext cx="7531502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1440180" y="2952131"/>
            <a:ext cx="7360920" cy="379156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9" name="正方形/長方形 18"/>
          <p:cNvSpPr>
            <a:spLocks/>
          </p:cNvSpPr>
          <p:nvPr userDrawn="1"/>
        </p:nvSpPr>
        <p:spPr>
          <a:xfrm>
            <a:off x="9505088" y="2875600"/>
            <a:ext cx="7531502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9579380" y="2964180"/>
            <a:ext cx="7366000" cy="377952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549330" y="7703126"/>
            <a:ext cx="7487259" cy="1440873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13388" y="7710386"/>
            <a:ext cx="7487259" cy="1440873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398815" y="7010396"/>
            <a:ext cx="7489937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546653" y="6996542"/>
            <a:ext cx="7489937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9" grpId="0" animBg="1"/>
      <p:bldP spid="20" grpId="0"/>
      <p:bldP spid="30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457365" y="6823552"/>
            <a:ext cx="4172692" cy="421062"/>
          </a:xfrm>
          <a:prstGeom prst="rect">
            <a:avLst/>
          </a:prstGeom>
        </p:spPr>
      </p:pic>
      <p:sp>
        <p:nvSpPr>
          <p:cNvPr id="16" name="正方形/長方形 15"/>
          <p:cNvSpPr>
            <a:spLocks/>
          </p:cNvSpPr>
          <p:nvPr userDrawn="1"/>
        </p:nvSpPr>
        <p:spPr>
          <a:xfrm>
            <a:off x="341250" y="2863551"/>
            <a:ext cx="4172692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454882" y="2976848"/>
            <a:ext cx="3942946" cy="37093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4883" y="6144675"/>
            <a:ext cx="3942582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70444" y="7034083"/>
            <a:ext cx="4143498" cy="209786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4775365" y="6823552"/>
            <a:ext cx="4172692" cy="421062"/>
          </a:xfrm>
          <a:prstGeom prst="rect">
            <a:avLst/>
          </a:prstGeom>
        </p:spPr>
      </p:pic>
      <p:sp>
        <p:nvSpPr>
          <p:cNvPr id="25" name="正方形/長方形 24"/>
          <p:cNvSpPr>
            <a:spLocks/>
          </p:cNvSpPr>
          <p:nvPr userDrawn="1"/>
        </p:nvSpPr>
        <p:spPr>
          <a:xfrm>
            <a:off x="4775365" y="2863551"/>
            <a:ext cx="4172692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2" name="図プレースホルダー 8"/>
          <p:cNvSpPr>
            <a:spLocks noGrp="1"/>
          </p:cNvSpPr>
          <p:nvPr>
            <p:ph type="pic" sz="quarter" idx="24" hasCustomPrompt="1"/>
          </p:nvPr>
        </p:nvSpPr>
        <p:spPr>
          <a:xfrm>
            <a:off x="4888997" y="2976848"/>
            <a:ext cx="3942946" cy="37093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4888998" y="6144675"/>
            <a:ext cx="3942582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4" name="図 3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9233735" y="6823552"/>
            <a:ext cx="4172692" cy="421062"/>
          </a:xfrm>
          <a:prstGeom prst="rect">
            <a:avLst/>
          </a:prstGeom>
        </p:spPr>
      </p:pic>
      <p:sp>
        <p:nvSpPr>
          <p:cNvPr id="35" name="正方形/長方形 34"/>
          <p:cNvSpPr>
            <a:spLocks/>
          </p:cNvSpPr>
          <p:nvPr userDrawn="1"/>
        </p:nvSpPr>
        <p:spPr>
          <a:xfrm>
            <a:off x="9233735" y="2873135"/>
            <a:ext cx="4172692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6" name="図プレースホルダー 8"/>
          <p:cNvSpPr>
            <a:spLocks noGrp="1"/>
          </p:cNvSpPr>
          <p:nvPr>
            <p:ph type="pic" sz="quarter" idx="26" hasCustomPrompt="1"/>
          </p:nvPr>
        </p:nvSpPr>
        <p:spPr>
          <a:xfrm>
            <a:off x="9347367" y="2986432"/>
            <a:ext cx="3942946" cy="37093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347368" y="6154259"/>
            <a:ext cx="3942582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38" name="図 3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726799" y="6835601"/>
            <a:ext cx="4172692" cy="421062"/>
          </a:xfrm>
          <a:prstGeom prst="rect">
            <a:avLst/>
          </a:prstGeom>
        </p:spPr>
      </p:pic>
      <p:sp>
        <p:nvSpPr>
          <p:cNvPr id="39" name="正方形/長方形 38"/>
          <p:cNvSpPr>
            <a:spLocks/>
          </p:cNvSpPr>
          <p:nvPr userDrawn="1"/>
        </p:nvSpPr>
        <p:spPr>
          <a:xfrm>
            <a:off x="13726799" y="2875600"/>
            <a:ext cx="4172692" cy="396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0" name="図プレースホルダー 8"/>
          <p:cNvSpPr>
            <a:spLocks noGrp="1"/>
          </p:cNvSpPr>
          <p:nvPr>
            <p:ph type="pic" sz="quarter" idx="28" hasCustomPrompt="1"/>
          </p:nvPr>
        </p:nvSpPr>
        <p:spPr>
          <a:xfrm>
            <a:off x="13840431" y="2988897"/>
            <a:ext cx="3942946" cy="37093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3840432" y="6156724"/>
            <a:ext cx="3942582" cy="539046"/>
          </a:xfrm>
          <a:gradFill>
            <a:gsLst>
              <a:gs pos="0">
                <a:schemeClr val="tx2">
                  <a:lumMod val="75000"/>
                  <a:lumOff val="25000"/>
                  <a:alpha val="70000"/>
                </a:schemeClr>
              </a:gs>
              <a:gs pos="50000">
                <a:schemeClr val="bg1">
                  <a:lumMod val="25000"/>
                  <a:lumOff val="75000"/>
                  <a:alpha val="70000"/>
                </a:schemeClr>
              </a:gs>
              <a:gs pos="100000">
                <a:schemeClr val="bg1">
                  <a:lumMod val="10000"/>
                  <a:lumOff val="90000"/>
                  <a:alpha val="7000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775365" y="7034083"/>
            <a:ext cx="4143498" cy="209786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233735" y="7034083"/>
            <a:ext cx="4143498" cy="209786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3726799" y="7034083"/>
            <a:ext cx="4143498" cy="209786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4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allAtOnce"/>
      <p:bldP spid="25" grpId="0" animBg="1"/>
      <p:bldP spid="32" grpId="0"/>
      <p:bldP spid="33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/>
      <p:bldP spid="37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0" grpId="0"/>
      <p:bldP spid="41" grpId="0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allAtOnce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allAtOnce"/>
    </p:bld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43300" y="6091232"/>
            <a:ext cx="3031372" cy="1324057"/>
          </a:xfrm>
        </p:spPr>
        <p:txBody>
          <a:bodyPr anchor="t">
            <a:normAutofit/>
          </a:bodyPr>
          <a:lstStyle>
            <a:lvl1pPr algn="r">
              <a:defRPr sz="960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87396" y="7223176"/>
            <a:ext cx="2767912" cy="205674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</a:p>
          <a:p>
            <a:pPr lvl="0"/>
            <a:endParaRPr lang="en-US" dirty="0"/>
          </a:p>
        </p:txBody>
      </p:sp>
      <p:cxnSp>
        <p:nvCxnSpPr>
          <p:cNvPr id="17" name="直線コネクタ 16"/>
          <p:cNvCxnSpPr/>
          <p:nvPr userDrawn="1"/>
        </p:nvCxnSpPr>
        <p:spPr>
          <a:xfrm>
            <a:off x="-12033" y="6019040"/>
            <a:ext cx="39867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 userDrawn="1"/>
        </p:nvCxnSpPr>
        <p:spPr>
          <a:xfrm>
            <a:off x="3974672" y="6019041"/>
            <a:ext cx="0" cy="2185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 userDrawn="1"/>
        </p:nvCxnSpPr>
        <p:spPr>
          <a:xfrm>
            <a:off x="3974672" y="8204886"/>
            <a:ext cx="3381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 userDrawn="1"/>
        </p:nvCxnSpPr>
        <p:spPr>
          <a:xfrm flipV="1">
            <a:off x="7355884" y="4646141"/>
            <a:ext cx="0" cy="3558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 userDrawn="1"/>
        </p:nvCxnSpPr>
        <p:spPr>
          <a:xfrm>
            <a:off x="7355884" y="4646141"/>
            <a:ext cx="3381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 userDrawn="1"/>
        </p:nvCxnSpPr>
        <p:spPr>
          <a:xfrm>
            <a:off x="10737096" y="4646141"/>
            <a:ext cx="0" cy="2051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 userDrawn="1"/>
        </p:nvCxnSpPr>
        <p:spPr>
          <a:xfrm>
            <a:off x="10737096" y="6697362"/>
            <a:ext cx="3381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 userDrawn="1"/>
        </p:nvCxnSpPr>
        <p:spPr>
          <a:xfrm>
            <a:off x="14118308" y="3509319"/>
            <a:ext cx="0" cy="3188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 userDrawn="1"/>
        </p:nvCxnSpPr>
        <p:spPr>
          <a:xfrm>
            <a:off x="14118308" y="3510662"/>
            <a:ext cx="4168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45022" y="7076592"/>
            <a:ext cx="3031372" cy="1324057"/>
          </a:xfrm>
        </p:spPr>
        <p:txBody>
          <a:bodyPr anchor="t">
            <a:normAutofit/>
          </a:bodyPr>
          <a:lstStyle>
            <a:lvl1pPr algn="r">
              <a:defRPr sz="960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705724" y="4730690"/>
            <a:ext cx="3031372" cy="1324057"/>
          </a:xfrm>
        </p:spPr>
        <p:txBody>
          <a:bodyPr anchor="t">
            <a:normAutofit/>
          </a:bodyPr>
          <a:lstStyle>
            <a:lvl1pPr algn="r">
              <a:defRPr sz="960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086936" y="5575244"/>
            <a:ext cx="3031372" cy="1324057"/>
          </a:xfrm>
        </p:spPr>
        <p:txBody>
          <a:bodyPr anchor="t">
            <a:normAutofit/>
          </a:bodyPr>
          <a:lstStyle>
            <a:lvl1pPr algn="r">
              <a:defRPr sz="960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79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4167736" y="3581511"/>
            <a:ext cx="3031372" cy="1324057"/>
          </a:xfrm>
        </p:spPr>
        <p:txBody>
          <a:bodyPr anchor="t">
            <a:normAutofit/>
          </a:bodyPr>
          <a:lstStyle>
            <a:lvl1pPr algn="l">
              <a:defRPr sz="9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0000</a:t>
            </a:r>
            <a:endParaRPr lang="en-US" dirty="0"/>
          </a:p>
        </p:txBody>
      </p:sp>
      <p:sp>
        <p:nvSpPr>
          <p:cNvPr id="8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476759" y="4990667"/>
            <a:ext cx="2767912" cy="2056748"/>
          </a:xfrm>
        </p:spPr>
        <p:txBody>
          <a:bodyPr anchor="b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7815018" y="5844749"/>
            <a:ext cx="2767912" cy="205674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226826" y="3509319"/>
            <a:ext cx="2767912" cy="2056748"/>
          </a:xfrm>
        </p:spPr>
        <p:txBody>
          <a:bodyPr anchor="b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</a:p>
        </p:txBody>
      </p:sp>
      <p:sp>
        <p:nvSpPr>
          <p:cNvPr id="8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218002" y="4623110"/>
            <a:ext cx="2767912" cy="205674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7829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1" name="グラフ プレースホルダー 10"/>
          <p:cNvSpPr>
            <a:spLocks noGrp="1"/>
          </p:cNvSpPr>
          <p:nvPr>
            <p:ph type="chart" sz="quarter" idx="16" hasCustomPrompt="1"/>
          </p:nvPr>
        </p:nvSpPr>
        <p:spPr>
          <a:xfrm>
            <a:off x="508000" y="2772229"/>
            <a:ext cx="8142514" cy="618285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863702" y="2743197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69550" y="3533705"/>
            <a:ext cx="8383733" cy="205295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8871723" y="5578639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877571" y="6369147"/>
            <a:ext cx="8383733" cy="2052958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1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7" y="3524669"/>
            <a:ext cx="8421520" cy="662321"/>
          </a:xfrm>
        </p:spPr>
        <p:txBody>
          <a:bodyPr anchor="ctr"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95195" y="4266615"/>
            <a:ext cx="16077615" cy="3565943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0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Graph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664107" y="6740120"/>
            <a:ext cx="17021198" cy="137864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64107" y="6749171"/>
            <a:ext cx="17021198" cy="13786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830174" y="2466109"/>
            <a:ext cx="16689065" cy="440338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6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2545682"/>
            <a:ext cx="16507323" cy="422809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0174" y="7086377"/>
            <a:ext cx="8195995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36022" y="7876885"/>
            <a:ext cx="8217667" cy="1471652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295724" y="7060311"/>
            <a:ext cx="8195995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301572" y="7850819"/>
            <a:ext cx="8217667" cy="1471652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6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626590" y="6869491"/>
            <a:ext cx="17021198" cy="137864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64107" y="6869491"/>
            <a:ext cx="17021198" cy="137864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0173" y="7380346"/>
            <a:ext cx="16689065" cy="756363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18487" y="8167748"/>
            <a:ext cx="16701106" cy="1255963"/>
          </a:xfrm>
        </p:spPr>
        <p:txBody>
          <a:bodyPr anchor="t">
            <a:norm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830174" y="315623"/>
            <a:ext cx="16689065" cy="655386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6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" y="413761"/>
            <a:ext cx="16507323" cy="634798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6" grpId="0"/>
    </p:bldLst>
  </p:timing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280000" y="2694975"/>
            <a:ext cx="8383733" cy="812516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99207" y="3524669"/>
            <a:ext cx="5738477" cy="4692899"/>
          </a:xfrm>
        </p:spPr>
        <p:txBody>
          <a:bodyPr anchor="ctr"/>
          <a:lstStyle>
            <a:lvl1pPr algn="l"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7235987" y="2632640"/>
            <a:ext cx="945488" cy="945488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7435516" y="2683020"/>
            <a:ext cx="48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1</a:t>
            </a:r>
            <a:endParaRPr lang="en-US" sz="48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7235987" y="3730528"/>
            <a:ext cx="945488" cy="945488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27" name="テキスト ボックス 26"/>
          <p:cNvSpPr txBox="1"/>
          <p:nvPr userDrawn="1"/>
        </p:nvSpPr>
        <p:spPr>
          <a:xfrm>
            <a:off x="7435516" y="3780908"/>
            <a:ext cx="48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2</a:t>
            </a:r>
            <a:endParaRPr lang="en-US" sz="48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28" name="円/楕円 27"/>
          <p:cNvSpPr/>
          <p:nvPr userDrawn="1"/>
        </p:nvSpPr>
        <p:spPr>
          <a:xfrm>
            <a:off x="7235987" y="4862550"/>
            <a:ext cx="945488" cy="945488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29" name="テキスト ボックス 28"/>
          <p:cNvSpPr txBox="1"/>
          <p:nvPr userDrawn="1"/>
        </p:nvSpPr>
        <p:spPr>
          <a:xfrm>
            <a:off x="7435516" y="4912930"/>
            <a:ext cx="48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3</a:t>
            </a:r>
            <a:endParaRPr lang="en-US" sz="48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235987" y="5960438"/>
            <a:ext cx="945488" cy="945488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7435516" y="6010818"/>
            <a:ext cx="48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4</a:t>
            </a:r>
            <a:endParaRPr lang="en-US" sz="48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2" name="円/楕円 31"/>
          <p:cNvSpPr/>
          <p:nvPr userDrawn="1"/>
        </p:nvSpPr>
        <p:spPr>
          <a:xfrm>
            <a:off x="7235987" y="7088849"/>
            <a:ext cx="945488" cy="945488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3" name="テキスト ボックス 32"/>
          <p:cNvSpPr txBox="1"/>
          <p:nvPr userDrawn="1"/>
        </p:nvSpPr>
        <p:spPr>
          <a:xfrm>
            <a:off x="7435516" y="7139229"/>
            <a:ext cx="48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5</a:t>
            </a:r>
            <a:endParaRPr lang="en-US" sz="48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4" name="円/楕円 33"/>
          <p:cNvSpPr/>
          <p:nvPr userDrawn="1"/>
        </p:nvSpPr>
        <p:spPr>
          <a:xfrm>
            <a:off x="7235987" y="8186737"/>
            <a:ext cx="945488" cy="945488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5" name="テキスト ボックス 34"/>
          <p:cNvSpPr txBox="1"/>
          <p:nvPr userDrawn="1"/>
        </p:nvSpPr>
        <p:spPr>
          <a:xfrm>
            <a:off x="7435516" y="8237117"/>
            <a:ext cx="481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6</a:t>
            </a:r>
            <a:endParaRPr lang="en-US" sz="48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280000" y="3799729"/>
            <a:ext cx="8383733" cy="812516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280000" y="4931751"/>
            <a:ext cx="8383733" cy="812516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280000" y="6022773"/>
            <a:ext cx="8383733" cy="812516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280000" y="7127527"/>
            <a:ext cx="8383733" cy="812516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8280000" y="8259549"/>
            <a:ext cx="8383733" cy="812516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5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3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4" name="正方形/長方形 13"/>
          <p:cNvSpPr>
            <a:spLocks/>
          </p:cNvSpPr>
          <p:nvPr userDrawn="1"/>
        </p:nvSpPr>
        <p:spPr>
          <a:xfrm>
            <a:off x="4384674" y="3150942"/>
            <a:ext cx="4401866" cy="15182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3587966" y="4669196"/>
            <a:ext cx="5198574" cy="42106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3587966" y="6608512"/>
            <a:ext cx="5198574" cy="421062"/>
          </a:xfrm>
          <a:prstGeom prst="rect">
            <a:avLst/>
          </a:prstGeom>
        </p:spPr>
      </p:pic>
      <p:sp>
        <p:nvSpPr>
          <p:cNvPr id="23" name="正方形/長方形 22"/>
          <p:cNvSpPr>
            <a:spLocks/>
          </p:cNvSpPr>
          <p:nvPr userDrawn="1"/>
        </p:nvSpPr>
        <p:spPr>
          <a:xfrm flipH="1">
            <a:off x="9583248" y="5090258"/>
            <a:ext cx="4401866" cy="15182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9583248" y="6602550"/>
            <a:ext cx="5198574" cy="421062"/>
          </a:xfrm>
          <a:prstGeom prst="rect">
            <a:avLst/>
          </a:prstGeom>
        </p:spPr>
      </p:pic>
      <p:sp>
        <p:nvSpPr>
          <p:cNvPr id="25" name="正方形/長方形 24"/>
          <p:cNvSpPr>
            <a:spLocks/>
          </p:cNvSpPr>
          <p:nvPr userDrawn="1"/>
        </p:nvSpPr>
        <p:spPr>
          <a:xfrm flipH="1">
            <a:off x="9583248" y="3150942"/>
            <a:ext cx="4401866" cy="15182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 flipH="1">
            <a:off x="9583248" y="4663234"/>
            <a:ext cx="5198574" cy="421062"/>
          </a:xfrm>
          <a:prstGeom prst="rect">
            <a:avLst/>
          </a:prstGeom>
        </p:spPr>
      </p:pic>
      <p:sp>
        <p:nvSpPr>
          <p:cNvPr id="27" name="正方形/長方形 26"/>
          <p:cNvSpPr>
            <a:spLocks/>
          </p:cNvSpPr>
          <p:nvPr userDrawn="1"/>
        </p:nvSpPr>
        <p:spPr>
          <a:xfrm>
            <a:off x="4384674" y="5090258"/>
            <a:ext cx="4401866" cy="15182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50053" y="3566686"/>
            <a:ext cx="4178136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49957" y="5506002"/>
            <a:ext cx="4178136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95113" y="3566686"/>
            <a:ext cx="4178136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95113" y="5506002"/>
            <a:ext cx="4178136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583282" y="3150942"/>
            <a:ext cx="3665412" cy="1512292"/>
          </a:xfrm>
        </p:spPr>
        <p:txBody>
          <a:bodyPr anchor="ctr">
            <a:normAutofit/>
          </a:bodyPr>
          <a:lstStyle>
            <a:lvl1pPr marL="0" marR="0" indent="0" algn="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79271" y="5084296"/>
            <a:ext cx="3665412" cy="1512292"/>
          </a:xfrm>
        </p:spPr>
        <p:txBody>
          <a:bodyPr anchor="ctr">
            <a:normAutofit/>
          </a:bodyPr>
          <a:lstStyle>
            <a:lvl1pPr marL="0" marR="0" indent="0" algn="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4114794" y="3150942"/>
            <a:ext cx="3665412" cy="1512292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4110783" y="5084296"/>
            <a:ext cx="3665412" cy="1512292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0173" y="7211904"/>
            <a:ext cx="16689065" cy="756363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18487" y="7999306"/>
            <a:ext cx="16701106" cy="1255963"/>
          </a:xfrm>
        </p:spPr>
        <p:txBody>
          <a:bodyPr anchor="t">
            <a:norm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23" grpId="0" animBg="1"/>
      <p:bldP spid="25" grpId="0" animBg="1"/>
      <p:bldP spid="27" grpId="0" animBg="1"/>
      <p:bldP spid="28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 userDrawn="1"/>
        </p:nvSpPr>
        <p:spPr>
          <a:xfrm>
            <a:off x="177064" y="2216293"/>
            <a:ext cx="154401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</a:t>
            </a:r>
            <a:endParaRPr lang="en-US" sz="20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8" name="テキスト ボックス 37"/>
          <p:cNvSpPr txBox="1"/>
          <p:nvPr userDrawn="1"/>
        </p:nvSpPr>
        <p:spPr>
          <a:xfrm>
            <a:off x="5935690" y="2226778"/>
            <a:ext cx="154401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</a:t>
            </a:r>
            <a:endParaRPr lang="en-US" sz="20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9" name="テキスト ボックス 38"/>
          <p:cNvSpPr txBox="1"/>
          <p:nvPr userDrawn="1"/>
        </p:nvSpPr>
        <p:spPr>
          <a:xfrm>
            <a:off x="11905584" y="2368692"/>
            <a:ext cx="154401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3</a:t>
            </a:r>
            <a:endParaRPr lang="en-US" sz="20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4" name="正方形/長方形 13"/>
          <p:cNvSpPr>
            <a:spLocks/>
          </p:cNvSpPr>
          <p:nvPr userDrawn="1"/>
        </p:nvSpPr>
        <p:spPr>
          <a:xfrm>
            <a:off x="934891" y="3657607"/>
            <a:ext cx="4401866" cy="15182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8183" y="5175861"/>
            <a:ext cx="5198574" cy="42106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5904019" y="5175861"/>
            <a:ext cx="5198574" cy="421062"/>
          </a:xfrm>
          <a:prstGeom prst="rect">
            <a:avLst/>
          </a:prstGeom>
        </p:spPr>
      </p:pic>
      <p:sp>
        <p:nvSpPr>
          <p:cNvPr id="23" name="正方形/長方形 22"/>
          <p:cNvSpPr>
            <a:spLocks/>
          </p:cNvSpPr>
          <p:nvPr userDrawn="1"/>
        </p:nvSpPr>
        <p:spPr>
          <a:xfrm>
            <a:off x="13030845" y="3657607"/>
            <a:ext cx="4401866" cy="15182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1933863" y="5175861"/>
            <a:ext cx="5198574" cy="421062"/>
          </a:xfrm>
          <a:prstGeom prst="rect">
            <a:avLst/>
          </a:prstGeom>
        </p:spPr>
      </p:pic>
      <p:sp>
        <p:nvSpPr>
          <p:cNvPr id="27" name="正方形/長方形 26"/>
          <p:cNvSpPr>
            <a:spLocks/>
          </p:cNvSpPr>
          <p:nvPr userDrawn="1"/>
        </p:nvSpPr>
        <p:spPr>
          <a:xfrm>
            <a:off x="6977818" y="3657607"/>
            <a:ext cx="4401866" cy="15182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00270" y="4073351"/>
            <a:ext cx="4178136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043101" y="4073351"/>
            <a:ext cx="4178136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3142710" y="4073351"/>
            <a:ext cx="4178136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04764" y="5264819"/>
            <a:ext cx="4401866" cy="344685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947691" y="5272845"/>
            <a:ext cx="4401866" cy="344685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3030845" y="5272845"/>
            <a:ext cx="4401866" cy="344685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23" grpId="0" animBg="1"/>
      <p:bldP spid="27" grpId="0" animBg="1"/>
      <p:bldP spid="2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4" name="正方形/長方形 13"/>
          <p:cNvSpPr>
            <a:spLocks/>
          </p:cNvSpPr>
          <p:nvPr userDrawn="1"/>
        </p:nvSpPr>
        <p:spPr>
          <a:xfrm>
            <a:off x="934891" y="2656704"/>
            <a:ext cx="4401866" cy="75912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8183" y="3415832"/>
            <a:ext cx="5198574" cy="42106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168723" y="3415832"/>
            <a:ext cx="5198574" cy="421062"/>
          </a:xfrm>
          <a:prstGeom prst="rect">
            <a:avLst/>
          </a:prstGeom>
        </p:spPr>
      </p:pic>
      <p:sp>
        <p:nvSpPr>
          <p:cNvPr id="23" name="正方形/長方形 22"/>
          <p:cNvSpPr>
            <a:spLocks/>
          </p:cNvSpPr>
          <p:nvPr userDrawn="1"/>
        </p:nvSpPr>
        <p:spPr>
          <a:xfrm>
            <a:off x="13030845" y="2656704"/>
            <a:ext cx="4401866" cy="75912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2222631" y="3415832"/>
            <a:ext cx="5198574" cy="421062"/>
          </a:xfrm>
          <a:prstGeom prst="rect">
            <a:avLst/>
          </a:prstGeom>
        </p:spPr>
      </p:pic>
      <p:sp>
        <p:nvSpPr>
          <p:cNvPr id="27" name="正方形/長方形 26"/>
          <p:cNvSpPr>
            <a:spLocks/>
          </p:cNvSpPr>
          <p:nvPr userDrawn="1"/>
        </p:nvSpPr>
        <p:spPr>
          <a:xfrm>
            <a:off x="6977818" y="2656704"/>
            <a:ext cx="4401866" cy="75912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00270" y="2692884"/>
            <a:ext cx="4178136" cy="686765"/>
          </a:xfrm>
        </p:spPr>
        <p:txBody>
          <a:bodyPr anchor="ctr">
            <a:no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043101" y="2692884"/>
            <a:ext cx="4178136" cy="686765"/>
          </a:xfrm>
        </p:spPr>
        <p:txBody>
          <a:bodyPr anchor="ctr">
            <a:no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3142710" y="2692884"/>
            <a:ext cx="4178136" cy="686765"/>
          </a:xfrm>
        </p:spPr>
        <p:txBody>
          <a:bodyPr anchor="ctr">
            <a:no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04764" y="3504791"/>
            <a:ext cx="4401866" cy="2122570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947691" y="3512817"/>
            <a:ext cx="4401866" cy="2122570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3030845" y="3512817"/>
            <a:ext cx="4401866" cy="2122570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5" name="正方形/長方形 24"/>
          <p:cNvSpPr>
            <a:spLocks/>
          </p:cNvSpPr>
          <p:nvPr userDrawn="1"/>
        </p:nvSpPr>
        <p:spPr>
          <a:xfrm>
            <a:off x="934891" y="5973409"/>
            <a:ext cx="4401866" cy="75912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  <a:lumOff val="10000"/>
                </a:schemeClr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6168723" y="6732537"/>
            <a:ext cx="5198574" cy="421062"/>
          </a:xfrm>
          <a:prstGeom prst="rect">
            <a:avLst/>
          </a:prstGeom>
        </p:spPr>
      </p:pic>
      <p:sp>
        <p:nvSpPr>
          <p:cNvPr id="30" name="正方形/長方形 29"/>
          <p:cNvSpPr>
            <a:spLocks/>
          </p:cNvSpPr>
          <p:nvPr userDrawn="1"/>
        </p:nvSpPr>
        <p:spPr>
          <a:xfrm>
            <a:off x="13030845" y="5973409"/>
            <a:ext cx="4401866" cy="75912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  <a:lumOff val="10000"/>
                </a:schemeClr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4" name="図 3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2222631" y="6732537"/>
            <a:ext cx="5198574" cy="421062"/>
          </a:xfrm>
          <a:prstGeom prst="rect">
            <a:avLst/>
          </a:prstGeom>
        </p:spPr>
      </p:pic>
      <p:sp>
        <p:nvSpPr>
          <p:cNvPr id="36" name="正方形/長方形 35"/>
          <p:cNvSpPr>
            <a:spLocks/>
          </p:cNvSpPr>
          <p:nvPr userDrawn="1"/>
        </p:nvSpPr>
        <p:spPr>
          <a:xfrm>
            <a:off x="6977818" y="5973409"/>
            <a:ext cx="4401866" cy="75912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00270" y="6009589"/>
            <a:ext cx="4178136" cy="686765"/>
          </a:xfrm>
        </p:spPr>
        <p:txBody>
          <a:bodyPr anchor="ctr">
            <a:no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043101" y="6009589"/>
            <a:ext cx="4178136" cy="686765"/>
          </a:xfrm>
        </p:spPr>
        <p:txBody>
          <a:bodyPr anchor="ctr">
            <a:no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3142710" y="6009589"/>
            <a:ext cx="4178136" cy="686765"/>
          </a:xfrm>
        </p:spPr>
        <p:txBody>
          <a:bodyPr anchor="ctr">
            <a:no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04764" y="6821496"/>
            <a:ext cx="4401866" cy="2122570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947691" y="6829522"/>
            <a:ext cx="4401866" cy="2122570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3030845" y="6829522"/>
            <a:ext cx="4401866" cy="2122570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45" name="図 4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8183" y="6732536"/>
            <a:ext cx="5198574" cy="42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23" grpId="0" animBg="1"/>
      <p:bldP spid="27" grpId="0" animBg="1"/>
      <p:bldP spid="2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30" grpId="0" animBg="1"/>
      <p:bldP spid="36" grpId="0" animBg="1"/>
      <p:bldP spid="3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753528" y="3844757"/>
            <a:ext cx="1746090" cy="1281425"/>
          </a:xfrm>
        </p:spPr>
        <p:txBody>
          <a:bodyPr anchor="ctr">
            <a:norm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00%</a:t>
            </a:r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6047262" y="3830902"/>
            <a:ext cx="1746090" cy="1281425"/>
          </a:xfrm>
        </p:spPr>
        <p:txBody>
          <a:bodyPr anchor="ctr">
            <a:norm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00%</a:t>
            </a: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354180" y="3817047"/>
            <a:ext cx="1746090" cy="1281425"/>
          </a:xfrm>
        </p:spPr>
        <p:txBody>
          <a:bodyPr anchor="ctr">
            <a:norm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00%</a:t>
            </a:r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675881" y="3817050"/>
            <a:ext cx="1746090" cy="1281425"/>
          </a:xfrm>
        </p:spPr>
        <p:txBody>
          <a:bodyPr anchor="ctr">
            <a:norm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00%</a:t>
            </a:r>
          </a:p>
        </p:txBody>
      </p:sp>
      <p:sp>
        <p:nvSpPr>
          <p:cNvPr id="11" name="グラフ プレースホルダー 10"/>
          <p:cNvSpPr>
            <a:spLocks noGrp="1"/>
          </p:cNvSpPr>
          <p:nvPr>
            <p:ph type="chart" sz="quarter" idx="25" hasCustomPrompt="1"/>
          </p:nvPr>
        </p:nvSpPr>
        <p:spPr>
          <a:xfrm>
            <a:off x="715963" y="2535238"/>
            <a:ext cx="3829050" cy="38146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36" name="グラフ プレースホルダー 10"/>
          <p:cNvSpPr>
            <a:spLocks noGrp="1"/>
          </p:cNvSpPr>
          <p:nvPr>
            <p:ph type="chart" sz="quarter" idx="26" hasCustomPrompt="1"/>
          </p:nvPr>
        </p:nvSpPr>
        <p:spPr>
          <a:xfrm>
            <a:off x="5026063" y="2535238"/>
            <a:ext cx="3829050" cy="38146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37" name="グラフ プレースホルダー 10"/>
          <p:cNvSpPr>
            <a:spLocks noGrp="1"/>
          </p:cNvSpPr>
          <p:nvPr>
            <p:ph type="chart" sz="quarter" idx="27" hasCustomPrompt="1"/>
          </p:nvPr>
        </p:nvSpPr>
        <p:spPr>
          <a:xfrm>
            <a:off x="9317298" y="2535238"/>
            <a:ext cx="3829050" cy="38146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sp>
        <p:nvSpPr>
          <p:cNvPr id="40" name="グラフ プレースホルダー 10"/>
          <p:cNvSpPr>
            <a:spLocks noGrp="1"/>
          </p:cNvSpPr>
          <p:nvPr>
            <p:ph type="chart" sz="quarter" idx="28" hasCustomPrompt="1"/>
          </p:nvPr>
        </p:nvSpPr>
        <p:spPr>
          <a:xfrm>
            <a:off x="13586344" y="2535239"/>
            <a:ext cx="3829050" cy="38146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267986" y="7261094"/>
            <a:ext cx="4268616" cy="42106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4544396" y="7230362"/>
            <a:ext cx="4268616" cy="42106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8855113" y="7274948"/>
            <a:ext cx="4268616" cy="421062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123729" y="7274949"/>
            <a:ext cx="4268616" cy="42106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4" name="正方形/長方形 13"/>
          <p:cNvSpPr>
            <a:spLocks/>
          </p:cNvSpPr>
          <p:nvPr userDrawn="1"/>
        </p:nvSpPr>
        <p:spPr>
          <a:xfrm>
            <a:off x="716646" y="6515821"/>
            <a:ext cx="3819854" cy="75912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3" name="正方形/長方形 22"/>
          <p:cNvSpPr>
            <a:spLocks/>
          </p:cNvSpPr>
          <p:nvPr userDrawn="1"/>
        </p:nvSpPr>
        <p:spPr>
          <a:xfrm>
            <a:off x="9317298" y="6515822"/>
            <a:ext cx="3819854" cy="75912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7" name="正方形/長方形 26"/>
          <p:cNvSpPr>
            <a:spLocks/>
          </p:cNvSpPr>
          <p:nvPr userDrawn="1"/>
        </p:nvSpPr>
        <p:spPr>
          <a:xfrm>
            <a:off x="5010380" y="6515822"/>
            <a:ext cx="3819854" cy="75912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82025" y="6532669"/>
            <a:ext cx="3625705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075663" y="6532670"/>
            <a:ext cx="3625705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429163" y="6532670"/>
            <a:ext cx="3625705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980253" y="7371935"/>
            <a:ext cx="3819854" cy="1862686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17298" y="7371935"/>
            <a:ext cx="3819854" cy="1862686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5" name="正方形/長方形 24"/>
          <p:cNvSpPr>
            <a:spLocks/>
          </p:cNvSpPr>
          <p:nvPr userDrawn="1"/>
        </p:nvSpPr>
        <p:spPr>
          <a:xfrm>
            <a:off x="13586344" y="6515822"/>
            <a:ext cx="3819854" cy="75912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651627" y="6532670"/>
            <a:ext cx="3625705" cy="686765"/>
          </a:xfrm>
        </p:spPr>
        <p:txBody>
          <a:bodyPr anchor="ctr">
            <a:noAutofit/>
          </a:bodyPr>
          <a:lstStyle>
            <a:lvl1pPr marL="0" marR="0" indent="0" algn="ctr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bg1">
                    <a:lumMod val="10000"/>
                    <a:lumOff val="90000"/>
                  </a:schemeClr>
                </a:solidFill>
                <a:latin typeface="Aileron Thin" pitchFamily="50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3556217" y="7371935"/>
            <a:ext cx="3819854" cy="1862686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24542" y="7385473"/>
            <a:ext cx="3819854" cy="1862686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  <p:bldP spid="36" grpId="0"/>
      <p:bldP spid="37" grpId="0"/>
      <p:bldP spid="40" grpId="0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23" grpId="0" animBg="1"/>
      <p:bldP spid="27" grpId="0" animBg="1"/>
      <p:bldP spid="2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/>
          <p:cNvSpPr/>
          <p:nvPr userDrawn="1"/>
        </p:nvSpPr>
        <p:spPr>
          <a:xfrm>
            <a:off x="-495300" y="4622800"/>
            <a:ext cx="19062700" cy="2336800"/>
          </a:xfrm>
          <a:custGeom>
            <a:avLst/>
            <a:gdLst>
              <a:gd name="connsiteX0" fmla="*/ 0 w 19062700"/>
              <a:gd name="connsiteY0" fmla="*/ 0 h 2336800"/>
              <a:gd name="connsiteX1" fmla="*/ 2730500 w 19062700"/>
              <a:gd name="connsiteY1" fmla="*/ 1524000 h 2336800"/>
              <a:gd name="connsiteX2" fmla="*/ 5384800 w 19062700"/>
              <a:gd name="connsiteY2" fmla="*/ 749300 h 2336800"/>
              <a:gd name="connsiteX3" fmla="*/ 7264400 w 19062700"/>
              <a:gd name="connsiteY3" fmla="*/ 2336800 h 2336800"/>
              <a:gd name="connsiteX4" fmla="*/ 9740900 w 19062700"/>
              <a:gd name="connsiteY4" fmla="*/ 965200 h 2336800"/>
              <a:gd name="connsiteX5" fmla="*/ 12700000 w 19062700"/>
              <a:gd name="connsiteY5" fmla="*/ 1663700 h 2336800"/>
              <a:gd name="connsiteX6" fmla="*/ 15316200 w 19062700"/>
              <a:gd name="connsiteY6" fmla="*/ 584200 h 2336800"/>
              <a:gd name="connsiteX7" fmla="*/ 19062700 w 19062700"/>
              <a:gd name="connsiteY7" fmla="*/ 2159000 h 2336800"/>
              <a:gd name="connsiteX8" fmla="*/ 19037300 w 19062700"/>
              <a:gd name="connsiteY8" fmla="*/ 2159000 h 2336800"/>
              <a:gd name="connsiteX9" fmla="*/ 19037300 w 19062700"/>
              <a:gd name="connsiteY9" fmla="*/ 21590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62700" h="2336800">
                <a:moveTo>
                  <a:pt x="0" y="0"/>
                </a:moveTo>
                <a:lnTo>
                  <a:pt x="2730500" y="1524000"/>
                </a:lnTo>
                <a:lnTo>
                  <a:pt x="5384800" y="749300"/>
                </a:lnTo>
                <a:lnTo>
                  <a:pt x="7264400" y="2336800"/>
                </a:lnTo>
                <a:lnTo>
                  <a:pt x="9740900" y="965200"/>
                </a:lnTo>
                <a:lnTo>
                  <a:pt x="12700000" y="1663700"/>
                </a:lnTo>
                <a:lnTo>
                  <a:pt x="15316200" y="584200"/>
                </a:lnTo>
                <a:lnTo>
                  <a:pt x="19062700" y="2159000"/>
                </a:lnTo>
                <a:lnTo>
                  <a:pt x="19037300" y="2159000"/>
                </a:lnTo>
                <a:lnTo>
                  <a:pt x="19037300" y="2159000"/>
                </a:lnTo>
              </a:path>
            </a:pathLst>
          </a:custGeom>
          <a:noFill/>
          <a:ln>
            <a:solidFill>
              <a:srgbClr val="3A75F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14683187" y="5077721"/>
            <a:ext cx="307475" cy="30747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41" name="円/楕円 40"/>
          <p:cNvSpPr/>
          <p:nvPr userDrawn="1"/>
        </p:nvSpPr>
        <p:spPr>
          <a:xfrm>
            <a:off x="2098173" y="6007903"/>
            <a:ext cx="307475" cy="30747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42" name="円/楕円 41"/>
          <p:cNvSpPr/>
          <p:nvPr userDrawn="1"/>
        </p:nvSpPr>
        <p:spPr>
          <a:xfrm>
            <a:off x="4731080" y="5231459"/>
            <a:ext cx="307475" cy="30747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43" name="円/楕円 42"/>
          <p:cNvSpPr/>
          <p:nvPr userDrawn="1"/>
        </p:nvSpPr>
        <p:spPr>
          <a:xfrm>
            <a:off x="6618034" y="6813950"/>
            <a:ext cx="307475" cy="30747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9081834" y="5429650"/>
            <a:ext cx="307475" cy="30747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2030221" y="6124277"/>
            <a:ext cx="307475" cy="307475"/>
          </a:xfrm>
          <a:prstGeom prst="ellipse">
            <a:avLst/>
          </a:prstGeom>
          <a:gradFill flip="none" rotWithShape="1">
            <a:gsLst>
              <a:gs pos="0">
                <a:srgbClr val="3A75FB"/>
              </a:gs>
              <a:gs pos="42000">
                <a:schemeClr val="accent5">
                  <a:lumMod val="50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5400" dirty="0">
              <a:solidFill>
                <a:schemeClr val="bg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34149" y="6967687"/>
            <a:ext cx="3945176" cy="846842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22462" y="7845567"/>
            <a:ext cx="3948022" cy="140464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93379" y="2436483"/>
            <a:ext cx="3945176" cy="846842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081692" y="3314363"/>
            <a:ext cx="3948022" cy="140464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374022" y="7194248"/>
            <a:ext cx="3945176" cy="846842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7362335" y="8072128"/>
            <a:ext cx="3948022" cy="140464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533771" y="2656704"/>
            <a:ext cx="3945176" cy="846842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22084" y="3534584"/>
            <a:ext cx="3948022" cy="140464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2810133" y="6698004"/>
            <a:ext cx="3945176" cy="846842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798446" y="7575884"/>
            <a:ext cx="3948022" cy="140464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117553" y="2456712"/>
            <a:ext cx="3945176" cy="846842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4105866" y="3334592"/>
            <a:ext cx="3948022" cy="1404645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 flipV="1">
            <a:off x="1878227" y="6431752"/>
            <a:ext cx="373683" cy="68967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 userDrawn="1"/>
        </p:nvCxnSpPr>
        <p:spPr>
          <a:xfrm flipH="1" flipV="1">
            <a:off x="4368800" y="4376615"/>
            <a:ext cx="399794" cy="71380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 userDrawn="1"/>
        </p:nvCxnSpPr>
        <p:spPr>
          <a:xfrm>
            <a:off x="6925509" y="7261125"/>
            <a:ext cx="264776" cy="5874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 userDrawn="1"/>
        </p:nvCxnSpPr>
        <p:spPr>
          <a:xfrm flipH="1" flipV="1">
            <a:off x="8915400" y="4622800"/>
            <a:ext cx="320171" cy="71380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 userDrawn="1"/>
        </p:nvCxnSpPr>
        <p:spPr>
          <a:xfrm flipH="1" flipV="1">
            <a:off x="12391168" y="6443510"/>
            <a:ext cx="651732" cy="3704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 userDrawn="1"/>
        </p:nvCxnSpPr>
        <p:spPr>
          <a:xfrm flipH="1">
            <a:off x="14848288" y="4376615"/>
            <a:ext cx="142374" cy="6030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82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animBg="1"/>
      <p:bldP spid="43" grpId="0" animBg="1"/>
      <p:bldP spid="44" grpId="0" animBg="1"/>
      <p:bldP spid="45" grpId="0" animBg="1"/>
      <p:bldP spid="49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32EE-2DD9-49D8-BDD9-1AD9A2BD74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F915-0E6B-4207-8AD6-946758601A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28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8414834" y="2874272"/>
            <a:ext cx="3615557" cy="5851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700"/>
          </a:p>
        </p:txBody>
      </p:sp>
      <p:sp>
        <p:nvSpPr>
          <p:cNvPr id="35" name="Rectangle 34"/>
          <p:cNvSpPr/>
          <p:nvPr userDrawn="1"/>
        </p:nvSpPr>
        <p:spPr>
          <a:xfrm>
            <a:off x="8414834" y="3459469"/>
            <a:ext cx="3615557" cy="11713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700"/>
          </a:p>
        </p:txBody>
      </p:sp>
      <p:sp>
        <p:nvSpPr>
          <p:cNvPr id="36" name="Rectangle 35"/>
          <p:cNvSpPr/>
          <p:nvPr userDrawn="1"/>
        </p:nvSpPr>
        <p:spPr>
          <a:xfrm>
            <a:off x="8414834" y="4630770"/>
            <a:ext cx="3615557" cy="2574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700"/>
          </a:p>
        </p:txBody>
      </p:sp>
      <p:sp>
        <p:nvSpPr>
          <p:cNvPr id="37" name="Rectangle 36"/>
          <p:cNvSpPr/>
          <p:nvPr userDrawn="1"/>
        </p:nvSpPr>
        <p:spPr>
          <a:xfrm>
            <a:off x="8414834" y="7204960"/>
            <a:ext cx="3615557" cy="3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70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598428" y="2861178"/>
            <a:ext cx="3248369" cy="56950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640" indent="0">
              <a:buNone/>
              <a:defRPr sz="1800"/>
            </a:lvl2pPr>
            <a:lvl3pPr marL="1371280" indent="0">
              <a:buNone/>
              <a:defRPr sz="1800"/>
            </a:lvl3pPr>
            <a:lvl4pPr marL="2056920" indent="0">
              <a:buNone/>
              <a:defRPr sz="1800"/>
            </a:lvl4pPr>
            <a:lvl5pPr marL="2742561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8598428" y="3600098"/>
            <a:ext cx="3248369" cy="84195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685640" indent="0">
              <a:buNone/>
              <a:defRPr sz="1800"/>
            </a:lvl2pPr>
            <a:lvl3pPr marL="1371280" indent="0">
              <a:buNone/>
              <a:defRPr sz="1800"/>
            </a:lvl3pPr>
            <a:lvl4pPr marL="2056920" indent="0">
              <a:buNone/>
              <a:defRPr sz="1800"/>
            </a:lvl4pPr>
            <a:lvl5pPr marL="2742561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8598428" y="4819485"/>
            <a:ext cx="3241934" cy="542331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640" indent="0">
              <a:buNone/>
              <a:defRPr sz="1800"/>
            </a:lvl2pPr>
            <a:lvl3pPr marL="1371280" indent="0">
              <a:buNone/>
              <a:defRPr sz="1800"/>
            </a:lvl3pPr>
            <a:lvl4pPr marL="2056920" indent="0">
              <a:buNone/>
              <a:defRPr sz="1800"/>
            </a:lvl4pPr>
            <a:lvl5pPr marL="2742561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8598428" y="5380639"/>
            <a:ext cx="3241934" cy="542331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640" indent="0">
              <a:buNone/>
              <a:defRPr sz="1800"/>
            </a:lvl2pPr>
            <a:lvl3pPr marL="1371280" indent="0">
              <a:buNone/>
              <a:defRPr sz="1800"/>
            </a:lvl3pPr>
            <a:lvl4pPr marL="2056920" indent="0">
              <a:buNone/>
              <a:defRPr sz="1800"/>
            </a:lvl4pPr>
            <a:lvl5pPr marL="2742561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8598428" y="5941794"/>
            <a:ext cx="3241934" cy="542331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640" indent="0">
              <a:buNone/>
              <a:defRPr sz="1800"/>
            </a:lvl2pPr>
            <a:lvl3pPr marL="1371280" indent="0">
              <a:buNone/>
              <a:defRPr sz="1800"/>
            </a:lvl3pPr>
            <a:lvl4pPr marL="2056920" indent="0">
              <a:buNone/>
              <a:defRPr sz="1800"/>
            </a:lvl4pPr>
            <a:lvl5pPr marL="2742561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8598428" y="6502948"/>
            <a:ext cx="3241934" cy="542331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640" indent="0">
              <a:buNone/>
              <a:defRPr sz="1800"/>
            </a:lvl2pPr>
            <a:lvl3pPr marL="1371280" indent="0">
              <a:buNone/>
              <a:defRPr sz="1800"/>
            </a:lvl3pPr>
            <a:lvl4pPr marL="2056920" indent="0">
              <a:buNone/>
              <a:defRPr sz="1800"/>
            </a:lvl4pPr>
            <a:lvl5pPr marL="2742561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2727925" y="2874272"/>
            <a:ext cx="3615557" cy="5851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700"/>
          </a:p>
        </p:txBody>
      </p:sp>
      <p:sp>
        <p:nvSpPr>
          <p:cNvPr id="45" name="Rectangle 44"/>
          <p:cNvSpPr/>
          <p:nvPr userDrawn="1"/>
        </p:nvSpPr>
        <p:spPr>
          <a:xfrm>
            <a:off x="12727925" y="3459469"/>
            <a:ext cx="3615557" cy="11713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700"/>
          </a:p>
        </p:txBody>
      </p:sp>
      <p:sp>
        <p:nvSpPr>
          <p:cNvPr id="46" name="Rectangle 45"/>
          <p:cNvSpPr/>
          <p:nvPr userDrawn="1"/>
        </p:nvSpPr>
        <p:spPr>
          <a:xfrm>
            <a:off x="12727925" y="4630770"/>
            <a:ext cx="3615557" cy="25741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700"/>
          </a:p>
        </p:txBody>
      </p:sp>
      <p:sp>
        <p:nvSpPr>
          <p:cNvPr id="47" name="Rectangle 46"/>
          <p:cNvSpPr/>
          <p:nvPr userDrawn="1"/>
        </p:nvSpPr>
        <p:spPr>
          <a:xfrm>
            <a:off x="12727925" y="7204960"/>
            <a:ext cx="3615557" cy="3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70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2911519" y="2861178"/>
            <a:ext cx="3248369" cy="56950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640" indent="0">
              <a:buNone/>
              <a:defRPr sz="1800"/>
            </a:lvl2pPr>
            <a:lvl3pPr marL="1371280" indent="0">
              <a:buNone/>
              <a:defRPr sz="1800"/>
            </a:lvl3pPr>
            <a:lvl4pPr marL="2056920" indent="0">
              <a:buNone/>
              <a:defRPr sz="1800"/>
            </a:lvl4pPr>
            <a:lvl5pPr marL="2742561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12911519" y="3600098"/>
            <a:ext cx="3248369" cy="84195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685640" indent="0">
              <a:buNone/>
              <a:defRPr sz="1800"/>
            </a:lvl2pPr>
            <a:lvl3pPr marL="1371280" indent="0">
              <a:buNone/>
              <a:defRPr sz="1800"/>
            </a:lvl3pPr>
            <a:lvl4pPr marL="2056920" indent="0">
              <a:buNone/>
              <a:defRPr sz="1800"/>
            </a:lvl4pPr>
            <a:lvl5pPr marL="2742561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2911519" y="4819485"/>
            <a:ext cx="3241934" cy="542331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640" indent="0">
              <a:buNone/>
              <a:defRPr sz="1800"/>
            </a:lvl2pPr>
            <a:lvl3pPr marL="1371280" indent="0">
              <a:buNone/>
              <a:defRPr sz="1800"/>
            </a:lvl3pPr>
            <a:lvl4pPr marL="2056920" indent="0">
              <a:buNone/>
              <a:defRPr sz="1800"/>
            </a:lvl4pPr>
            <a:lvl5pPr marL="2742561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12911519" y="5380639"/>
            <a:ext cx="3241934" cy="542331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640" indent="0">
              <a:buNone/>
              <a:defRPr sz="1800"/>
            </a:lvl2pPr>
            <a:lvl3pPr marL="1371280" indent="0">
              <a:buNone/>
              <a:defRPr sz="1800"/>
            </a:lvl3pPr>
            <a:lvl4pPr marL="2056920" indent="0">
              <a:buNone/>
              <a:defRPr sz="1800"/>
            </a:lvl4pPr>
            <a:lvl5pPr marL="2742561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12911519" y="5941794"/>
            <a:ext cx="3241934" cy="542331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640" indent="0">
              <a:buNone/>
              <a:defRPr sz="1800"/>
            </a:lvl2pPr>
            <a:lvl3pPr marL="1371280" indent="0">
              <a:buNone/>
              <a:defRPr sz="1800"/>
            </a:lvl3pPr>
            <a:lvl4pPr marL="2056920" indent="0">
              <a:buNone/>
              <a:defRPr sz="1800"/>
            </a:lvl4pPr>
            <a:lvl5pPr marL="2742561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12911519" y="6502948"/>
            <a:ext cx="3241934" cy="542331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640" indent="0">
              <a:buNone/>
              <a:defRPr sz="1800"/>
            </a:lvl2pPr>
            <a:lvl3pPr marL="1371280" indent="0">
              <a:buNone/>
              <a:defRPr sz="1800"/>
            </a:lvl3pPr>
            <a:lvl4pPr marL="2056920" indent="0">
              <a:buNone/>
              <a:defRPr sz="1800"/>
            </a:lvl4pPr>
            <a:lvl5pPr marL="2742561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Title 1"/>
          <p:cNvSpPr>
            <a:spLocks noGrp="1"/>
          </p:cNvSpPr>
          <p:nvPr>
            <p:ph type="title" hasCustomPrompt="1"/>
          </p:nvPr>
        </p:nvSpPr>
        <p:spPr>
          <a:xfrm>
            <a:off x="1403229" y="1398805"/>
            <a:ext cx="5111306" cy="364898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277" y="5361815"/>
            <a:ext cx="5092258" cy="3023066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640" indent="0">
              <a:buNone/>
              <a:defRPr sz="1800"/>
            </a:lvl2pPr>
            <a:lvl3pPr marL="1371280" indent="0">
              <a:buNone/>
              <a:defRPr sz="1800"/>
            </a:lvl3pPr>
            <a:lvl4pPr marL="2056920" indent="0">
              <a:buNone/>
              <a:defRPr sz="1800"/>
            </a:lvl4pPr>
            <a:lvl5pPr marL="2742561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992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/>
      <p:bldP spid="5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7" y="3197032"/>
            <a:ext cx="8421520" cy="1530286"/>
          </a:xfrm>
        </p:spPr>
        <p:txBody>
          <a:bodyPr anchor="b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95196" y="4806943"/>
            <a:ext cx="8425896" cy="3565943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4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8800" spc="3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27AA-E268-4C67-A9A7-5C4D23F3573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7624420" y="9636372"/>
            <a:ext cx="735810" cy="547688"/>
          </a:xfrm>
        </p:spPr>
        <p:txBody>
          <a:bodyPr/>
          <a:lstStyle>
            <a:lvl1pPr algn="ctr">
              <a:defRPr/>
            </a:lvl1pPr>
          </a:lstStyle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54774" y="9637834"/>
            <a:ext cx="7776864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1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62286" y="1543100"/>
            <a:ext cx="16489832" cy="576064"/>
          </a:xfrm>
        </p:spPr>
        <p:txBody>
          <a:bodyPr anchor="t">
            <a:noAutofit/>
          </a:bodyPr>
          <a:lstStyle>
            <a:lvl1pPr algn="ctr">
              <a:defRPr sz="2800" baseline="0">
                <a:solidFill>
                  <a:schemeClr val="bg1">
                    <a:alpha val="80000"/>
                  </a:schemeClr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dirty="0" smtClean="0"/>
              <a:t>Slide Subtitle Here</a:t>
            </a:r>
            <a:endParaRPr 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531138" y="2407196"/>
            <a:ext cx="1260140" cy="1260140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45" hasCustomPrompt="1"/>
          </p:nvPr>
        </p:nvSpPr>
        <p:spPr>
          <a:xfrm>
            <a:off x="8856860" y="2713231"/>
            <a:ext cx="630070" cy="63007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16" name="円/楕円 15"/>
          <p:cNvSpPr/>
          <p:nvPr userDrawn="1"/>
        </p:nvSpPr>
        <p:spPr>
          <a:xfrm>
            <a:off x="8531138" y="8059824"/>
            <a:ext cx="1260140" cy="1260140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46" hasCustomPrompt="1"/>
          </p:nvPr>
        </p:nvSpPr>
        <p:spPr>
          <a:xfrm>
            <a:off x="8856860" y="8365859"/>
            <a:ext cx="630070" cy="63007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 smtClean="0"/>
              <a:t>ICON</a:t>
            </a:r>
          </a:p>
        </p:txBody>
      </p:sp>
      <p:cxnSp>
        <p:nvCxnSpPr>
          <p:cNvPr id="19" name="直線コネクタ 18"/>
          <p:cNvCxnSpPr>
            <a:stCxn id="16" idx="0"/>
            <a:endCxn id="14" idx="4"/>
          </p:cNvCxnSpPr>
          <p:nvPr userDrawn="1"/>
        </p:nvCxnSpPr>
        <p:spPr>
          <a:xfrm flipV="1">
            <a:off x="9161208" y="3667336"/>
            <a:ext cx="0" cy="4392488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/楕円 29"/>
          <p:cNvSpPr/>
          <p:nvPr userDrawn="1"/>
        </p:nvSpPr>
        <p:spPr>
          <a:xfrm>
            <a:off x="6010858" y="3883360"/>
            <a:ext cx="1260140" cy="1260140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図プレースホルダー 5"/>
          <p:cNvSpPr>
            <a:spLocks noGrp="1"/>
          </p:cNvSpPr>
          <p:nvPr>
            <p:ph type="pic" sz="quarter" idx="47" hasCustomPrompt="1"/>
          </p:nvPr>
        </p:nvSpPr>
        <p:spPr>
          <a:xfrm>
            <a:off x="6336580" y="4189395"/>
            <a:ext cx="630070" cy="63007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35" name="円/楕円 34"/>
          <p:cNvSpPr/>
          <p:nvPr userDrawn="1"/>
        </p:nvSpPr>
        <p:spPr>
          <a:xfrm>
            <a:off x="6010858" y="6583660"/>
            <a:ext cx="1260140" cy="1260140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図プレースホルダー 5"/>
          <p:cNvSpPr>
            <a:spLocks noGrp="1"/>
          </p:cNvSpPr>
          <p:nvPr>
            <p:ph type="pic" sz="quarter" idx="48" hasCustomPrompt="1"/>
          </p:nvPr>
        </p:nvSpPr>
        <p:spPr>
          <a:xfrm>
            <a:off x="6336580" y="6889695"/>
            <a:ext cx="630070" cy="63007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37" name="円/楕円 36"/>
          <p:cNvSpPr/>
          <p:nvPr userDrawn="1"/>
        </p:nvSpPr>
        <p:spPr>
          <a:xfrm>
            <a:off x="11087422" y="3895764"/>
            <a:ext cx="1260140" cy="1260140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49" hasCustomPrompt="1"/>
          </p:nvPr>
        </p:nvSpPr>
        <p:spPr>
          <a:xfrm>
            <a:off x="11413144" y="4201799"/>
            <a:ext cx="630070" cy="63007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 smtClean="0"/>
              <a:t>ICON</a:t>
            </a:r>
          </a:p>
        </p:txBody>
      </p:sp>
      <p:sp>
        <p:nvSpPr>
          <p:cNvPr id="39" name="円/楕円 38"/>
          <p:cNvSpPr/>
          <p:nvPr userDrawn="1"/>
        </p:nvSpPr>
        <p:spPr>
          <a:xfrm>
            <a:off x="11087422" y="6596064"/>
            <a:ext cx="1260140" cy="1260140"/>
          </a:xfrm>
          <a:prstGeom prst="ellipse">
            <a:avLst/>
          </a:prstGeom>
          <a:gradFill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 w="114300" cmpd="thinThick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図プレースホルダー 5"/>
          <p:cNvSpPr>
            <a:spLocks noGrp="1"/>
          </p:cNvSpPr>
          <p:nvPr>
            <p:ph type="pic" sz="quarter" idx="50" hasCustomPrompt="1"/>
          </p:nvPr>
        </p:nvSpPr>
        <p:spPr>
          <a:xfrm>
            <a:off x="11413144" y="6902099"/>
            <a:ext cx="630070" cy="63007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dirty="0" smtClean="0"/>
              <a:t>ICON</a:t>
            </a:r>
          </a:p>
        </p:txBody>
      </p:sp>
      <p:cxnSp>
        <p:nvCxnSpPr>
          <p:cNvPr id="42" name="直線コネクタ 41"/>
          <p:cNvCxnSpPr/>
          <p:nvPr userDrawn="1"/>
        </p:nvCxnSpPr>
        <p:spPr>
          <a:xfrm>
            <a:off x="7270998" y="4783460"/>
            <a:ext cx="3816424" cy="216024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 flipH="1">
            <a:off x="7270998" y="4783460"/>
            <a:ext cx="3816424" cy="2160240"/>
          </a:xfrm>
          <a:prstGeom prst="line">
            <a:avLst/>
          </a:prstGeom>
          <a:ln w="28575">
            <a:solidFill>
              <a:srgbClr val="FFFFFF">
                <a:alpha val="5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7379803" y="4064173"/>
            <a:ext cx="3599607" cy="359960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8425" cmpd="thinThick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7523026" y="5288607"/>
            <a:ext cx="3312368" cy="1296144"/>
          </a:xfrm>
        </p:spPr>
        <p:txBody>
          <a:bodyPr anchor="ctr">
            <a:noAutofit/>
          </a:bodyPr>
          <a:lstStyle>
            <a:lvl1pPr algn="ctr">
              <a:lnSpc>
                <a:spcPts val="4500"/>
              </a:lnSpc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TEXT</a:t>
            </a:r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10331338" y="2263180"/>
            <a:ext cx="4932548" cy="647650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0331338" y="2839244"/>
            <a:ext cx="4932548" cy="876454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2851618" y="3769169"/>
            <a:ext cx="4932548" cy="647650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2851618" y="4345233"/>
            <a:ext cx="4932548" cy="876454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2851618" y="6511652"/>
            <a:ext cx="4932548" cy="647650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2851618" y="7087716"/>
            <a:ext cx="4932548" cy="876454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646262" y="3769169"/>
            <a:ext cx="4932548" cy="647650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646262" y="4345233"/>
            <a:ext cx="4932548" cy="876454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646262" y="6067246"/>
            <a:ext cx="4932548" cy="647650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646262" y="6643310"/>
            <a:ext cx="4932548" cy="876454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3238550" y="8009157"/>
            <a:ext cx="4932548" cy="647650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Bebas Neue Regular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3238550" y="8585221"/>
            <a:ext cx="4932548" cy="876454"/>
          </a:xfrm>
        </p:spPr>
        <p:txBody>
          <a:bodyPr anchor="t">
            <a:noAutofit/>
          </a:bodyPr>
          <a:lstStyle>
            <a:lvl1pPr algn="l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67" name="直線コネクタ 66"/>
          <p:cNvCxnSpPr>
            <a:stCxn id="14" idx="6"/>
            <a:endCxn id="54" idx="1"/>
          </p:cNvCxnSpPr>
          <p:nvPr userDrawn="1"/>
        </p:nvCxnSpPr>
        <p:spPr>
          <a:xfrm flipV="1">
            <a:off x="9791278" y="2587005"/>
            <a:ext cx="540060" cy="450261"/>
          </a:xfrm>
          <a:prstGeom prst="bentConnector3">
            <a:avLst>
              <a:gd name="adj1" fmla="val 50000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6"/>
          <p:cNvCxnSpPr>
            <a:stCxn id="37" idx="6"/>
            <a:endCxn id="56" idx="1"/>
          </p:cNvCxnSpPr>
          <p:nvPr userDrawn="1"/>
        </p:nvCxnSpPr>
        <p:spPr>
          <a:xfrm flipV="1">
            <a:off x="12347562" y="4092994"/>
            <a:ext cx="504056" cy="432840"/>
          </a:xfrm>
          <a:prstGeom prst="bentConnector3">
            <a:avLst>
              <a:gd name="adj1" fmla="val 50000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66"/>
          <p:cNvCxnSpPr>
            <a:stCxn id="30" idx="0"/>
            <a:endCxn id="60" idx="1"/>
          </p:cNvCxnSpPr>
          <p:nvPr userDrawn="1"/>
        </p:nvCxnSpPr>
        <p:spPr>
          <a:xfrm rot="16200000" flipH="1" flipV="1">
            <a:off x="3538778" y="990844"/>
            <a:ext cx="209634" cy="5994666"/>
          </a:xfrm>
          <a:prstGeom prst="bentConnector4">
            <a:avLst>
              <a:gd name="adj1" fmla="val -163519"/>
              <a:gd name="adj2" fmla="val 103813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66"/>
          <p:cNvCxnSpPr>
            <a:stCxn id="39" idx="6"/>
            <a:endCxn id="58" idx="1"/>
          </p:cNvCxnSpPr>
          <p:nvPr userDrawn="1"/>
        </p:nvCxnSpPr>
        <p:spPr>
          <a:xfrm flipV="1">
            <a:off x="12347562" y="6835477"/>
            <a:ext cx="504056" cy="390657"/>
          </a:xfrm>
          <a:prstGeom prst="bentConnector3">
            <a:avLst>
              <a:gd name="adj1" fmla="val 50000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66"/>
          <p:cNvCxnSpPr>
            <a:stCxn id="35" idx="0"/>
            <a:endCxn id="62" idx="1"/>
          </p:cNvCxnSpPr>
          <p:nvPr userDrawn="1"/>
        </p:nvCxnSpPr>
        <p:spPr>
          <a:xfrm rot="16200000" flipV="1">
            <a:off x="3547301" y="3490033"/>
            <a:ext cx="192589" cy="5994666"/>
          </a:xfrm>
          <a:prstGeom prst="bentConnector4">
            <a:avLst>
              <a:gd name="adj1" fmla="val 386841"/>
              <a:gd name="adj2" fmla="val 103813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66"/>
          <p:cNvCxnSpPr>
            <a:stCxn id="16" idx="1"/>
            <a:endCxn id="64" idx="1"/>
          </p:cNvCxnSpPr>
          <p:nvPr userDrawn="1"/>
        </p:nvCxnSpPr>
        <p:spPr>
          <a:xfrm rot="16200000" flipH="1" flipV="1">
            <a:off x="5932808" y="5550108"/>
            <a:ext cx="88615" cy="5477131"/>
          </a:xfrm>
          <a:prstGeom prst="bentConnector4">
            <a:avLst>
              <a:gd name="adj1" fmla="val -292087"/>
              <a:gd name="adj2" fmla="val 104174"/>
            </a:avLst>
          </a:prstGeom>
          <a:ln w="28575">
            <a:solidFill>
              <a:srgbClr val="FFFFFF">
                <a:alpha val="50196"/>
              </a:srgb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71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2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75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75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250"/>
                            </p:stCondLst>
                            <p:childTnLst>
                              <p:par>
                                <p:cTn id="158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/>
      <p:bldP spid="16" grpId="0" animBg="1"/>
      <p:bldP spid="18" grpId="0"/>
      <p:bldP spid="30" grpId="0" animBg="1"/>
      <p:bldP spid="31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10" grpId="0" animBg="1"/>
      <p:bldP spid="1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6" y="7209977"/>
            <a:ext cx="16085635" cy="662321"/>
          </a:xfrm>
        </p:spPr>
        <p:txBody>
          <a:bodyPr anchor="b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95195" y="7951924"/>
            <a:ext cx="16077615" cy="1510732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5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6" y="7209977"/>
            <a:ext cx="16120393" cy="662321"/>
          </a:xfrm>
        </p:spPr>
        <p:txBody>
          <a:bodyPr anchor="b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95195" y="7951924"/>
            <a:ext cx="16077615" cy="1510732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9" name="グラフ プレースホルダー 8"/>
          <p:cNvSpPr>
            <a:spLocks noGrp="1"/>
          </p:cNvSpPr>
          <p:nvPr>
            <p:ph type="chart" sz="quarter" idx="16" hasCustomPrompt="1"/>
          </p:nvPr>
        </p:nvSpPr>
        <p:spPr>
          <a:xfrm>
            <a:off x="1028700" y="2311400"/>
            <a:ext cx="15875000" cy="4775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Add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6" y="2886997"/>
            <a:ext cx="16028029" cy="662321"/>
          </a:xfrm>
        </p:spPr>
        <p:txBody>
          <a:bodyPr anchor="ctr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95195" y="3628943"/>
            <a:ext cx="16077615" cy="2074027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95196" y="5999166"/>
            <a:ext cx="16032039" cy="662321"/>
          </a:xfrm>
        </p:spPr>
        <p:txBody>
          <a:bodyPr anchor="ctr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91185" y="6741112"/>
            <a:ext cx="16077615" cy="2074027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3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6" y="2656703"/>
            <a:ext cx="16028029" cy="662321"/>
          </a:xfrm>
        </p:spPr>
        <p:txBody>
          <a:bodyPr anchor="ctr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95195" y="3398649"/>
            <a:ext cx="16077615" cy="1179677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95196" y="4902598"/>
            <a:ext cx="16032039" cy="662321"/>
          </a:xfrm>
        </p:spPr>
        <p:txBody>
          <a:bodyPr anchor="ctr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91185" y="5644544"/>
            <a:ext cx="16077615" cy="1179677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79154" y="7136462"/>
            <a:ext cx="16032039" cy="662321"/>
          </a:xfrm>
        </p:spPr>
        <p:txBody>
          <a:bodyPr anchor="ctr"/>
          <a:lstStyle>
            <a:lvl1pPr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75143" y="7878408"/>
            <a:ext cx="16077615" cy="1179677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3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99207" y="3524669"/>
            <a:ext cx="5738477" cy="4692899"/>
          </a:xfrm>
        </p:spPr>
        <p:txBody>
          <a:bodyPr anchor="ctr"/>
          <a:lstStyle>
            <a:lvl1pPr algn="l">
              <a:defRPr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61747" y="3525253"/>
            <a:ext cx="10311063" cy="4692315"/>
          </a:xfrm>
        </p:spPr>
        <p:txBody>
          <a:bodyPr anchor="ctr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9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>
          <a:xfrm>
            <a:off x="1330302" y="8540046"/>
            <a:ext cx="7368696" cy="596833"/>
          </a:xfrm>
          <a:prstGeom prst="rect">
            <a:avLst/>
          </a:prstGeom>
        </p:spPr>
      </p:pic>
      <p:sp>
        <p:nvSpPr>
          <p:cNvPr id="16" name="正方形/長方形 15"/>
          <p:cNvSpPr/>
          <p:nvPr userDrawn="1"/>
        </p:nvSpPr>
        <p:spPr>
          <a:xfrm>
            <a:off x="-12033" y="2839453"/>
            <a:ext cx="8554453" cy="570296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accent5">
                  <a:lumMod val="75000"/>
                </a:schemeClr>
              </a:gs>
              <a:gs pos="100000">
                <a:srgbClr val="3A75FB"/>
              </a:gs>
            </a:gsLst>
            <a:lin ang="108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" y="349767"/>
            <a:ext cx="13195274" cy="23069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29" y="349768"/>
            <a:ext cx="3728884" cy="23069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6" y="9572687"/>
            <a:ext cx="18286410" cy="7143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1081" y="535656"/>
            <a:ext cx="12422708" cy="1003675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altLang="ja-JP" dirty="0" smtClean="0"/>
              <a:t>Slide Title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-12033" y="9570622"/>
            <a:ext cx="18298445" cy="547688"/>
          </a:xfrm>
        </p:spPr>
        <p:txBody>
          <a:bodyPr/>
          <a:lstStyle>
            <a:lvl1pPr>
              <a:defRPr sz="20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 |  http://thepopp.com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4750744" y="1016155"/>
            <a:ext cx="3710263" cy="776544"/>
          </a:xfrm>
        </p:spPr>
        <p:txBody>
          <a:bodyPr/>
          <a:lstStyle>
            <a:lvl1pPr algn="l">
              <a:defRPr sz="44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SLIDE </a:t>
            </a:r>
            <a:fld id="{511F482C-44AA-46E6-BA1A-E4C16BAF3A94}" type="slidenum">
              <a:rPr lang="en-US" sz="7200" smtClean="0">
                <a:latin typeface="+mj-lt"/>
              </a:rPr>
              <a:pPr/>
              <a:t>‹#›</a:t>
            </a:fld>
            <a:endParaRPr lang="en-US" sz="7200" dirty="0">
              <a:latin typeface="+mj-lt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481765" y="1407531"/>
            <a:ext cx="12343898" cy="45736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Short Description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863702" y="2743197"/>
            <a:ext cx="8361623" cy="756363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rgbClr val="3A75FB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69550" y="3533705"/>
            <a:ext cx="8383733" cy="4922117"/>
          </a:xfrm>
        </p:spPr>
        <p:txBody>
          <a:bodyPr anchor="t">
            <a:normAutofit/>
          </a:bodyPr>
          <a:lstStyle>
            <a:lvl1pPr marL="0" marR="0" indent="0" algn="l" defTabSz="1371509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-12033" y="2952750"/>
            <a:ext cx="8446170" cy="5481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5" grpId="0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allAtOnce"/>
      <p:bldP spid="9" grpId="0"/>
    </p:bld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"/>
            <a:ext cx="18286408" cy="102861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191" y="547688"/>
            <a:ext cx="15772031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191" y="2738438"/>
            <a:ext cx="15772031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191" y="9534526"/>
            <a:ext cx="411444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FA452-9612-4568-8725-0F7234F92C21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375" y="9534526"/>
            <a:ext cx="617166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4779" y="9534526"/>
            <a:ext cx="411444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F482C-44AA-46E6-BA1A-E4C16BAF3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7" r:id="rId3"/>
    <p:sldLayoutId id="2147483686" r:id="rId4"/>
    <p:sldLayoutId id="2147483692" r:id="rId5"/>
    <p:sldLayoutId id="2147483680" r:id="rId6"/>
    <p:sldLayoutId id="2147483683" r:id="rId7"/>
    <p:sldLayoutId id="2147483665" r:id="rId8"/>
    <p:sldLayoutId id="2147483667" r:id="rId9"/>
    <p:sldLayoutId id="2147483668" r:id="rId10"/>
    <p:sldLayoutId id="2147483670" r:id="rId11"/>
    <p:sldLayoutId id="2147483671" r:id="rId12"/>
    <p:sldLayoutId id="2147483685" r:id="rId13"/>
    <p:sldLayoutId id="2147483672" r:id="rId14"/>
    <p:sldLayoutId id="2147483693" r:id="rId15"/>
    <p:sldLayoutId id="2147483681" r:id="rId16"/>
    <p:sldLayoutId id="2147483673" r:id="rId17"/>
    <p:sldLayoutId id="2147483669" r:id="rId18"/>
    <p:sldLayoutId id="2147483674" r:id="rId19"/>
    <p:sldLayoutId id="2147483677" r:id="rId20"/>
    <p:sldLayoutId id="2147483675" r:id="rId21"/>
    <p:sldLayoutId id="2147483678" r:id="rId22"/>
    <p:sldLayoutId id="2147483679" r:id="rId23"/>
    <p:sldLayoutId id="2147483688" r:id="rId24"/>
    <p:sldLayoutId id="2147483694" r:id="rId25"/>
    <p:sldLayoutId id="2147483689" r:id="rId26"/>
    <p:sldLayoutId id="2147483682" r:id="rId27"/>
    <p:sldLayoutId id="2147483698" r:id="rId28"/>
    <p:sldLayoutId id="2147483702" r:id="rId29"/>
    <p:sldLayoutId id="2147483703" r:id="rId30"/>
  </p:sldLayoutIdLst>
  <mc:AlternateContent xmlns:mc="http://schemas.openxmlformats.org/markup-compatibility/2006" xmlns:p14="http://schemas.microsoft.com/office/powerpoint/2010/main">
    <mc:Choice Requires="p14">
      <p:transition spd="slow" p14:dur="5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509" rtl="0" eaLnBrk="1" latinLnBrk="0" hangingPunct="1">
        <a:lnSpc>
          <a:spcPct val="90000"/>
        </a:lnSpc>
        <a:spcBef>
          <a:spcPct val="0"/>
        </a:spcBef>
        <a:buNone/>
        <a:defRPr sz="6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50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4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28631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86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140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894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649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403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157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911" indent="-342877" algn="l" defTabSz="13715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4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09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63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17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771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526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280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034" algn="l" defTabSz="137150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5" Type="http://schemas.openxmlformats.org/officeDocument/2006/relationships/image" Target="../media/image24.jpe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g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11" Type="http://schemas.openxmlformats.org/officeDocument/2006/relationships/audio" Target="../media/audio2.wav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8.jp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5" Type="http://schemas.openxmlformats.org/officeDocument/2006/relationships/audio" Target="../media/audio3.wav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Relationship Id="rId6" Type="http://schemas.openxmlformats.org/officeDocument/2006/relationships/audio" Target="../media/audio3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	</a:t>
            </a:r>
            <a:endParaRPr lang="en-US" b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2852689"/>
            <a:ext cx="14634410" cy="62170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PASSIVE VOICE</a:t>
            </a:r>
            <a:endParaRPr lang="en-US" sz="199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1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97554" y="8384881"/>
            <a:ext cx="3449243" cy="1007268"/>
          </a:xfrm>
        </p:spPr>
        <p:txBody>
          <a:bodyPr/>
          <a:lstStyle/>
          <a:p>
            <a:r>
              <a:rPr kumimoji="1" lang="en-US" altLang="ja-JP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Passive voice is useful to avoid using a personal pronoun </a:t>
            </a:r>
            <a:endParaRPr kumimoji="1" lang="ja-JP" alt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dirty="0"/>
              <a:t>Trial</a:t>
            </a:r>
            <a:endParaRPr kumimoji="1" lang="ja-JP" alt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ja-JP" b="1" dirty="0" smtClean="0"/>
              <a:t>Example 3</a:t>
            </a:r>
            <a:endParaRPr kumimoji="1" lang="ja-JP" altLang="en-US" b="1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/>
          </p:nvPr>
        </p:nvSpPr>
        <p:spPr>
          <a:xfrm>
            <a:off x="8598428" y="4819485"/>
            <a:ext cx="3241934" cy="2225794"/>
          </a:xfrm>
        </p:spPr>
        <p:txBody>
          <a:bodyPr>
            <a:noAutofit/>
          </a:bodyPr>
          <a:lstStyle/>
          <a:p>
            <a:r>
              <a:rPr kumimoji="1" lang="en-US" altLang="ja-JP" sz="2400" b="1" dirty="0"/>
              <a:t>A number of participants were given briefing before the focus group interview </a:t>
            </a:r>
            <a:endParaRPr kumimoji="1" lang="ja-JP" altLang="en-US" sz="4000" b="1" dirty="0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37"/>
          </p:nvPr>
        </p:nvSpPr>
        <p:spPr>
          <a:xfrm>
            <a:off x="12905084" y="2876749"/>
            <a:ext cx="3248369" cy="569506"/>
          </a:xfrm>
        </p:spPr>
        <p:txBody>
          <a:bodyPr/>
          <a:lstStyle/>
          <a:p>
            <a:r>
              <a:rPr kumimoji="1" lang="en-US" altLang="ja-JP" dirty="0"/>
              <a:t>Premium</a:t>
            </a:r>
            <a:endParaRPr kumimoji="1" lang="ja-JP" alt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39"/>
          </p:nvPr>
        </p:nvSpPr>
        <p:spPr>
          <a:xfrm>
            <a:off x="12911519" y="4819485"/>
            <a:ext cx="3241934" cy="1981365"/>
          </a:xfrm>
        </p:spPr>
        <p:txBody>
          <a:bodyPr>
            <a:normAutofit/>
          </a:bodyPr>
          <a:lstStyle/>
          <a:p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946068" y="587584"/>
            <a:ext cx="5835731" cy="1123949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200" b="1" dirty="0">
                <a:latin typeface="Comic Sans MS" panose="030F0702030302020204" pitchFamily="66" charset="0"/>
              </a:rPr>
              <a:t>Why passive voice is used in a research paper? </a:t>
            </a:r>
            <a:endParaRPr kumimoji="1" lang="ja-JP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2"/>
          </p:nvPr>
        </p:nvSpPr>
        <p:spPr>
          <a:xfrm>
            <a:off x="2050969" y="2419807"/>
            <a:ext cx="5149931" cy="4625472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b="1" dirty="0" smtClean="0">
                <a:latin typeface="Comic Sans MS" panose="030F0702030302020204" pitchFamily="66" charset="0"/>
              </a:rPr>
              <a:t>2’. </a:t>
            </a:r>
            <a:r>
              <a:rPr kumimoji="1" lang="en-US" altLang="ja-JP" b="1" dirty="0">
                <a:latin typeface="Comic Sans MS" panose="030F0702030302020204" pitchFamily="66" charset="0"/>
              </a:rPr>
              <a:t>Passive voice is useful in writing a research paper to avoid repetitive sentence to mention the subject of the action. It is also useful to avoid using personal pronouns</a:t>
            </a:r>
            <a:endParaRPr kumimoji="1" lang="ja-JP" altLang="en-US" b="1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854" y="3600098"/>
            <a:ext cx="3512827" cy="344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5716"/>
      </p:ext>
    </p:extLst>
  </p:cSld>
  <p:clrMapOvr>
    <a:masterClrMapping/>
  </p:clrMapOvr>
  <p:transition spd="slow" advTm="5001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8926345" y="53841"/>
            <a:ext cx="0" cy="9600367"/>
          </a:xfrm>
          <a:prstGeom prst="line">
            <a:avLst/>
          </a:prstGeom>
          <a:ln w="50800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s://image.freepik.com/free-vector/business-timeline-infographic_23-2147509514.jpg" hidden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4909" y="2257743"/>
            <a:ext cx="8943199" cy="89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 flipV="1">
            <a:off x="9474053" y="625868"/>
            <a:ext cx="4281703" cy="2008251"/>
          </a:xfrm>
          <a:custGeom>
            <a:avLst/>
            <a:gdLst>
              <a:gd name="connsiteX0" fmla="*/ 552450 w 2724151"/>
              <a:gd name="connsiteY0" fmla="*/ 0 h 1000126"/>
              <a:gd name="connsiteX1" fmla="*/ 563103 w 2724151"/>
              <a:gd name="connsiteY1" fmla="*/ 8347 h 1000126"/>
              <a:gd name="connsiteX2" fmla="*/ 622092 w 2724151"/>
              <a:gd name="connsiteY2" fmla="*/ 1 h 1000126"/>
              <a:gd name="connsiteX3" fmla="*/ 2321136 w 2724151"/>
              <a:gd name="connsiteY3" fmla="*/ 1 h 1000126"/>
              <a:gd name="connsiteX4" fmla="*/ 2724151 w 2724151"/>
              <a:gd name="connsiteY4" fmla="*/ 500064 h 1000126"/>
              <a:gd name="connsiteX5" fmla="*/ 2321136 w 2724151"/>
              <a:gd name="connsiteY5" fmla="*/ 1000126 h 1000126"/>
              <a:gd name="connsiteX6" fmla="*/ 622092 w 2724151"/>
              <a:gd name="connsiteY6" fmla="*/ 1000126 h 1000126"/>
              <a:gd name="connsiteX7" fmla="*/ 563102 w 2724151"/>
              <a:gd name="connsiteY7" fmla="*/ 991780 h 1000126"/>
              <a:gd name="connsiteX8" fmla="*/ 552450 w 2724151"/>
              <a:gd name="connsiteY8" fmla="*/ 1000126 h 1000126"/>
              <a:gd name="connsiteX9" fmla="*/ 525577 w 2724151"/>
              <a:gd name="connsiteY9" fmla="*/ 975801 h 1000126"/>
              <a:gd name="connsiteX10" fmla="*/ 499461 w 2724151"/>
              <a:gd name="connsiteY10" fmla="*/ 960831 h 1000126"/>
              <a:gd name="connsiteX11" fmla="*/ 481262 w 2724151"/>
              <a:gd name="connsiteY11" fmla="*/ 935688 h 1000126"/>
              <a:gd name="connsiteX12" fmla="*/ 0 w 2724151"/>
              <a:gd name="connsiteY12" fmla="*/ 500063 h 1000126"/>
              <a:gd name="connsiteX13" fmla="*/ 481264 w 2724151"/>
              <a:gd name="connsiteY13" fmla="*/ 64436 h 1000126"/>
              <a:gd name="connsiteX14" fmla="*/ 499461 w 2724151"/>
              <a:gd name="connsiteY14" fmla="*/ 39296 h 1000126"/>
              <a:gd name="connsiteX15" fmla="*/ 525574 w 2724151"/>
              <a:gd name="connsiteY15" fmla="*/ 24328 h 1000126"/>
              <a:gd name="connsiteX0" fmla="*/ 552450 w 2725086"/>
              <a:gd name="connsiteY0" fmla="*/ 180974 h 1181100"/>
              <a:gd name="connsiteX1" fmla="*/ 563103 w 2725086"/>
              <a:gd name="connsiteY1" fmla="*/ 189321 h 1181100"/>
              <a:gd name="connsiteX2" fmla="*/ 622092 w 2725086"/>
              <a:gd name="connsiteY2" fmla="*/ 180975 h 1181100"/>
              <a:gd name="connsiteX3" fmla="*/ 2397336 w 2725086"/>
              <a:gd name="connsiteY3" fmla="*/ 0 h 1181100"/>
              <a:gd name="connsiteX4" fmla="*/ 2724151 w 2725086"/>
              <a:gd name="connsiteY4" fmla="*/ 681038 h 1181100"/>
              <a:gd name="connsiteX5" fmla="*/ 2321136 w 2725086"/>
              <a:gd name="connsiteY5" fmla="*/ 1181100 h 1181100"/>
              <a:gd name="connsiteX6" fmla="*/ 622092 w 2725086"/>
              <a:gd name="connsiteY6" fmla="*/ 1181100 h 1181100"/>
              <a:gd name="connsiteX7" fmla="*/ 563102 w 2725086"/>
              <a:gd name="connsiteY7" fmla="*/ 1172754 h 1181100"/>
              <a:gd name="connsiteX8" fmla="*/ 552450 w 2725086"/>
              <a:gd name="connsiteY8" fmla="*/ 1181100 h 1181100"/>
              <a:gd name="connsiteX9" fmla="*/ 525577 w 2725086"/>
              <a:gd name="connsiteY9" fmla="*/ 1156775 h 1181100"/>
              <a:gd name="connsiteX10" fmla="*/ 499461 w 2725086"/>
              <a:gd name="connsiteY10" fmla="*/ 1141805 h 1181100"/>
              <a:gd name="connsiteX11" fmla="*/ 481262 w 2725086"/>
              <a:gd name="connsiteY11" fmla="*/ 1116662 h 1181100"/>
              <a:gd name="connsiteX12" fmla="*/ 0 w 2725086"/>
              <a:gd name="connsiteY12" fmla="*/ 681037 h 1181100"/>
              <a:gd name="connsiteX13" fmla="*/ 481264 w 2725086"/>
              <a:gd name="connsiteY13" fmla="*/ 245410 h 1181100"/>
              <a:gd name="connsiteX14" fmla="*/ 499461 w 2725086"/>
              <a:gd name="connsiteY14" fmla="*/ 220270 h 1181100"/>
              <a:gd name="connsiteX15" fmla="*/ 525574 w 2725086"/>
              <a:gd name="connsiteY15" fmla="*/ 205302 h 1181100"/>
              <a:gd name="connsiteX16" fmla="*/ 552450 w 2725086"/>
              <a:gd name="connsiteY16" fmla="*/ 180974 h 1181100"/>
              <a:gd name="connsiteX0" fmla="*/ 552450 w 2725086"/>
              <a:gd name="connsiteY0" fmla="*/ 180974 h 1181100"/>
              <a:gd name="connsiteX1" fmla="*/ 563103 w 2725086"/>
              <a:gd name="connsiteY1" fmla="*/ 189321 h 1181100"/>
              <a:gd name="connsiteX2" fmla="*/ 622092 w 2725086"/>
              <a:gd name="connsiteY2" fmla="*/ 180975 h 1181100"/>
              <a:gd name="connsiteX3" fmla="*/ 2397336 w 2725086"/>
              <a:gd name="connsiteY3" fmla="*/ 0 h 1181100"/>
              <a:gd name="connsiteX4" fmla="*/ 2724151 w 2725086"/>
              <a:gd name="connsiteY4" fmla="*/ 681038 h 1181100"/>
              <a:gd name="connsiteX5" fmla="*/ 2321136 w 2725086"/>
              <a:gd name="connsiteY5" fmla="*/ 971550 h 1181100"/>
              <a:gd name="connsiteX6" fmla="*/ 622092 w 2725086"/>
              <a:gd name="connsiteY6" fmla="*/ 1181100 h 1181100"/>
              <a:gd name="connsiteX7" fmla="*/ 563102 w 2725086"/>
              <a:gd name="connsiteY7" fmla="*/ 1172754 h 1181100"/>
              <a:gd name="connsiteX8" fmla="*/ 552450 w 2725086"/>
              <a:gd name="connsiteY8" fmla="*/ 1181100 h 1181100"/>
              <a:gd name="connsiteX9" fmla="*/ 525577 w 2725086"/>
              <a:gd name="connsiteY9" fmla="*/ 1156775 h 1181100"/>
              <a:gd name="connsiteX10" fmla="*/ 499461 w 2725086"/>
              <a:gd name="connsiteY10" fmla="*/ 1141805 h 1181100"/>
              <a:gd name="connsiteX11" fmla="*/ 481262 w 2725086"/>
              <a:gd name="connsiteY11" fmla="*/ 1116662 h 1181100"/>
              <a:gd name="connsiteX12" fmla="*/ 0 w 2725086"/>
              <a:gd name="connsiteY12" fmla="*/ 681037 h 1181100"/>
              <a:gd name="connsiteX13" fmla="*/ 481264 w 2725086"/>
              <a:gd name="connsiteY13" fmla="*/ 245410 h 1181100"/>
              <a:gd name="connsiteX14" fmla="*/ 499461 w 2725086"/>
              <a:gd name="connsiteY14" fmla="*/ 220270 h 1181100"/>
              <a:gd name="connsiteX15" fmla="*/ 525574 w 2725086"/>
              <a:gd name="connsiteY15" fmla="*/ 205302 h 1181100"/>
              <a:gd name="connsiteX16" fmla="*/ 552450 w 2725086"/>
              <a:gd name="connsiteY16" fmla="*/ 180974 h 1181100"/>
              <a:gd name="connsiteX0" fmla="*/ 552450 w 2744019"/>
              <a:gd name="connsiteY0" fmla="*/ 180974 h 1181100"/>
              <a:gd name="connsiteX1" fmla="*/ 563103 w 2744019"/>
              <a:gd name="connsiteY1" fmla="*/ 189321 h 1181100"/>
              <a:gd name="connsiteX2" fmla="*/ 622092 w 2744019"/>
              <a:gd name="connsiteY2" fmla="*/ 180975 h 1181100"/>
              <a:gd name="connsiteX3" fmla="*/ 2397336 w 2744019"/>
              <a:gd name="connsiteY3" fmla="*/ 0 h 1181100"/>
              <a:gd name="connsiteX4" fmla="*/ 2743201 w 2744019"/>
              <a:gd name="connsiteY4" fmla="*/ 490538 h 1181100"/>
              <a:gd name="connsiteX5" fmla="*/ 2321136 w 2744019"/>
              <a:gd name="connsiteY5" fmla="*/ 971550 h 1181100"/>
              <a:gd name="connsiteX6" fmla="*/ 622092 w 2744019"/>
              <a:gd name="connsiteY6" fmla="*/ 1181100 h 1181100"/>
              <a:gd name="connsiteX7" fmla="*/ 563102 w 2744019"/>
              <a:gd name="connsiteY7" fmla="*/ 1172754 h 1181100"/>
              <a:gd name="connsiteX8" fmla="*/ 552450 w 2744019"/>
              <a:gd name="connsiteY8" fmla="*/ 1181100 h 1181100"/>
              <a:gd name="connsiteX9" fmla="*/ 525577 w 2744019"/>
              <a:gd name="connsiteY9" fmla="*/ 1156775 h 1181100"/>
              <a:gd name="connsiteX10" fmla="*/ 499461 w 2744019"/>
              <a:gd name="connsiteY10" fmla="*/ 1141805 h 1181100"/>
              <a:gd name="connsiteX11" fmla="*/ 481262 w 2744019"/>
              <a:gd name="connsiteY11" fmla="*/ 1116662 h 1181100"/>
              <a:gd name="connsiteX12" fmla="*/ 0 w 2744019"/>
              <a:gd name="connsiteY12" fmla="*/ 681037 h 1181100"/>
              <a:gd name="connsiteX13" fmla="*/ 481264 w 2744019"/>
              <a:gd name="connsiteY13" fmla="*/ 245410 h 1181100"/>
              <a:gd name="connsiteX14" fmla="*/ 499461 w 2744019"/>
              <a:gd name="connsiteY14" fmla="*/ 220270 h 1181100"/>
              <a:gd name="connsiteX15" fmla="*/ 525574 w 2744019"/>
              <a:gd name="connsiteY15" fmla="*/ 205302 h 1181100"/>
              <a:gd name="connsiteX16" fmla="*/ 552450 w 2744019"/>
              <a:gd name="connsiteY16" fmla="*/ 180974 h 1181100"/>
              <a:gd name="connsiteX0" fmla="*/ 552450 w 2744019"/>
              <a:gd name="connsiteY0" fmla="*/ 180974 h 1181100"/>
              <a:gd name="connsiteX1" fmla="*/ 563103 w 2744019"/>
              <a:gd name="connsiteY1" fmla="*/ 189321 h 1181100"/>
              <a:gd name="connsiteX2" fmla="*/ 622092 w 2744019"/>
              <a:gd name="connsiteY2" fmla="*/ 180975 h 1181100"/>
              <a:gd name="connsiteX3" fmla="*/ 2397336 w 2744019"/>
              <a:gd name="connsiteY3" fmla="*/ 0 h 1181100"/>
              <a:gd name="connsiteX4" fmla="*/ 2743201 w 2744019"/>
              <a:gd name="connsiteY4" fmla="*/ 490538 h 1181100"/>
              <a:gd name="connsiteX5" fmla="*/ 2321136 w 2744019"/>
              <a:gd name="connsiteY5" fmla="*/ 971550 h 1181100"/>
              <a:gd name="connsiteX6" fmla="*/ 860397 w 2744019"/>
              <a:gd name="connsiteY6" fmla="*/ 1173971 h 1181100"/>
              <a:gd name="connsiteX7" fmla="*/ 622092 w 2744019"/>
              <a:gd name="connsiteY7" fmla="*/ 1181100 h 1181100"/>
              <a:gd name="connsiteX8" fmla="*/ 563102 w 2744019"/>
              <a:gd name="connsiteY8" fmla="*/ 1172754 h 1181100"/>
              <a:gd name="connsiteX9" fmla="*/ 552450 w 2744019"/>
              <a:gd name="connsiteY9" fmla="*/ 1181100 h 1181100"/>
              <a:gd name="connsiteX10" fmla="*/ 525577 w 2744019"/>
              <a:gd name="connsiteY10" fmla="*/ 1156775 h 1181100"/>
              <a:gd name="connsiteX11" fmla="*/ 499461 w 2744019"/>
              <a:gd name="connsiteY11" fmla="*/ 1141805 h 1181100"/>
              <a:gd name="connsiteX12" fmla="*/ 481262 w 2744019"/>
              <a:gd name="connsiteY12" fmla="*/ 1116662 h 1181100"/>
              <a:gd name="connsiteX13" fmla="*/ 0 w 2744019"/>
              <a:gd name="connsiteY13" fmla="*/ 681037 h 1181100"/>
              <a:gd name="connsiteX14" fmla="*/ 481264 w 2744019"/>
              <a:gd name="connsiteY14" fmla="*/ 245410 h 1181100"/>
              <a:gd name="connsiteX15" fmla="*/ 499461 w 2744019"/>
              <a:gd name="connsiteY15" fmla="*/ 220270 h 1181100"/>
              <a:gd name="connsiteX16" fmla="*/ 525574 w 2744019"/>
              <a:gd name="connsiteY16" fmla="*/ 205302 h 1181100"/>
              <a:gd name="connsiteX17" fmla="*/ 552450 w 2744019"/>
              <a:gd name="connsiteY17" fmla="*/ 180974 h 1181100"/>
              <a:gd name="connsiteX0" fmla="*/ 552450 w 2744019"/>
              <a:gd name="connsiteY0" fmla="*/ 195068 h 1195194"/>
              <a:gd name="connsiteX1" fmla="*/ 563103 w 2744019"/>
              <a:gd name="connsiteY1" fmla="*/ 203415 h 1195194"/>
              <a:gd name="connsiteX2" fmla="*/ 622092 w 2744019"/>
              <a:gd name="connsiteY2" fmla="*/ 195069 h 1195194"/>
              <a:gd name="connsiteX3" fmla="*/ 1469997 w 2744019"/>
              <a:gd name="connsiteY3" fmla="*/ 155786 h 1195194"/>
              <a:gd name="connsiteX4" fmla="*/ 2397336 w 2744019"/>
              <a:gd name="connsiteY4" fmla="*/ 14094 h 1195194"/>
              <a:gd name="connsiteX5" fmla="*/ 2743201 w 2744019"/>
              <a:gd name="connsiteY5" fmla="*/ 504632 h 1195194"/>
              <a:gd name="connsiteX6" fmla="*/ 2321136 w 2744019"/>
              <a:gd name="connsiteY6" fmla="*/ 985644 h 1195194"/>
              <a:gd name="connsiteX7" fmla="*/ 860397 w 2744019"/>
              <a:gd name="connsiteY7" fmla="*/ 1188065 h 1195194"/>
              <a:gd name="connsiteX8" fmla="*/ 622092 w 2744019"/>
              <a:gd name="connsiteY8" fmla="*/ 1195194 h 1195194"/>
              <a:gd name="connsiteX9" fmla="*/ 563102 w 2744019"/>
              <a:gd name="connsiteY9" fmla="*/ 1186848 h 1195194"/>
              <a:gd name="connsiteX10" fmla="*/ 552450 w 2744019"/>
              <a:gd name="connsiteY10" fmla="*/ 1195194 h 1195194"/>
              <a:gd name="connsiteX11" fmla="*/ 525577 w 2744019"/>
              <a:gd name="connsiteY11" fmla="*/ 1170869 h 1195194"/>
              <a:gd name="connsiteX12" fmla="*/ 499461 w 2744019"/>
              <a:gd name="connsiteY12" fmla="*/ 1155899 h 1195194"/>
              <a:gd name="connsiteX13" fmla="*/ 481262 w 2744019"/>
              <a:gd name="connsiteY13" fmla="*/ 1130756 h 1195194"/>
              <a:gd name="connsiteX14" fmla="*/ 0 w 2744019"/>
              <a:gd name="connsiteY14" fmla="*/ 695131 h 1195194"/>
              <a:gd name="connsiteX15" fmla="*/ 481264 w 2744019"/>
              <a:gd name="connsiteY15" fmla="*/ 259504 h 1195194"/>
              <a:gd name="connsiteX16" fmla="*/ 499461 w 2744019"/>
              <a:gd name="connsiteY16" fmla="*/ 234364 h 1195194"/>
              <a:gd name="connsiteX17" fmla="*/ 525574 w 2744019"/>
              <a:gd name="connsiteY17" fmla="*/ 219396 h 1195194"/>
              <a:gd name="connsiteX18" fmla="*/ 552450 w 2744019"/>
              <a:gd name="connsiteY18" fmla="*/ 195068 h 1195194"/>
              <a:gd name="connsiteX0" fmla="*/ 552450 w 2744019"/>
              <a:gd name="connsiteY0" fmla="*/ 267681 h 1267807"/>
              <a:gd name="connsiteX1" fmla="*/ 563103 w 2744019"/>
              <a:gd name="connsiteY1" fmla="*/ 276028 h 1267807"/>
              <a:gd name="connsiteX2" fmla="*/ 622092 w 2744019"/>
              <a:gd name="connsiteY2" fmla="*/ 267682 h 1267807"/>
              <a:gd name="connsiteX3" fmla="*/ 1469997 w 2744019"/>
              <a:gd name="connsiteY3" fmla="*/ 228399 h 1267807"/>
              <a:gd name="connsiteX4" fmla="*/ 2397336 w 2744019"/>
              <a:gd name="connsiteY4" fmla="*/ 10507 h 1267807"/>
              <a:gd name="connsiteX5" fmla="*/ 2743201 w 2744019"/>
              <a:gd name="connsiteY5" fmla="*/ 577245 h 1267807"/>
              <a:gd name="connsiteX6" fmla="*/ 2321136 w 2744019"/>
              <a:gd name="connsiteY6" fmla="*/ 1058257 h 1267807"/>
              <a:gd name="connsiteX7" fmla="*/ 860397 w 2744019"/>
              <a:gd name="connsiteY7" fmla="*/ 1260678 h 1267807"/>
              <a:gd name="connsiteX8" fmla="*/ 622092 w 2744019"/>
              <a:gd name="connsiteY8" fmla="*/ 1267807 h 1267807"/>
              <a:gd name="connsiteX9" fmla="*/ 563102 w 2744019"/>
              <a:gd name="connsiteY9" fmla="*/ 1259461 h 1267807"/>
              <a:gd name="connsiteX10" fmla="*/ 552450 w 2744019"/>
              <a:gd name="connsiteY10" fmla="*/ 1267807 h 1267807"/>
              <a:gd name="connsiteX11" fmla="*/ 525577 w 2744019"/>
              <a:gd name="connsiteY11" fmla="*/ 1243482 h 1267807"/>
              <a:gd name="connsiteX12" fmla="*/ 499461 w 2744019"/>
              <a:gd name="connsiteY12" fmla="*/ 1228512 h 1267807"/>
              <a:gd name="connsiteX13" fmla="*/ 481262 w 2744019"/>
              <a:gd name="connsiteY13" fmla="*/ 1203369 h 1267807"/>
              <a:gd name="connsiteX14" fmla="*/ 0 w 2744019"/>
              <a:gd name="connsiteY14" fmla="*/ 767744 h 1267807"/>
              <a:gd name="connsiteX15" fmla="*/ 481264 w 2744019"/>
              <a:gd name="connsiteY15" fmla="*/ 332117 h 1267807"/>
              <a:gd name="connsiteX16" fmla="*/ 499461 w 2744019"/>
              <a:gd name="connsiteY16" fmla="*/ 306977 h 1267807"/>
              <a:gd name="connsiteX17" fmla="*/ 525574 w 2744019"/>
              <a:gd name="connsiteY17" fmla="*/ 292009 h 1267807"/>
              <a:gd name="connsiteX18" fmla="*/ 552450 w 2744019"/>
              <a:gd name="connsiteY18" fmla="*/ 267681 h 1267807"/>
              <a:gd name="connsiteX0" fmla="*/ 552450 w 2744282"/>
              <a:gd name="connsiteY0" fmla="*/ 231117 h 1231243"/>
              <a:gd name="connsiteX1" fmla="*/ 563103 w 2744282"/>
              <a:gd name="connsiteY1" fmla="*/ 239464 h 1231243"/>
              <a:gd name="connsiteX2" fmla="*/ 622092 w 2744282"/>
              <a:gd name="connsiteY2" fmla="*/ 231118 h 1231243"/>
              <a:gd name="connsiteX3" fmla="*/ 1469997 w 2744282"/>
              <a:gd name="connsiteY3" fmla="*/ 191835 h 1231243"/>
              <a:gd name="connsiteX4" fmla="*/ 2406861 w 2744282"/>
              <a:gd name="connsiteY4" fmla="*/ 12043 h 1231243"/>
              <a:gd name="connsiteX5" fmla="*/ 2743201 w 2744282"/>
              <a:gd name="connsiteY5" fmla="*/ 540681 h 1231243"/>
              <a:gd name="connsiteX6" fmla="*/ 2321136 w 2744282"/>
              <a:gd name="connsiteY6" fmla="*/ 1021693 h 1231243"/>
              <a:gd name="connsiteX7" fmla="*/ 860397 w 2744282"/>
              <a:gd name="connsiteY7" fmla="*/ 1224114 h 1231243"/>
              <a:gd name="connsiteX8" fmla="*/ 622092 w 2744282"/>
              <a:gd name="connsiteY8" fmla="*/ 1231243 h 1231243"/>
              <a:gd name="connsiteX9" fmla="*/ 563102 w 2744282"/>
              <a:gd name="connsiteY9" fmla="*/ 1222897 h 1231243"/>
              <a:gd name="connsiteX10" fmla="*/ 552450 w 2744282"/>
              <a:gd name="connsiteY10" fmla="*/ 1231243 h 1231243"/>
              <a:gd name="connsiteX11" fmla="*/ 525577 w 2744282"/>
              <a:gd name="connsiteY11" fmla="*/ 1206918 h 1231243"/>
              <a:gd name="connsiteX12" fmla="*/ 499461 w 2744282"/>
              <a:gd name="connsiteY12" fmla="*/ 1191948 h 1231243"/>
              <a:gd name="connsiteX13" fmla="*/ 481262 w 2744282"/>
              <a:gd name="connsiteY13" fmla="*/ 1166805 h 1231243"/>
              <a:gd name="connsiteX14" fmla="*/ 0 w 2744282"/>
              <a:gd name="connsiteY14" fmla="*/ 731180 h 1231243"/>
              <a:gd name="connsiteX15" fmla="*/ 481264 w 2744282"/>
              <a:gd name="connsiteY15" fmla="*/ 295553 h 1231243"/>
              <a:gd name="connsiteX16" fmla="*/ 499461 w 2744282"/>
              <a:gd name="connsiteY16" fmla="*/ 270413 h 1231243"/>
              <a:gd name="connsiteX17" fmla="*/ 525574 w 2744282"/>
              <a:gd name="connsiteY17" fmla="*/ 255445 h 1231243"/>
              <a:gd name="connsiteX18" fmla="*/ 552450 w 2744282"/>
              <a:gd name="connsiteY18" fmla="*/ 231117 h 1231243"/>
              <a:gd name="connsiteX0" fmla="*/ 552450 w 2772106"/>
              <a:gd name="connsiteY0" fmla="*/ 219108 h 1219234"/>
              <a:gd name="connsiteX1" fmla="*/ 563103 w 2772106"/>
              <a:gd name="connsiteY1" fmla="*/ 227455 h 1219234"/>
              <a:gd name="connsiteX2" fmla="*/ 622092 w 2772106"/>
              <a:gd name="connsiteY2" fmla="*/ 219109 h 1219234"/>
              <a:gd name="connsiteX3" fmla="*/ 1469997 w 2772106"/>
              <a:gd name="connsiteY3" fmla="*/ 179826 h 1219234"/>
              <a:gd name="connsiteX4" fmla="*/ 2406861 w 2772106"/>
              <a:gd name="connsiteY4" fmla="*/ 34 h 1219234"/>
              <a:gd name="connsiteX5" fmla="*/ 2698721 w 2772106"/>
              <a:gd name="connsiteY5" fmla="*/ 141727 h 1219234"/>
              <a:gd name="connsiteX6" fmla="*/ 2743201 w 2772106"/>
              <a:gd name="connsiteY6" fmla="*/ 528672 h 1219234"/>
              <a:gd name="connsiteX7" fmla="*/ 2321136 w 2772106"/>
              <a:gd name="connsiteY7" fmla="*/ 1009684 h 1219234"/>
              <a:gd name="connsiteX8" fmla="*/ 860397 w 2772106"/>
              <a:gd name="connsiteY8" fmla="*/ 1212105 h 1219234"/>
              <a:gd name="connsiteX9" fmla="*/ 622092 w 2772106"/>
              <a:gd name="connsiteY9" fmla="*/ 1219234 h 1219234"/>
              <a:gd name="connsiteX10" fmla="*/ 563102 w 2772106"/>
              <a:gd name="connsiteY10" fmla="*/ 1210888 h 1219234"/>
              <a:gd name="connsiteX11" fmla="*/ 552450 w 2772106"/>
              <a:gd name="connsiteY11" fmla="*/ 1219234 h 1219234"/>
              <a:gd name="connsiteX12" fmla="*/ 525577 w 2772106"/>
              <a:gd name="connsiteY12" fmla="*/ 1194909 h 1219234"/>
              <a:gd name="connsiteX13" fmla="*/ 499461 w 2772106"/>
              <a:gd name="connsiteY13" fmla="*/ 1179939 h 1219234"/>
              <a:gd name="connsiteX14" fmla="*/ 481262 w 2772106"/>
              <a:gd name="connsiteY14" fmla="*/ 1154796 h 1219234"/>
              <a:gd name="connsiteX15" fmla="*/ 0 w 2772106"/>
              <a:gd name="connsiteY15" fmla="*/ 719171 h 1219234"/>
              <a:gd name="connsiteX16" fmla="*/ 481264 w 2772106"/>
              <a:gd name="connsiteY16" fmla="*/ 283544 h 1219234"/>
              <a:gd name="connsiteX17" fmla="*/ 499461 w 2772106"/>
              <a:gd name="connsiteY17" fmla="*/ 258404 h 1219234"/>
              <a:gd name="connsiteX18" fmla="*/ 525574 w 2772106"/>
              <a:gd name="connsiteY18" fmla="*/ 243436 h 1219234"/>
              <a:gd name="connsiteX19" fmla="*/ 552450 w 2772106"/>
              <a:gd name="connsiteY19" fmla="*/ 219108 h 1219234"/>
              <a:gd name="connsiteX0" fmla="*/ 552450 w 2772106"/>
              <a:gd name="connsiteY0" fmla="*/ 219108 h 1219234"/>
              <a:gd name="connsiteX1" fmla="*/ 563103 w 2772106"/>
              <a:gd name="connsiteY1" fmla="*/ 227455 h 1219234"/>
              <a:gd name="connsiteX2" fmla="*/ 622092 w 2772106"/>
              <a:gd name="connsiteY2" fmla="*/ 219109 h 1219234"/>
              <a:gd name="connsiteX3" fmla="*/ 1469997 w 2772106"/>
              <a:gd name="connsiteY3" fmla="*/ 179826 h 1219234"/>
              <a:gd name="connsiteX4" fmla="*/ 2406861 w 2772106"/>
              <a:gd name="connsiteY4" fmla="*/ 34 h 1219234"/>
              <a:gd name="connsiteX5" fmla="*/ 2698721 w 2772106"/>
              <a:gd name="connsiteY5" fmla="*/ 141727 h 1219234"/>
              <a:gd name="connsiteX6" fmla="*/ 2743201 w 2772106"/>
              <a:gd name="connsiteY6" fmla="*/ 528672 h 1219234"/>
              <a:gd name="connsiteX7" fmla="*/ 2321136 w 2772106"/>
              <a:gd name="connsiteY7" fmla="*/ 1009684 h 1219234"/>
              <a:gd name="connsiteX8" fmla="*/ 1517621 w 2772106"/>
              <a:gd name="connsiteY8" fmla="*/ 1160901 h 1219234"/>
              <a:gd name="connsiteX9" fmla="*/ 860397 w 2772106"/>
              <a:gd name="connsiteY9" fmla="*/ 1212105 h 1219234"/>
              <a:gd name="connsiteX10" fmla="*/ 622092 w 2772106"/>
              <a:gd name="connsiteY10" fmla="*/ 1219234 h 1219234"/>
              <a:gd name="connsiteX11" fmla="*/ 563102 w 2772106"/>
              <a:gd name="connsiteY11" fmla="*/ 1210888 h 1219234"/>
              <a:gd name="connsiteX12" fmla="*/ 552450 w 2772106"/>
              <a:gd name="connsiteY12" fmla="*/ 1219234 h 1219234"/>
              <a:gd name="connsiteX13" fmla="*/ 525577 w 2772106"/>
              <a:gd name="connsiteY13" fmla="*/ 1194909 h 1219234"/>
              <a:gd name="connsiteX14" fmla="*/ 499461 w 2772106"/>
              <a:gd name="connsiteY14" fmla="*/ 1179939 h 1219234"/>
              <a:gd name="connsiteX15" fmla="*/ 481262 w 2772106"/>
              <a:gd name="connsiteY15" fmla="*/ 1154796 h 1219234"/>
              <a:gd name="connsiteX16" fmla="*/ 0 w 2772106"/>
              <a:gd name="connsiteY16" fmla="*/ 719171 h 1219234"/>
              <a:gd name="connsiteX17" fmla="*/ 481264 w 2772106"/>
              <a:gd name="connsiteY17" fmla="*/ 283544 h 1219234"/>
              <a:gd name="connsiteX18" fmla="*/ 499461 w 2772106"/>
              <a:gd name="connsiteY18" fmla="*/ 258404 h 1219234"/>
              <a:gd name="connsiteX19" fmla="*/ 525574 w 2772106"/>
              <a:gd name="connsiteY19" fmla="*/ 243436 h 1219234"/>
              <a:gd name="connsiteX20" fmla="*/ 552450 w 2772106"/>
              <a:gd name="connsiteY20" fmla="*/ 219108 h 1219234"/>
              <a:gd name="connsiteX0" fmla="*/ 552450 w 2772106"/>
              <a:gd name="connsiteY0" fmla="*/ 304812 h 1304938"/>
              <a:gd name="connsiteX1" fmla="*/ 563103 w 2772106"/>
              <a:gd name="connsiteY1" fmla="*/ 313159 h 1304938"/>
              <a:gd name="connsiteX2" fmla="*/ 622092 w 2772106"/>
              <a:gd name="connsiteY2" fmla="*/ 304813 h 1304938"/>
              <a:gd name="connsiteX3" fmla="*/ 1469997 w 2772106"/>
              <a:gd name="connsiteY3" fmla="*/ 265530 h 1304938"/>
              <a:gd name="connsiteX4" fmla="*/ 2416386 w 2772106"/>
              <a:gd name="connsiteY4" fmla="*/ 13 h 1304938"/>
              <a:gd name="connsiteX5" fmla="*/ 2698721 w 2772106"/>
              <a:gd name="connsiteY5" fmla="*/ 227431 h 1304938"/>
              <a:gd name="connsiteX6" fmla="*/ 2743201 w 2772106"/>
              <a:gd name="connsiteY6" fmla="*/ 614376 h 1304938"/>
              <a:gd name="connsiteX7" fmla="*/ 2321136 w 2772106"/>
              <a:gd name="connsiteY7" fmla="*/ 1095388 h 1304938"/>
              <a:gd name="connsiteX8" fmla="*/ 1517621 w 2772106"/>
              <a:gd name="connsiteY8" fmla="*/ 1246605 h 1304938"/>
              <a:gd name="connsiteX9" fmla="*/ 860397 w 2772106"/>
              <a:gd name="connsiteY9" fmla="*/ 1297809 h 1304938"/>
              <a:gd name="connsiteX10" fmla="*/ 622092 w 2772106"/>
              <a:gd name="connsiteY10" fmla="*/ 1304938 h 1304938"/>
              <a:gd name="connsiteX11" fmla="*/ 563102 w 2772106"/>
              <a:gd name="connsiteY11" fmla="*/ 1296592 h 1304938"/>
              <a:gd name="connsiteX12" fmla="*/ 552450 w 2772106"/>
              <a:gd name="connsiteY12" fmla="*/ 1304938 h 1304938"/>
              <a:gd name="connsiteX13" fmla="*/ 525577 w 2772106"/>
              <a:gd name="connsiteY13" fmla="*/ 1280613 h 1304938"/>
              <a:gd name="connsiteX14" fmla="*/ 499461 w 2772106"/>
              <a:gd name="connsiteY14" fmla="*/ 1265643 h 1304938"/>
              <a:gd name="connsiteX15" fmla="*/ 481262 w 2772106"/>
              <a:gd name="connsiteY15" fmla="*/ 1240500 h 1304938"/>
              <a:gd name="connsiteX16" fmla="*/ 0 w 2772106"/>
              <a:gd name="connsiteY16" fmla="*/ 804875 h 1304938"/>
              <a:gd name="connsiteX17" fmla="*/ 481264 w 2772106"/>
              <a:gd name="connsiteY17" fmla="*/ 369248 h 1304938"/>
              <a:gd name="connsiteX18" fmla="*/ 499461 w 2772106"/>
              <a:gd name="connsiteY18" fmla="*/ 344108 h 1304938"/>
              <a:gd name="connsiteX19" fmla="*/ 525574 w 2772106"/>
              <a:gd name="connsiteY19" fmla="*/ 329140 h 1304938"/>
              <a:gd name="connsiteX20" fmla="*/ 552450 w 2772106"/>
              <a:gd name="connsiteY20" fmla="*/ 304812 h 1304938"/>
              <a:gd name="connsiteX0" fmla="*/ 552450 w 2792423"/>
              <a:gd name="connsiteY0" fmla="*/ 304813 h 1304939"/>
              <a:gd name="connsiteX1" fmla="*/ 563103 w 2792423"/>
              <a:gd name="connsiteY1" fmla="*/ 313160 h 1304939"/>
              <a:gd name="connsiteX2" fmla="*/ 622092 w 2792423"/>
              <a:gd name="connsiteY2" fmla="*/ 304814 h 1304939"/>
              <a:gd name="connsiteX3" fmla="*/ 1469997 w 2792423"/>
              <a:gd name="connsiteY3" fmla="*/ 265531 h 1304939"/>
              <a:gd name="connsiteX4" fmla="*/ 2416386 w 2792423"/>
              <a:gd name="connsiteY4" fmla="*/ 14 h 1304939"/>
              <a:gd name="connsiteX5" fmla="*/ 2746346 w 2792423"/>
              <a:gd name="connsiteY5" fmla="*/ 217907 h 1304939"/>
              <a:gd name="connsiteX6" fmla="*/ 2743201 w 2792423"/>
              <a:gd name="connsiteY6" fmla="*/ 614377 h 1304939"/>
              <a:gd name="connsiteX7" fmla="*/ 2321136 w 2792423"/>
              <a:gd name="connsiteY7" fmla="*/ 1095389 h 1304939"/>
              <a:gd name="connsiteX8" fmla="*/ 1517621 w 2792423"/>
              <a:gd name="connsiteY8" fmla="*/ 1246606 h 1304939"/>
              <a:gd name="connsiteX9" fmla="*/ 860397 w 2792423"/>
              <a:gd name="connsiteY9" fmla="*/ 1297810 h 1304939"/>
              <a:gd name="connsiteX10" fmla="*/ 622092 w 2792423"/>
              <a:gd name="connsiteY10" fmla="*/ 1304939 h 1304939"/>
              <a:gd name="connsiteX11" fmla="*/ 563102 w 2792423"/>
              <a:gd name="connsiteY11" fmla="*/ 1296593 h 1304939"/>
              <a:gd name="connsiteX12" fmla="*/ 552450 w 2792423"/>
              <a:gd name="connsiteY12" fmla="*/ 1304939 h 1304939"/>
              <a:gd name="connsiteX13" fmla="*/ 525577 w 2792423"/>
              <a:gd name="connsiteY13" fmla="*/ 1280614 h 1304939"/>
              <a:gd name="connsiteX14" fmla="*/ 499461 w 2792423"/>
              <a:gd name="connsiteY14" fmla="*/ 1265644 h 1304939"/>
              <a:gd name="connsiteX15" fmla="*/ 481262 w 2792423"/>
              <a:gd name="connsiteY15" fmla="*/ 1240501 h 1304939"/>
              <a:gd name="connsiteX16" fmla="*/ 0 w 2792423"/>
              <a:gd name="connsiteY16" fmla="*/ 804876 h 1304939"/>
              <a:gd name="connsiteX17" fmla="*/ 481264 w 2792423"/>
              <a:gd name="connsiteY17" fmla="*/ 369249 h 1304939"/>
              <a:gd name="connsiteX18" fmla="*/ 499461 w 2792423"/>
              <a:gd name="connsiteY18" fmla="*/ 344109 h 1304939"/>
              <a:gd name="connsiteX19" fmla="*/ 525574 w 2792423"/>
              <a:gd name="connsiteY19" fmla="*/ 329141 h 1304939"/>
              <a:gd name="connsiteX20" fmla="*/ 552450 w 2792423"/>
              <a:gd name="connsiteY20" fmla="*/ 304813 h 1304939"/>
              <a:gd name="connsiteX0" fmla="*/ 552450 w 2787689"/>
              <a:gd name="connsiteY0" fmla="*/ 304813 h 1304939"/>
              <a:gd name="connsiteX1" fmla="*/ 563103 w 2787689"/>
              <a:gd name="connsiteY1" fmla="*/ 313160 h 1304939"/>
              <a:gd name="connsiteX2" fmla="*/ 622092 w 2787689"/>
              <a:gd name="connsiteY2" fmla="*/ 304814 h 1304939"/>
              <a:gd name="connsiteX3" fmla="*/ 1469997 w 2787689"/>
              <a:gd name="connsiteY3" fmla="*/ 265531 h 1304939"/>
              <a:gd name="connsiteX4" fmla="*/ 2416386 w 2787689"/>
              <a:gd name="connsiteY4" fmla="*/ 14 h 1304939"/>
              <a:gd name="connsiteX5" fmla="*/ 2746346 w 2787689"/>
              <a:gd name="connsiteY5" fmla="*/ 217907 h 1304939"/>
              <a:gd name="connsiteX6" fmla="*/ 2733676 w 2787689"/>
              <a:gd name="connsiteY6" fmla="*/ 681052 h 1304939"/>
              <a:gd name="connsiteX7" fmla="*/ 2321136 w 2787689"/>
              <a:gd name="connsiteY7" fmla="*/ 1095389 h 1304939"/>
              <a:gd name="connsiteX8" fmla="*/ 1517621 w 2787689"/>
              <a:gd name="connsiteY8" fmla="*/ 1246606 h 1304939"/>
              <a:gd name="connsiteX9" fmla="*/ 860397 w 2787689"/>
              <a:gd name="connsiteY9" fmla="*/ 1297810 h 1304939"/>
              <a:gd name="connsiteX10" fmla="*/ 622092 w 2787689"/>
              <a:gd name="connsiteY10" fmla="*/ 1304939 h 1304939"/>
              <a:gd name="connsiteX11" fmla="*/ 563102 w 2787689"/>
              <a:gd name="connsiteY11" fmla="*/ 1296593 h 1304939"/>
              <a:gd name="connsiteX12" fmla="*/ 552450 w 2787689"/>
              <a:gd name="connsiteY12" fmla="*/ 1304939 h 1304939"/>
              <a:gd name="connsiteX13" fmla="*/ 525577 w 2787689"/>
              <a:gd name="connsiteY13" fmla="*/ 1280614 h 1304939"/>
              <a:gd name="connsiteX14" fmla="*/ 499461 w 2787689"/>
              <a:gd name="connsiteY14" fmla="*/ 1265644 h 1304939"/>
              <a:gd name="connsiteX15" fmla="*/ 481262 w 2787689"/>
              <a:gd name="connsiteY15" fmla="*/ 1240501 h 1304939"/>
              <a:gd name="connsiteX16" fmla="*/ 0 w 2787689"/>
              <a:gd name="connsiteY16" fmla="*/ 804876 h 1304939"/>
              <a:gd name="connsiteX17" fmla="*/ 481264 w 2787689"/>
              <a:gd name="connsiteY17" fmla="*/ 369249 h 1304939"/>
              <a:gd name="connsiteX18" fmla="*/ 499461 w 2787689"/>
              <a:gd name="connsiteY18" fmla="*/ 344109 h 1304939"/>
              <a:gd name="connsiteX19" fmla="*/ 525574 w 2787689"/>
              <a:gd name="connsiteY19" fmla="*/ 329141 h 1304939"/>
              <a:gd name="connsiteX20" fmla="*/ 552450 w 2787689"/>
              <a:gd name="connsiteY20" fmla="*/ 304813 h 1304939"/>
              <a:gd name="connsiteX0" fmla="*/ 552450 w 2787689"/>
              <a:gd name="connsiteY0" fmla="*/ 304813 h 1304939"/>
              <a:gd name="connsiteX1" fmla="*/ 563103 w 2787689"/>
              <a:gd name="connsiteY1" fmla="*/ 313160 h 1304939"/>
              <a:gd name="connsiteX2" fmla="*/ 622092 w 2787689"/>
              <a:gd name="connsiteY2" fmla="*/ 304814 h 1304939"/>
              <a:gd name="connsiteX3" fmla="*/ 1469997 w 2787689"/>
              <a:gd name="connsiteY3" fmla="*/ 265531 h 1304939"/>
              <a:gd name="connsiteX4" fmla="*/ 2416386 w 2787689"/>
              <a:gd name="connsiteY4" fmla="*/ 14 h 1304939"/>
              <a:gd name="connsiteX5" fmla="*/ 2746346 w 2787689"/>
              <a:gd name="connsiteY5" fmla="*/ 217907 h 1304939"/>
              <a:gd name="connsiteX6" fmla="*/ 2733676 w 2787689"/>
              <a:gd name="connsiteY6" fmla="*/ 681052 h 1304939"/>
              <a:gd name="connsiteX7" fmla="*/ 2321136 w 2787689"/>
              <a:gd name="connsiteY7" fmla="*/ 1095389 h 1304939"/>
              <a:gd name="connsiteX8" fmla="*/ 1517621 w 2787689"/>
              <a:gd name="connsiteY8" fmla="*/ 1246606 h 1304939"/>
              <a:gd name="connsiteX9" fmla="*/ 860397 w 2787689"/>
              <a:gd name="connsiteY9" fmla="*/ 1297810 h 1304939"/>
              <a:gd name="connsiteX10" fmla="*/ 622092 w 2787689"/>
              <a:gd name="connsiteY10" fmla="*/ 1304939 h 1304939"/>
              <a:gd name="connsiteX11" fmla="*/ 563102 w 2787689"/>
              <a:gd name="connsiteY11" fmla="*/ 1296593 h 1304939"/>
              <a:gd name="connsiteX12" fmla="*/ 663355 w 2787689"/>
              <a:gd name="connsiteY12" fmla="*/ 975062 h 1304939"/>
              <a:gd name="connsiteX13" fmla="*/ 525577 w 2787689"/>
              <a:gd name="connsiteY13" fmla="*/ 1280614 h 1304939"/>
              <a:gd name="connsiteX14" fmla="*/ 499461 w 2787689"/>
              <a:gd name="connsiteY14" fmla="*/ 1265644 h 1304939"/>
              <a:gd name="connsiteX15" fmla="*/ 481262 w 2787689"/>
              <a:gd name="connsiteY15" fmla="*/ 1240501 h 1304939"/>
              <a:gd name="connsiteX16" fmla="*/ 0 w 2787689"/>
              <a:gd name="connsiteY16" fmla="*/ 804876 h 1304939"/>
              <a:gd name="connsiteX17" fmla="*/ 481264 w 2787689"/>
              <a:gd name="connsiteY17" fmla="*/ 369249 h 1304939"/>
              <a:gd name="connsiteX18" fmla="*/ 499461 w 2787689"/>
              <a:gd name="connsiteY18" fmla="*/ 344109 h 1304939"/>
              <a:gd name="connsiteX19" fmla="*/ 525574 w 2787689"/>
              <a:gd name="connsiteY19" fmla="*/ 329141 h 1304939"/>
              <a:gd name="connsiteX20" fmla="*/ 552450 w 2787689"/>
              <a:gd name="connsiteY20" fmla="*/ 304813 h 1304939"/>
              <a:gd name="connsiteX0" fmla="*/ 552450 w 2787689"/>
              <a:gd name="connsiteY0" fmla="*/ 304813 h 1297810"/>
              <a:gd name="connsiteX1" fmla="*/ 563103 w 2787689"/>
              <a:gd name="connsiteY1" fmla="*/ 313160 h 1297810"/>
              <a:gd name="connsiteX2" fmla="*/ 622092 w 2787689"/>
              <a:gd name="connsiteY2" fmla="*/ 304814 h 1297810"/>
              <a:gd name="connsiteX3" fmla="*/ 1469997 w 2787689"/>
              <a:gd name="connsiteY3" fmla="*/ 265531 h 1297810"/>
              <a:gd name="connsiteX4" fmla="*/ 2416386 w 2787689"/>
              <a:gd name="connsiteY4" fmla="*/ 14 h 1297810"/>
              <a:gd name="connsiteX5" fmla="*/ 2746346 w 2787689"/>
              <a:gd name="connsiteY5" fmla="*/ 217907 h 1297810"/>
              <a:gd name="connsiteX6" fmla="*/ 2733676 w 2787689"/>
              <a:gd name="connsiteY6" fmla="*/ 681052 h 1297810"/>
              <a:gd name="connsiteX7" fmla="*/ 2321136 w 2787689"/>
              <a:gd name="connsiteY7" fmla="*/ 1095389 h 1297810"/>
              <a:gd name="connsiteX8" fmla="*/ 1517621 w 2787689"/>
              <a:gd name="connsiteY8" fmla="*/ 1246606 h 1297810"/>
              <a:gd name="connsiteX9" fmla="*/ 860397 w 2787689"/>
              <a:gd name="connsiteY9" fmla="*/ 1297810 h 1297810"/>
              <a:gd name="connsiteX10" fmla="*/ 924560 w 2787689"/>
              <a:gd name="connsiteY10" fmla="*/ 975062 h 1297810"/>
              <a:gd name="connsiteX11" fmla="*/ 563102 w 2787689"/>
              <a:gd name="connsiteY11" fmla="*/ 1296593 h 1297810"/>
              <a:gd name="connsiteX12" fmla="*/ 663355 w 2787689"/>
              <a:gd name="connsiteY12" fmla="*/ 975062 h 1297810"/>
              <a:gd name="connsiteX13" fmla="*/ 525577 w 2787689"/>
              <a:gd name="connsiteY13" fmla="*/ 1280614 h 1297810"/>
              <a:gd name="connsiteX14" fmla="*/ 499461 w 2787689"/>
              <a:gd name="connsiteY14" fmla="*/ 1265644 h 1297810"/>
              <a:gd name="connsiteX15" fmla="*/ 481262 w 2787689"/>
              <a:gd name="connsiteY15" fmla="*/ 1240501 h 1297810"/>
              <a:gd name="connsiteX16" fmla="*/ 0 w 2787689"/>
              <a:gd name="connsiteY16" fmla="*/ 804876 h 1297810"/>
              <a:gd name="connsiteX17" fmla="*/ 481264 w 2787689"/>
              <a:gd name="connsiteY17" fmla="*/ 369249 h 1297810"/>
              <a:gd name="connsiteX18" fmla="*/ 499461 w 2787689"/>
              <a:gd name="connsiteY18" fmla="*/ 344109 h 1297810"/>
              <a:gd name="connsiteX19" fmla="*/ 525574 w 2787689"/>
              <a:gd name="connsiteY19" fmla="*/ 329141 h 1297810"/>
              <a:gd name="connsiteX20" fmla="*/ 552450 w 2787689"/>
              <a:gd name="connsiteY20" fmla="*/ 304813 h 1297810"/>
              <a:gd name="connsiteX0" fmla="*/ 552450 w 2787689"/>
              <a:gd name="connsiteY0" fmla="*/ 304813 h 1296593"/>
              <a:gd name="connsiteX1" fmla="*/ 563103 w 2787689"/>
              <a:gd name="connsiteY1" fmla="*/ 313160 h 1296593"/>
              <a:gd name="connsiteX2" fmla="*/ 622092 w 2787689"/>
              <a:gd name="connsiteY2" fmla="*/ 304814 h 1296593"/>
              <a:gd name="connsiteX3" fmla="*/ 1469997 w 2787689"/>
              <a:gd name="connsiteY3" fmla="*/ 265531 h 1296593"/>
              <a:gd name="connsiteX4" fmla="*/ 2416386 w 2787689"/>
              <a:gd name="connsiteY4" fmla="*/ 14 h 1296593"/>
              <a:gd name="connsiteX5" fmla="*/ 2746346 w 2787689"/>
              <a:gd name="connsiteY5" fmla="*/ 217907 h 1296593"/>
              <a:gd name="connsiteX6" fmla="*/ 2733676 w 2787689"/>
              <a:gd name="connsiteY6" fmla="*/ 681052 h 1296593"/>
              <a:gd name="connsiteX7" fmla="*/ 2321136 w 2787689"/>
              <a:gd name="connsiteY7" fmla="*/ 1095389 h 1296593"/>
              <a:gd name="connsiteX8" fmla="*/ 1517621 w 2787689"/>
              <a:gd name="connsiteY8" fmla="*/ 1246606 h 1296593"/>
              <a:gd name="connsiteX9" fmla="*/ 1183030 w 2787689"/>
              <a:gd name="connsiteY9" fmla="*/ 887475 h 1296593"/>
              <a:gd name="connsiteX10" fmla="*/ 924560 w 2787689"/>
              <a:gd name="connsiteY10" fmla="*/ 975062 h 1296593"/>
              <a:gd name="connsiteX11" fmla="*/ 563102 w 2787689"/>
              <a:gd name="connsiteY11" fmla="*/ 1296593 h 1296593"/>
              <a:gd name="connsiteX12" fmla="*/ 663355 w 2787689"/>
              <a:gd name="connsiteY12" fmla="*/ 975062 h 1296593"/>
              <a:gd name="connsiteX13" fmla="*/ 525577 w 2787689"/>
              <a:gd name="connsiteY13" fmla="*/ 1280614 h 1296593"/>
              <a:gd name="connsiteX14" fmla="*/ 499461 w 2787689"/>
              <a:gd name="connsiteY14" fmla="*/ 1265644 h 1296593"/>
              <a:gd name="connsiteX15" fmla="*/ 481262 w 2787689"/>
              <a:gd name="connsiteY15" fmla="*/ 1240501 h 1296593"/>
              <a:gd name="connsiteX16" fmla="*/ 0 w 2787689"/>
              <a:gd name="connsiteY16" fmla="*/ 804876 h 1296593"/>
              <a:gd name="connsiteX17" fmla="*/ 481264 w 2787689"/>
              <a:gd name="connsiteY17" fmla="*/ 369249 h 1296593"/>
              <a:gd name="connsiteX18" fmla="*/ 499461 w 2787689"/>
              <a:gd name="connsiteY18" fmla="*/ 344109 h 1296593"/>
              <a:gd name="connsiteX19" fmla="*/ 525574 w 2787689"/>
              <a:gd name="connsiteY19" fmla="*/ 329141 h 1296593"/>
              <a:gd name="connsiteX20" fmla="*/ 552450 w 2787689"/>
              <a:gd name="connsiteY20" fmla="*/ 304813 h 1296593"/>
              <a:gd name="connsiteX0" fmla="*/ 552450 w 2787689"/>
              <a:gd name="connsiteY0" fmla="*/ 304813 h 1296593"/>
              <a:gd name="connsiteX1" fmla="*/ 563103 w 2787689"/>
              <a:gd name="connsiteY1" fmla="*/ 313160 h 1296593"/>
              <a:gd name="connsiteX2" fmla="*/ 622092 w 2787689"/>
              <a:gd name="connsiteY2" fmla="*/ 304814 h 1296593"/>
              <a:gd name="connsiteX3" fmla="*/ 1469997 w 2787689"/>
              <a:gd name="connsiteY3" fmla="*/ 265531 h 1296593"/>
              <a:gd name="connsiteX4" fmla="*/ 2416386 w 2787689"/>
              <a:gd name="connsiteY4" fmla="*/ 14 h 1296593"/>
              <a:gd name="connsiteX5" fmla="*/ 2746346 w 2787689"/>
              <a:gd name="connsiteY5" fmla="*/ 217907 h 1296593"/>
              <a:gd name="connsiteX6" fmla="*/ 2733676 w 2787689"/>
              <a:gd name="connsiteY6" fmla="*/ 681052 h 1296593"/>
              <a:gd name="connsiteX7" fmla="*/ 2321136 w 2787689"/>
              <a:gd name="connsiteY7" fmla="*/ 1095389 h 1296593"/>
              <a:gd name="connsiteX8" fmla="*/ 1527703 w 2787689"/>
              <a:gd name="connsiteY8" fmla="*/ 1117873 h 1296593"/>
              <a:gd name="connsiteX9" fmla="*/ 1183030 w 2787689"/>
              <a:gd name="connsiteY9" fmla="*/ 887475 h 1296593"/>
              <a:gd name="connsiteX10" fmla="*/ 924560 w 2787689"/>
              <a:gd name="connsiteY10" fmla="*/ 975062 h 1296593"/>
              <a:gd name="connsiteX11" fmla="*/ 563102 w 2787689"/>
              <a:gd name="connsiteY11" fmla="*/ 1296593 h 1296593"/>
              <a:gd name="connsiteX12" fmla="*/ 663355 w 2787689"/>
              <a:gd name="connsiteY12" fmla="*/ 975062 h 1296593"/>
              <a:gd name="connsiteX13" fmla="*/ 525577 w 2787689"/>
              <a:gd name="connsiteY13" fmla="*/ 1280614 h 1296593"/>
              <a:gd name="connsiteX14" fmla="*/ 499461 w 2787689"/>
              <a:gd name="connsiteY14" fmla="*/ 1265644 h 1296593"/>
              <a:gd name="connsiteX15" fmla="*/ 481262 w 2787689"/>
              <a:gd name="connsiteY15" fmla="*/ 1240501 h 1296593"/>
              <a:gd name="connsiteX16" fmla="*/ 0 w 2787689"/>
              <a:gd name="connsiteY16" fmla="*/ 804876 h 1296593"/>
              <a:gd name="connsiteX17" fmla="*/ 481264 w 2787689"/>
              <a:gd name="connsiteY17" fmla="*/ 369249 h 1296593"/>
              <a:gd name="connsiteX18" fmla="*/ 499461 w 2787689"/>
              <a:gd name="connsiteY18" fmla="*/ 344109 h 1296593"/>
              <a:gd name="connsiteX19" fmla="*/ 525574 w 2787689"/>
              <a:gd name="connsiteY19" fmla="*/ 329141 h 1296593"/>
              <a:gd name="connsiteX20" fmla="*/ 552450 w 2787689"/>
              <a:gd name="connsiteY20" fmla="*/ 304813 h 1296593"/>
              <a:gd name="connsiteX0" fmla="*/ 552450 w 2787689"/>
              <a:gd name="connsiteY0" fmla="*/ 304813 h 1296593"/>
              <a:gd name="connsiteX1" fmla="*/ 563103 w 2787689"/>
              <a:gd name="connsiteY1" fmla="*/ 313160 h 1296593"/>
              <a:gd name="connsiteX2" fmla="*/ 622092 w 2787689"/>
              <a:gd name="connsiteY2" fmla="*/ 304814 h 1296593"/>
              <a:gd name="connsiteX3" fmla="*/ 1469997 w 2787689"/>
              <a:gd name="connsiteY3" fmla="*/ 265531 h 1296593"/>
              <a:gd name="connsiteX4" fmla="*/ 2416386 w 2787689"/>
              <a:gd name="connsiteY4" fmla="*/ 14 h 1296593"/>
              <a:gd name="connsiteX5" fmla="*/ 2746346 w 2787689"/>
              <a:gd name="connsiteY5" fmla="*/ 217907 h 1296593"/>
              <a:gd name="connsiteX6" fmla="*/ 2733676 w 2787689"/>
              <a:gd name="connsiteY6" fmla="*/ 681052 h 1296593"/>
              <a:gd name="connsiteX7" fmla="*/ 2321136 w 2787689"/>
              <a:gd name="connsiteY7" fmla="*/ 1095389 h 1296593"/>
              <a:gd name="connsiteX8" fmla="*/ 1527703 w 2787689"/>
              <a:gd name="connsiteY8" fmla="*/ 1117873 h 1296593"/>
              <a:gd name="connsiteX9" fmla="*/ 1183030 w 2787689"/>
              <a:gd name="connsiteY9" fmla="*/ 887475 h 1296593"/>
              <a:gd name="connsiteX10" fmla="*/ 924560 w 2787689"/>
              <a:gd name="connsiteY10" fmla="*/ 975062 h 1296593"/>
              <a:gd name="connsiteX11" fmla="*/ 563102 w 2787689"/>
              <a:gd name="connsiteY11" fmla="*/ 1296593 h 1296593"/>
              <a:gd name="connsiteX12" fmla="*/ 663355 w 2787689"/>
              <a:gd name="connsiteY12" fmla="*/ 975062 h 1296593"/>
              <a:gd name="connsiteX13" fmla="*/ 525577 w 2787689"/>
              <a:gd name="connsiteY13" fmla="*/ 1280614 h 1296593"/>
              <a:gd name="connsiteX14" fmla="*/ 499461 w 2787689"/>
              <a:gd name="connsiteY14" fmla="*/ 1265644 h 1296593"/>
              <a:gd name="connsiteX15" fmla="*/ 834142 w 2787689"/>
              <a:gd name="connsiteY15" fmla="*/ 822121 h 1296593"/>
              <a:gd name="connsiteX16" fmla="*/ 0 w 2787689"/>
              <a:gd name="connsiteY16" fmla="*/ 804876 h 1296593"/>
              <a:gd name="connsiteX17" fmla="*/ 481264 w 2787689"/>
              <a:gd name="connsiteY17" fmla="*/ 369249 h 1296593"/>
              <a:gd name="connsiteX18" fmla="*/ 499461 w 2787689"/>
              <a:gd name="connsiteY18" fmla="*/ 344109 h 1296593"/>
              <a:gd name="connsiteX19" fmla="*/ 525574 w 2787689"/>
              <a:gd name="connsiteY19" fmla="*/ 329141 h 1296593"/>
              <a:gd name="connsiteX20" fmla="*/ 552450 w 2787689"/>
              <a:gd name="connsiteY20" fmla="*/ 304813 h 1296593"/>
              <a:gd name="connsiteX0" fmla="*/ 139076 w 2374315"/>
              <a:gd name="connsiteY0" fmla="*/ 304813 h 1296593"/>
              <a:gd name="connsiteX1" fmla="*/ 149729 w 2374315"/>
              <a:gd name="connsiteY1" fmla="*/ 313160 h 1296593"/>
              <a:gd name="connsiteX2" fmla="*/ 208718 w 2374315"/>
              <a:gd name="connsiteY2" fmla="*/ 304814 h 1296593"/>
              <a:gd name="connsiteX3" fmla="*/ 1056623 w 2374315"/>
              <a:gd name="connsiteY3" fmla="*/ 265531 h 1296593"/>
              <a:gd name="connsiteX4" fmla="*/ 2003012 w 2374315"/>
              <a:gd name="connsiteY4" fmla="*/ 14 h 1296593"/>
              <a:gd name="connsiteX5" fmla="*/ 2332972 w 2374315"/>
              <a:gd name="connsiteY5" fmla="*/ 217907 h 1296593"/>
              <a:gd name="connsiteX6" fmla="*/ 2320302 w 2374315"/>
              <a:gd name="connsiteY6" fmla="*/ 681052 h 1296593"/>
              <a:gd name="connsiteX7" fmla="*/ 1907762 w 2374315"/>
              <a:gd name="connsiteY7" fmla="*/ 1095389 h 1296593"/>
              <a:gd name="connsiteX8" fmla="*/ 1114329 w 2374315"/>
              <a:gd name="connsiteY8" fmla="*/ 1117873 h 1296593"/>
              <a:gd name="connsiteX9" fmla="*/ 769656 w 2374315"/>
              <a:gd name="connsiteY9" fmla="*/ 887475 h 1296593"/>
              <a:gd name="connsiteX10" fmla="*/ 511186 w 2374315"/>
              <a:gd name="connsiteY10" fmla="*/ 975062 h 1296593"/>
              <a:gd name="connsiteX11" fmla="*/ 149728 w 2374315"/>
              <a:gd name="connsiteY11" fmla="*/ 1296593 h 1296593"/>
              <a:gd name="connsiteX12" fmla="*/ 249981 w 2374315"/>
              <a:gd name="connsiteY12" fmla="*/ 975062 h 1296593"/>
              <a:gd name="connsiteX13" fmla="*/ 112203 w 2374315"/>
              <a:gd name="connsiteY13" fmla="*/ 1280614 h 1296593"/>
              <a:gd name="connsiteX14" fmla="*/ 86087 w 2374315"/>
              <a:gd name="connsiteY14" fmla="*/ 1265644 h 1296593"/>
              <a:gd name="connsiteX15" fmla="*/ 420768 w 2374315"/>
              <a:gd name="connsiteY15" fmla="*/ 822121 h 1296593"/>
              <a:gd name="connsiteX16" fmla="*/ 0 w 2374315"/>
              <a:gd name="connsiteY16" fmla="*/ 917517 h 1296593"/>
              <a:gd name="connsiteX17" fmla="*/ 67890 w 2374315"/>
              <a:gd name="connsiteY17" fmla="*/ 369249 h 1296593"/>
              <a:gd name="connsiteX18" fmla="*/ 86087 w 2374315"/>
              <a:gd name="connsiteY18" fmla="*/ 344109 h 1296593"/>
              <a:gd name="connsiteX19" fmla="*/ 112200 w 2374315"/>
              <a:gd name="connsiteY19" fmla="*/ 329141 h 1296593"/>
              <a:gd name="connsiteX20" fmla="*/ 139076 w 2374315"/>
              <a:gd name="connsiteY20" fmla="*/ 304813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208718 w 2374315"/>
              <a:gd name="connsiteY2" fmla="*/ 304814 h 1296593"/>
              <a:gd name="connsiteX3" fmla="*/ 1056623 w 2374315"/>
              <a:gd name="connsiteY3" fmla="*/ 265531 h 1296593"/>
              <a:gd name="connsiteX4" fmla="*/ 2003012 w 2374315"/>
              <a:gd name="connsiteY4" fmla="*/ 14 h 1296593"/>
              <a:gd name="connsiteX5" fmla="*/ 2332972 w 2374315"/>
              <a:gd name="connsiteY5" fmla="*/ 217907 h 1296593"/>
              <a:gd name="connsiteX6" fmla="*/ 2320302 w 2374315"/>
              <a:gd name="connsiteY6" fmla="*/ 681052 h 1296593"/>
              <a:gd name="connsiteX7" fmla="*/ 1907762 w 2374315"/>
              <a:gd name="connsiteY7" fmla="*/ 1095389 h 1296593"/>
              <a:gd name="connsiteX8" fmla="*/ 1114329 w 2374315"/>
              <a:gd name="connsiteY8" fmla="*/ 1117873 h 1296593"/>
              <a:gd name="connsiteX9" fmla="*/ 769656 w 2374315"/>
              <a:gd name="connsiteY9" fmla="*/ 887475 h 1296593"/>
              <a:gd name="connsiteX10" fmla="*/ 511186 w 2374315"/>
              <a:gd name="connsiteY10" fmla="*/ 975062 h 1296593"/>
              <a:gd name="connsiteX11" fmla="*/ 149728 w 2374315"/>
              <a:gd name="connsiteY11" fmla="*/ 1296593 h 1296593"/>
              <a:gd name="connsiteX12" fmla="*/ 249981 w 2374315"/>
              <a:gd name="connsiteY12" fmla="*/ 975062 h 1296593"/>
              <a:gd name="connsiteX13" fmla="*/ 112203 w 2374315"/>
              <a:gd name="connsiteY13" fmla="*/ 1280614 h 1296593"/>
              <a:gd name="connsiteX14" fmla="*/ 86087 w 2374315"/>
              <a:gd name="connsiteY14" fmla="*/ 1265644 h 1296593"/>
              <a:gd name="connsiteX15" fmla="*/ 420768 w 2374315"/>
              <a:gd name="connsiteY15" fmla="*/ 822121 h 1296593"/>
              <a:gd name="connsiteX16" fmla="*/ 0 w 2374315"/>
              <a:gd name="connsiteY16" fmla="*/ 917517 h 1296593"/>
              <a:gd name="connsiteX17" fmla="*/ 67890 w 2374315"/>
              <a:gd name="connsiteY17" fmla="*/ 369249 h 1296593"/>
              <a:gd name="connsiteX18" fmla="*/ 86087 w 2374315"/>
              <a:gd name="connsiteY18" fmla="*/ 344109 h 1296593"/>
              <a:gd name="connsiteX19" fmla="*/ 112200 w 2374315"/>
              <a:gd name="connsiteY19" fmla="*/ 329141 h 1296593"/>
              <a:gd name="connsiteX20" fmla="*/ 38253 w 2374315"/>
              <a:gd name="connsiteY20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289377 w 2374315"/>
              <a:gd name="connsiteY2" fmla="*/ 771470 h 1296593"/>
              <a:gd name="connsiteX3" fmla="*/ 1056623 w 2374315"/>
              <a:gd name="connsiteY3" fmla="*/ 265531 h 1296593"/>
              <a:gd name="connsiteX4" fmla="*/ 2003012 w 2374315"/>
              <a:gd name="connsiteY4" fmla="*/ 14 h 1296593"/>
              <a:gd name="connsiteX5" fmla="*/ 2332972 w 2374315"/>
              <a:gd name="connsiteY5" fmla="*/ 217907 h 1296593"/>
              <a:gd name="connsiteX6" fmla="*/ 2320302 w 2374315"/>
              <a:gd name="connsiteY6" fmla="*/ 681052 h 1296593"/>
              <a:gd name="connsiteX7" fmla="*/ 1907762 w 2374315"/>
              <a:gd name="connsiteY7" fmla="*/ 1095389 h 1296593"/>
              <a:gd name="connsiteX8" fmla="*/ 1114329 w 2374315"/>
              <a:gd name="connsiteY8" fmla="*/ 1117873 h 1296593"/>
              <a:gd name="connsiteX9" fmla="*/ 769656 w 2374315"/>
              <a:gd name="connsiteY9" fmla="*/ 887475 h 1296593"/>
              <a:gd name="connsiteX10" fmla="*/ 511186 w 2374315"/>
              <a:gd name="connsiteY10" fmla="*/ 975062 h 1296593"/>
              <a:gd name="connsiteX11" fmla="*/ 149728 w 2374315"/>
              <a:gd name="connsiteY11" fmla="*/ 1296593 h 1296593"/>
              <a:gd name="connsiteX12" fmla="*/ 249981 w 2374315"/>
              <a:gd name="connsiteY12" fmla="*/ 975062 h 1296593"/>
              <a:gd name="connsiteX13" fmla="*/ 112203 w 2374315"/>
              <a:gd name="connsiteY13" fmla="*/ 1280614 h 1296593"/>
              <a:gd name="connsiteX14" fmla="*/ 86087 w 2374315"/>
              <a:gd name="connsiteY14" fmla="*/ 1265644 h 1296593"/>
              <a:gd name="connsiteX15" fmla="*/ 420768 w 2374315"/>
              <a:gd name="connsiteY15" fmla="*/ 822121 h 1296593"/>
              <a:gd name="connsiteX16" fmla="*/ 0 w 2374315"/>
              <a:gd name="connsiteY16" fmla="*/ 917517 h 1296593"/>
              <a:gd name="connsiteX17" fmla="*/ 67890 w 2374315"/>
              <a:gd name="connsiteY17" fmla="*/ 369249 h 1296593"/>
              <a:gd name="connsiteX18" fmla="*/ 86087 w 2374315"/>
              <a:gd name="connsiteY18" fmla="*/ 344109 h 1296593"/>
              <a:gd name="connsiteX19" fmla="*/ 112200 w 2374315"/>
              <a:gd name="connsiteY19" fmla="*/ 329141 h 1296593"/>
              <a:gd name="connsiteX20" fmla="*/ 38253 w 2374315"/>
              <a:gd name="connsiteY20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289377 w 2374315"/>
              <a:gd name="connsiteY2" fmla="*/ 771470 h 1296593"/>
              <a:gd name="connsiteX3" fmla="*/ 146130 w 2374315"/>
              <a:gd name="connsiteY3" fmla="*/ 492314 h 1296593"/>
              <a:gd name="connsiteX4" fmla="*/ 1056623 w 2374315"/>
              <a:gd name="connsiteY4" fmla="*/ 265531 h 1296593"/>
              <a:gd name="connsiteX5" fmla="*/ 2003012 w 2374315"/>
              <a:gd name="connsiteY5" fmla="*/ 14 h 1296593"/>
              <a:gd name="connsiteX6" fmla="*/ 2332972 w 2374315"/>
              <a:gd name="connsiteY6" fmla="*/ 217907 h 1296593"/>
              <a:gd name="connsiteX7" fmla="*/ 2320302 w 2374315"/>
              <a:gd name="connsiteY7" fmla="*/ 681052 h 1296593"/>
              <a:gd name="connsiteX8" fmla="*/ 1907762 w 2374315"/>
              <a:gd name="connsiteY8" fmla="*/ 1095389 h 1296593"/>
              <a:gd name="connsiteX9" fmla="*/ 1114329 w 2374315"/>
              <a:gd name="connsiteY9" fmla="*/ 1117873 h 1296593"/>
              <a:gd name="connsiteX10" fmla="*/ 769656 w 2374315"/>
              <a:gd name="connsiteY10" fmla="*/ 887475 h 1296593"/>
              <a:gd name="connsiteX11" fmla="*/ 511186 w 2374315"/>
              <a:gd name="connsiteY11" fmla="*/ 975062 h 1296593"/>
              <a:gd name="connsiteX12" fmla="*/ 149728 w 2374315"/>
              <a:gd name="connsiteY12" fmla="*/ 1296593 h 1296593"/>
              <a:gd name="connsiteX13" fmla="*/ 249981 w 2374315"/>
              <a:gd name="connsiteY13" fmla="*/ 975062 h 1296593"/>
              <a:gd name="connsiteX14" fmla="*/ 112203 w 2374315"/>
              <a:gd name="connsiteY14" fmla="*/ 1280614 h 1296593"/>
              <a:gd name="connsiteX15" fmla="*/ 86087 w 2374315"/>
              <a:gd name="connsiteY15" fmla="*/ 1265644 h 1296593"/>
              <a:gd name="connsiteX16" fmla="*/ 420768 w 2374315"/>
              <a:gd name="connsiteY16" fmla="*/ 822121 h 1296593"/>
              <a:gd name="connsiteX17" fmla="*/ 0 w 2374315"/>
              <a:gd name="connsiteY17" fmla="*/ 917517 h 1296593"/>
              <a:gd name="connsiteX18" fmla="*/ 67890 w 2374315"/>
              <a:gd name="connsiteY18" fmla="*/ 369249 h 1296593"/>
              <a:gd name="connsiteX19" fmla="*/ 86087 w 2374315"/>
              <a:gd name="connsiteY19" fmla="*/ 344109 h 1296593"/>
              <a:gd name="connsiteX20" fmla="*/ 112200 w 2374315"/>
              <a:gd name="connsiteY20" fmla="*/ 329141 h 1296593"/>
              <a:gd name="connsiteX21" fmla="*/ 38253 w 2374315"/>
              <a:gd name="connsiteY21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289377 w 2374315"/>
              <a:gd name="connsiteY2" fmla="*/ 771470 h 1296593"/>
              <a:gd name="connsiteX3" fmla="*/ 146130 w 2374315"/>
              <a:gd name="connsiteY3" fmla="*/ 492314 h 1296593"/>
              <a:gd name="connsiteX4" fmla="*/ 1056623 w 2374315"/>
              <a:gd name="connsiteY4" fmla="*/ 265531 h 1296593"/>
              <a:gd name="connsiteX5" fmla="*/ 2003012 w 2374315"/>
              <a:gd name="connsiteY5" fmla="*/ 14 h 1296593"/>
              <a:gd name="connsiteX6" fmla="*/ 2332972 w 2374315"/>
              <a:gd name="connsiteY6" fmla="*/ 217907 h 1296593"/>
              <a:gd name="connsiteX7" fmla="*/ 2320302 w 2374315"/>
              <a:gd name="connsiteY7" fmla="*/ 681052 h 1296593"/>
              <a:gd name="connsiteX8" fmla="*/ 1907762 w 2374315"/>
              <a:gd name="connsiteY8" fmla="*/ 1095389 h 1296593"/>
              <a:gd name="connsiteX9" fmla="*/ 1114329 w 2374315"/>
              <a:gd name="connsiteY9" fmla="*/ 1117873 h 1296593"/>
              <a:gd name="connsiteX10" fmla="*/ 769656 w 2374315"/>
              <a:gd name="connsiteY10" fmla="*/ 887475 h 1296593"/>
              <a:gd name="connsiteX11" fmla="*/ 511186 w 2374315"/>
              <a:gd name="connsiteY11" fmla="*/ 975062 h 1296593"/>
              <a:gd name="connsiteX12" fmla="*/ 149728 w 2374315"/>
              <a:gd name="connsiteY12" fmla="*/ 1296593 h 1296593"/>
              <a:gd name="connsiteX13" fmla="*/ 249981 w 2374315"/>
              <a:gd name="connsiteY13" fmla="*/ 975062 h 1296593"/>
              <a:gd name="connsiteX14" fmla="*/ 112203 w 2374315"/>
              <a:gd name="connsiteY14" fmla="*/ 1280614 h 1296593"/>
              <a:gd name="connsiteX15" fmla="*/ 86087 w 2374315"/>
              <a:gd name="connsiteY15" fmla="*/ 1265644 h 1296593"/>
              <a:gd name="connsiteX16" fmla="*/ 420768 w 2374315"/>
              <a:gd name="connsiteY16" fmla="*/ 822121 h 1296593"/>
              <a:gd name="connsiteX17" fmla="*/ 0 w 2374315"/>
              <a:gd name="connsiteY17" fmla="*/ 917517 h 1296593"/>
              <a:gd name="connsiteX18" fmla="*/ 67890 w 2374315"/>
              <a:gd name="connsiteY18" fmla="*/ 369249 h 1296593"/>
              <a:gd name="connsiteX19" fmla="*/ 86087 w 2374315"/>
              <a:gd name="connsiteY19" fmla="*/ 344109 h 1296593"/>
              <a:gd name="connsiteX20" fmla="*/ 112200 w 2374315"/>
              <a:gd name="connsiteY20" fmla="*/ 329141 h 1296593"/>
              <a:gd name="connsiteX21" fmla="*/ 38253 w 2374315"/>
              <a:gd name="connsiteY21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138143 w 2374315"/>
              <a:gd name="connsiteY2" fmla="*/ 425502 h 1296593"/>
              <a:gd name="connsiteX3" fmla="*/ 146130 w 2374315"/>
              <a:gd name="connsiteY3" fmla="*/ 492314 h 1296593"/>
              <a:gd name="connsiteX4" fmla="*/ 1056623 w 2374315"/>
              <a:gd name="connsiteY4" fmla="*/ 265531 h 1296593"/>
              <a:gd name="connsiteX5" fmla="*/ 2003012 w 2374315"/>
              <a:gd name="connsiteY5" fmla="*/ 14 h 1296593"/>
              <a:gd name="connsiteX6" fmla="*/ 2332972 w 2374315"/>
              <a:gd name="connsiteY6" fmla="*/ 217907 h 1296593"/>
              <a:gd name="connsiteX7" fmla="*/ 2320302 w 2374315"/>
              <a:gd name="connsiteY7" fmla="*/ 681052 h 1296593"/>
              <a:gd name="connsiteX8" fmla="*/ 1907762 w 2374315"/>
              <a:gd name="connsiteY8" fmla="*/ 1095389 h 1296593"/>
              <a:gd name="connsiteX9" fmla="*/ 1114329 w 2374315"/>
              <a:gd name="connsiteY9" fmla="*/ 1117873 h 1296593"/>
              <a:gd name="connsiteX10" fmla="*/ 769656 w 2374315"/>
              <a:gd name="connsiteY10" fmla="*/ 887475 h 1296593"/>
              <a:gd name="connsiteX11" fmla="*/ 511186 w 2374315"/>
              <a:gd name="connsiteY11" fmla="*/ 975062 h 1296593"/>
              <a:gd name="connsiteX12" fmla="*/ 149728 w 2374315"/>
              <a:gd name="connsiteY12" fmla="*/ 1296593 h 1296593"/>
              <a:gd name="connsiteX13" fmla="*/ 249981 w 2374315"/>
              <a:gd name="connsiteY13" fmla="*/ 975062 h 1296593"/>
              <a:gd name="connsiteX14" fmla="*/ 112203 w 2374315"/>
              <a:gd name="connsiteY14" fmla="*/ 1280614 h 1296593"/>
              <a:gd name="connsiteX15" fmla="*/ 86087 w 2374315"/>
              <a:gd name="connsiteY15" fmla="*/ 1265644 h 1296593"/>
              <a:gd name="connsiteX16" fmla="*/ 420768 w 2374315"/>
              <a:gd name="connsiteY16" fmla="*/ 822121 h 1296593"/>
              <a:gd name="connsiteX17" fmla="*/ 0 w 2374315"/>
              <a:gd name="connsiteY17" fmla="*/ 917517 h 1296593"/>
              <a:gd name="connsiteX18" fmla="*/ 67890 w 2374315"/>
              <a:gd name="connsiteY18" fmla="*/ 369249 h 1296593"/>
              <a:gd name="connsiteX19" fmla="*/ 86087 w 2374315"/>
              <a:gd name="connsiteY19" fmla="*/ 344109 h 1296593"/>
              <a:gd name="connsiteX20" fmla="*/ 112200 w 2374315"/>
              <a:gd name="connsiteY20" fmla="*/ 329141 h 1296593"/>
              <a:gd name="connsiteX21" fmla="*/ 38253 w 2374315"/>
              <a:gd name="connsiteY21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138143 w 2374315"/>
              <a:gd name="connsiteY2" fmla="*/ 425502 h 1296593"/>
              <a:gd name="connsiteX3" fmla="*/ 146130 w 2374315"/>
              <a:gd name="connsiteY3" fmla="*/ 492314 h 1296593"/>
              <a:gd name="connsiteX4" fmla="*/ 337694 w 2374315"/>
              <a:gd name="connsiteY4" fmla="*/ 202666 h 1296593"/>
              <a:gd name="connsiteX5" fmla="*/ 1056623 w 2374315"/>
              <a:gd name="connsiteY5" fmla="*/ 265531 h 1296593"/>
              <a:gd name="connsiteX6" fmla="*/ 2003012 w 2374315"/>
              <a:gd name="connsiteY6" fmla="*/ 14 h 1296593"/>
              <a:gd name="connsiteX7" fmla="*/ 2332972 w 2374315"/>
              <a:gd name="connsiteY7" fmla="*/ 217907 h 1296593"/>
              <a:gd name="connsiteX8" fmla="*/ 2320302 w 2374315"/>
              <a:gd name="connsiteY8" fmla="*/ 681052 h 1296593"/>
              <a:gd name="connsiteX9" fmla="*/ 1907762 w 2374315"/>
              <a:gd name="connsiteY9" fmla="*/ 1095389 h 1296593"/>
              <a:gd name="connsiteX10" fmla="*/ 1114329 w 2374315"/>
              <a:gd name="connsiteY10" fmla="*/ 1117873 h 1296593"/>
              <a:gd name="connsiteX11" fmla="*/ 769656 w 2374315"/>
              <a:gd name="connsiteY11" fmla="*/ 887475 h 1296593"/>
              <a:gd name="connsiteX12" fmla="*/ 511186 w 2374315"/>
              <a:gd name="connsiteY12" fmla="*/ 975062 h 1296593"/>
              <a:gd name="connsiteX13" fmla="*/ 149728 w 2374315"/>
              <a:gd name="connsiteY13" fmla="*/ 1296593 h 1296593"/>
              <a:gd name="connsiteX14" fmla="*/ 249981 w 2374315"/>
              <a:gd name="connsiteY14" fmla="*/ 975062 h 1296593"/>
              <a:gd name="connsiteX15" fmla="*/ 112203 w 2374315"/>
              <a:gd name="connsiteY15" fmla="*/ 1280614 h 1296593"/>
              <a:gd name="connsiteX16" fmla="*/ 86087 w 2374315"/>
              <a:gd name="connsiteY16" fmla="*/ 1265644 h 1296593"/>
              <a:gd name="connsiteX17" fmla="*/ 420768 w 2374315"/>
              <a:gd name="connsiteY17" fmla="*/ 822121 h 1296593"/>
              <a:gd name="connsiteX18" fmla="*/ 0 w 2374315"/>
              <a:gd name="connsiteY18" fmla="*/ 917517 h 1296593"/>
              <a:gd name="connsiteX19" fmla="*/ 67890 w 2374315"/>
              <a:gd name="connsiteY19" fmla="*/ 369249 h 1296593"/>
              <a:gd name="connsiteX20" fmla="*/ 86087 w 2374315"/>
              <a:gd name="connsiteY20" fmla="*/ 344109 h 1296593"/>
              <a:gd name="connsiteX21" fmla="*/ 112200 w 2374315"/>
              <a:gd name="connsiteY21" fmla="*/ 329141 h 1296593"/>
              <a:gd name="connsiteX22" fmla="*/ 38253 w 2374315"/>
              <a:gd name="connsiteY22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138143 w 2374315"/>
              <a:gd name="connsiteY2" fmla="*/ 425502 h 1296593"/>
              <a:gd name="connsiteX3" fmla="*/ 146130 w 2374315"/>
              <a:gd name="connsiteY3" fmla="*/ 492314 h 1296593"/>
              <a:gd name="connsiteX4" fmla="*/ 327611 w 2374315"/>
              <a:gd name="connsiteY4" fmla="*/ 363582 h 1296593"/>
              <a:gd name="connsiteX5" fmla="*/ 1056623 w 2374315"/>
              <a:gd name="connsiteY5" fmla="*/ 265531 h 1296593"/>
              <a:gd name="connsiteX6" fmla="*/ 2003012 w 2374315"/>
              <a:gd name="connsiteY6" fmla="*/ 14 h 1296593"/>
              <a:gd name="connsiteX7" fmla="*/ 2332972 w 2374315"/>
              <a:gd name="connsiteY7" fmla="*/ 217907 h 1296593"/>
              <a:gd name="connsiteX8" fmla="*/ 2320302 w 2374315"/>
              <a:gd name="connsiteY8" fmla="*/ 681052 h 1296593"/>
              <a:gd name="connsiteX9" fmla="*/ 1907762 w 2374315"/>
              <a:gd name="connsiteY9" fmla="*/ 1095389 h 1296593"/>
              <a:gd name="connsiteX10" fmla="*/ 1114329 w 2374315"/>
              <a:gd name="connsiteY10" fmla="*/ 1117873 h 1296593"/>
              <a:gd name="connsiteX11" fmla="*/ 769656 w 2374315"/>
              <a:gd name="connsiteY11" fmla="*/ 887475 h 1296593"/>
              <a:gd name="connsiteX12" fmla="*/ 511186 w 2374315"/>
              <a:gd name="connsiteY12" fmla="*/ 975062 h 1296593"/>
              <a:gd name="connsiteX13" fmla="*/ 149728 w 2374315"/>
              <a:gd name="connsiteY13" fmla="*/ 1296593 h 1296593"/>
              <a:gd name="connsiteX14" fmla="*/ 249981 w 2374315"/>
              <a:gd name="connsiteY14" fmla="*/ 975062 h 1296593"/>
              <a:gd name="connsiteX15" fmla="*/ 112203 w 2374315"/>
              <a:gd name="connsiteY15" fmla="*/ 1280614 h 1296593"/>
              <a:gd name="connsiteX16" fmla="*/ 86087 w 2374315"/>
              <a:gd name="connsiteY16" fmla="*/ 1265644 h 1296593"/>
              <a:gd name="connsiteX17" fmla="*/ 420768 w 2374315"/>
              <a:gd name="connsiteY17" fmla="*/ 822121 h 1296593"/>
              <a:gd name="connsiteX18" fmla="*/ 0 w 2374315"/>
              <a:gd name="connsiteY18" fmla="*/ 917517 h 1296593"/>
              <a:gd name="connsiteX19" fmla="*/ 67890 w 2374315"/>
              <a:gd name="connsiteY19" fmla="*/ 369249 h 1296593"/>
              <a:gd name="connsiteX20" fmla="*/ 86087 w 2374315"/>
              <a:gd name="connsiteY20" fmla="*/ 344109 h 1296593"/>
              <a:gd name="connsiteX21" fmla="*/ 112200 w 2374315"/>
              <a:gd name="connsiteY21" fmla="*/ 329141 h 1296593"/>
              <a:gd name="connsiteX22" fmla="*/ 38253 w 2374315"/>
              <a:gd name="connsiteY22" fmla="*/ 723194 h 1296593"/>
              <a:gd name="connsiteX0" fmla="*/ 38253 w 2363414"/>
              <a:gd name="connsiteY0" fmla="*/ 723186 h 1296585"/>
              <a:gd name="connsiteX1" fmla="*/ 149729 w 2363414"/>
              <a:gd name="connsiteY1" fmla="*/ 313152 h 1296585"/>
              <a:gd name="connsiteX2" fmla="*/ 138143 w 2363414"/>
              <a:gd name="connsiteY2" fmla="*/ 425494 h 1296585"/>
              <a:gd name="connsiteX3" fmla="*/ 146130 w 2363414"/>
              <a:gd name="connsiteY3" fmla="*/ 492306 h 1296585"/>
              <a:gd name="connsiteX4" fmla="*/ 327611 w 2363414"/>
              <a:gd name="connsiteY4" fmla="*/ 363574 h 1296585"/>
              <a:gd name="connsiteX5" fmla="*/ 1056623 w 2363414"/>
              <a:gd name="connsiteY5" fmla="*/ 265523 h 1296585"/>
              <a:gd name="connsiteX6" fmla="*/ 2003012 w 2363414"/>
              <a:gd name="connsiteY6" fmla="*/ 6 h 1296585"/>
              <a:gd name="connsiteX7" fmla="*/ 2312808 w 2363414"/>
              <a:gd name="connsiteY7" fmla="*/ 427089 h 1296585"/>
              <a:gd name="connsiteX8" fmla="*/ 2320302 w 2363414"/>
              <a:gd name="connsiteY8" fmla="*/ 681044 h 1296585"/>
              <a:gd name="connsiteX9" fmla="*/ 1907762 w 2363414"/>
              <a:gd name="connsiteY9" fmla="*/ 1095381 h 1296585"/>
              <a:gd name="connsiteX10" fmla="*/ 1114329 w 2363414"/>
              <a:gd name="connsiteY10" fmla="*/ 1117865 h 1296585"/>
              <a:gd name="connsiteX11" fmla="*/ 769656 w 2363414"/>
              <a:gd name="connsiteY11" fmla="*/ 887467 h 1296585"/>
              <a:gd name="connsiteX12" fmla="*/ 511186 w 2363414"/>
              <a:gd name="connsiteY12" fmla="*/ 975054 h 1296585"/>
              <a:gd name="connsiteX13" fmla="*/ 149728 w 2363414"/>
              <a:gd name="connsiteY13" fmla="*/ 1296585 h 1296585"/>
              <a:gd name="connsiteX14" fmla="*/ 249981 w 2363414"/>
              <a:gd name="connsiteY14" fmla="*/ 975054 h 1296585"/>
              <a:gd name="connsiteX15" fmla="*/ 112203 w 2363414"/>
              <a:gd name="connsiteY15" fmla="*/ 1280606 h 1296585"/>
              <a:gd name="connsiteX16" fmla="*/ 86087 w 2363414"/>
              <a:gd name="connsiteY16" fmla="*/ 1265636 h 1296585"/>
              <a:gd name="connsiteX17" fmla="*/ 420768 w 2363414"/>
              <a:gd name="connsiteY17" fmla="*/ 822113 h 1296585"/>
              <a:gd name="connsiteX18" fmla="*/ 0 w 2363414"/>
              <a:gd name="connsiteY18" fmla="*/ 917509 h 1296585"/>
              <a:gd name="connsiteX19" fmla="*/ 67890 w 2363414"/>
              <a:gd name="connsiteY19" fmla="*/ 369241 h 1296585"/>
              <a:gd name="connsiteX20" fmla="*/ 86087 w 2363414"/>
              <a:gd name="connsiteY20" fmla="*/ 344101 h 1296585"/>
              <a:gd name="connsiteX21" fmla="*/ 112200 w 2363414"/>
              <a:gd name="connsiteY21" fmla="*/ 329133 h 1296585"/>
              <a:gd name="connsiteX22" fmla="*/ 38253 w 2363414"/>
              <a:gd name="connsiteY22" fmla="*/ 723186 h 1296585"/>
              <a:gd name="connsiteX0" fmla="*/ 38253 w 2443311"/>
              <a:gd name="connsiteY0" fmla="*/ 723186 h 1296585"/>
              <a:gd name="connsiteX1" fmla="*/ 149729 w 2443311"/>
              <a:gd name="connsiteY1" fmla="*/ 313152 h 1296585"/>
              <a:gd name="connsiteX2" fmla="*/ 138143 w 2443311"/>
              <a:gd name="connsiteY2" fmla="*/ 425494 h 1296585"/>
              <a:gd name="connsiteX3" fmla="*/ 146130 w 2443311"/>
              <a:gd name="connsiteY3" fmla="*/ 492306 h 1296585"/>
              <a:gd name="connsiteX4" fmla="*/ 327611 w 2443311"/>
              <a:gd name="connsiteY4" fmla="*/ 363574 h 1296585"/>
              <a:gd name="connsiteX5" fmla="*/ 1056623 w 2443311"/>
              <a:gd name="connsiteY5" fmla="*/ 265523 h 1296585"/>
              <a:gd name="connsiteX6" fmla="*/ 2003012 w 2443311"/>
              <a:gd name="connsiteY6" fmla="*/ 6 h 1296585"/>
              <a:gd name="connsiteX7" fmla="*/ 2423713 w 2443311"/>
              <a:gd name="connsiteY7" fmla="*/ 402952 h 1296585"/>
              <a:gd name="connsiteX8" fmla="*/ 2320302 w 2443311"/>
              <a:gd name="connsiteY8" fmla="*/ 681044 h 1296585"/>
              <a:gd name="connsiteX9" fmla="*/ 1907762 w 2443311"/>
              <a:gd name="connsiteY9" fmla="*/ 1095381 h 1296585"/>
              <a:gd name="connsiteX10" fmla="*/ 1114329 w 2443311"/>
              <a:gd name="connsiteY10" fmla="*/ 1117865 h 1296585"/>
              <a:gd name="connsiteX11" fmla="*/ 769656 w 2443311"/>
              <a:gd name="connsiteY11" fmla="*/ 887467 h 1296585"/>
              <a:gd name="connsiteX12" fmla="*/ 511186 w 2443311"/>
              <a:gd name="connsiteY12" fmla="*/ 975054 h 1296585"/>
              <a:gd name="connsiteX13" fmla="*/ 149728 w 2443311"/>
              <a:gd name="connsiteY13" fmla="*/ 1296585 h 1296585"/>
              <a:gd name="connsiteX14" fmla="*/ 249981 w 2443311"/>
              <a:gd name="connsiteY14" fmla="*/ 975054 h 1296585"/>
              <a:gd name="connsiteX15" fmla="*/ 112203 w 2443311"/>
              <a:gd name="connsiteY15" fmla="*/ 1280606 h 1296585"/>
              <a:gd name="connsiteX16" fmla="*/ 86087 w 2443311"/>
              <a:gd name="connsiteY16" fmla="*/ 1265636 h 1296585"/>
              <a:gd name="connsiteX17" fmla="*/ 420768 w 2443311"/>
              <a:gd name="connsiteY17" fmla="*/ 822113 h 1296585"/>
              <a:gd name="connsiteX18" fmla="*/ 0 w 2443311"/>
              <a:gd name="connsiteY18" fmla="*/ 917509 h 1296585"/>
              <a:gd name="connsiteX19" fmla="*/ 67890 w 2443311"/>
              <a:gd name="connsiteY19" fmla="*/ 369241 h 1296585"/>
              <a:gd name="connsiteX20" fmla="*/ 86087 w 2443311"/>
              <a:gd name="connsiteY20" fmla="*/ 344101 h 1296585"/>
              <a:gd name="connsiteX21" fmla="*/ 112200 w 2443311"/>
              <a:gd name="connsiteY21" fmla="*/ 329133 h 1296585"/>
              <a:gd name="connsiteX22" fmla="*/ 38253 w 2443311"/>
              <a:gd name="connsiteY22" fmla="*/ 723186 h 1296585"/>
              <a:gd name="connsiteX0" fmla="*/ 38253 w 2443311"/>
              <a:gd name="connsiteY0" fmla="*/ 562278 h 1135677"/>
              <a:gd name="connsiteX1" fmla="*/ 149729 w 2443311"/>
              <a:gd name="connsiteY1" fmla="*/ 152244 h 1135677"/>
              <a:gd name="connsiteX2" fmla="*/ 138143 w 2443311"/>
              <a:gd name="connsiteY2" fmla="*/ 264586 h 1135677"/>
              <a:gd name="connsiteX3" fmla="*/ 146130 w 2443311"/>
              <a:gd name="connsiteY3" fmla="*/ 331398 h 1135677"/>
              <a:gd name="connsiteX4" fmla="*/ 327611 w 2443311"/>
              <a:gd name="connsiteY4" fmla="*/ 202666 h 1135677"/>
              <a:gd name="connsiteX5" fmla="*/ 1056623 w 2443311"/>
              <a:gd name="connsiteY5" fmla="*/ 104615 h 1135677"/>
              <a:gd name="connsiteX6" fmla="*/ 2023177 w 2443311"/>
              <a:gd name="connsiteY6" fmla="*/ 13 h 1135677"/>
              <a:gd name="connsiteX7" fmla="*/ 2423713 w 2443311"/>
              <a:gd name="connsiteY7" fmla="*/ 242044 h 1135677"/>
              <a:gd name="connsiteX8" fmla="*/ 2320302 w 2443311"/>
              <a:gd name="connsiteY8" fmla="*/ 520136 h 1135677"/>
              <a:gd name="connsiteX9" fmla="*/ 1907762 w 2443311"/>
              <a:gd name="connsiteY9" fmla="*/ 934473 h 1135677"/>
              <a:gd name="connsiteX10" fmla="*/ 1114329 w 2443311"/>
              <a:gd name="connsiteY10" fmla="*/ 956957 h 1135677"/>
              <a:gd name="connsiteX11" fmla="*/ 769656 w 2443311"/>
              <a:gd name="connsiteY11" fmla="*/ 726559 h 1135677"/>
              <a:gd name="connsiteX12" fmla="*/ 511186 w 2443311"/>
              <a:gd name="connsiteY12" fmla="*/ 814146 h 1135677"/>
              <a:gd name="connsiteX13" fmla="*/ 149728 w 2443311"/>
              <a:gd name="connsiteY13" fmla="*/ 1135677 h 1135677"/>
              <a:gd name="connsiteX14" fmla="*/ 249981 w 2443311"/>
              <a:gd name="connsiteY14" fmla="*/ 814146 h 1135677"/>
              <a:gd name="connsiteX15" fmla="*/ 112203 w 2443311"/>
              <a:gd name="connsiteY15" fmla="*/ 1119698 h 1135677"/>
              <a:gd name="connsiteX16" fmla="*/ 86087 w 2443311"/>
              <a:gd name="connsiteY16" fmla="*/ 1104728 h 1135677"/>
              <a:gd name="connsiteX17" fmla="*/ 420768 w 2443311"/>
              <a:gd name="connsiteY17" fmla="*/ 661205 h 1135677"/>
              <a:gd name="connsiteX18" fmla="*/ 0 w 2443311"/>
              <a:gd name="connsiteY18" fmla="*/ 756601 h 1135677"/>
              <a:gd name="connsiteX19" fmla="*/ 67890 w 2443311"/>
              <a:gd name="connsiteY19" fmla="*/ 208333 h 1135677"/>
              <a:gd name="connsiteX20" fmla="*/ 86087 w 2443311"/>
              <a:gd name="connsiteY20" fmla="*/ 183193 h 1135677"/>
              <a:gd name="connsiteX21" fmla="*/ 112200 w 2443311"/>
              <a:gd name="connsiteY21" fmla="*/ 168225 h 1135677"/>
              <a:gd name="connsiteX22" fmla="*/ 38253 w 2443311"/>
              <a:gd name="connsiteY22" fmla="*/ 562278 h 1135677"/>
              <a:gd name="connsiteX0" fmla="*/ 38253 w 2454262"/>
              <a:gd name="connsiteY0" fmla="*/ 562278 h 1135677"/>
              <a:gd name="connsiteX1" fmla="*/ 149729 w 2454262"/>
              <a:gd name="connsiteY1" fmla="*/ 152244 h 1135677"/>
              <a:gd name="connsiteX2" fmla="*/ 138143 w 2454262"/>
              <a:gd name="connsiteY2" fmla="*/ 264586 h 1135677"/>
              <a:gd name="connsiteX3" fmla="*/ 146130 w 2454262"/>
              <a:gd name="connsiteY3" fmla="*/ 331398 h 1135677"/>
              <a:gd name="connsiteX4" fmla="*/ 327611 w 2454262"/>
              <a:gd name="connsiteY4" fmla="*/ 202666 h 1135677"/>
              <a:gd name="connsiteX5" fmla="*/ 1056623 w 2454262"/>
              <a:gd name="connsiteY5" fmla="*/ 104615 h 1135677"/>
              <a:gd name="connsiteX6" fmla="*/ 2023177 w 2454262"/>
              <a:gd name="connsiteY6" fmla="*/ 13 h 1135677"/>
              <a:gd name="connsiteX7" fmla="*/ 2423713 w 2454262"/>
              <a:gd name="connsiteY7" fmla="*/ 242044 h 1135677"/>
              <a:gd name="connsiteX8" fmla="*/ 2370714 w 2454262"/>
              <a:gd name="connsiteY8" fmla="*/ 592548 h 1135677"/>
              <a:gd name="connsiteX9" fmla="*/ 1907762 w 2454262"/>
              <a:gd name="connsiteY9" fmla="*/ 934473 h 1135677"/>
              <a:gd name="connsiteX10" fmla="*/ 1114329 w 2454262"/>
              <a:gd name="connsiteY10" fmla="*/ 956957 h 1135677"/>
              <a:gd name="connsiteX11" fmla="*/ 769656 w 2454262"/>
              <a:gd name="connsiteY11" fmla="*/ 726559 h 1135677"/>
              <a:gd name="connsiteX12" fmla="*/ 511186 w 2454262"/>
              <a:gd name="connsiteY12" fmla="*/ 814146 h 1135677"/>
              <a:gd name="connsiteX13" fmla="*/ 149728 w 2454262"/>
              <a:gd name="connsiteY13" fmla="*/ 1135677 h 1135677"/>
              <a:gd name="connsiteX14" fmla="*/ 249981 w 2454262"/>
              <a:gd name="connsiteY14" fmla="*/ 814146 h 1135677"/>
              <a:gd name="connsiteX15" fmla="*/ 112203 w 2454262"/>
              <a:gd name="connsiteY15" fmla="*/ 1119698 h 1135677"/>
              <a:gd name="connsiteX16" fmla="*/ 86087 w 2454262"/>
              <a:gd name="connsiteY16" fmla="*/ 1104728 h 1135677"/>
              <a:gd name="connsiteX17" fmla="*/ 420768 w 2454262"/>
              <a:gd name="connsiteY17" fmla="*/ 661205 h 1135677"/>
              <a:gd name="connsiteX18" fmla="*/ 0 w 2454262"/>
              <a:gd name="connsiteY18" fmla="*/ 756601 h 1135677"/>
              <a:gd name="connsiteX19" fmla="*/ 67890 w 2454262"/>
              <a:gd name="connsiteY19" fmla="*/ 208333 h 1135677"/>
              <a:gd name="connsiteX20" fmla="*/ 86087 w 2454262"/>
              <a:gd name="connsiteY20" fmla="*/ 183193 h 1135677"/>
              <a:gd name="connsiteX21" fmla="*/ 112200 w 2454262"/>
              <a:gd name="connsiteY21" fmla="*/ 168225 h 1135677"/>
              <a:gd name="connsiteX22" fmla="*/ 38253 w 2454262"/>
              <a:gd name="connsiteY22" fmla="*/ 562278 h 1135677"/>
              <a:gd name="connsiteX0" fmla="*/ 38253 w 2442846"/>
              <a:gd name="connsiteY0" fmla="*/ 562278 h 1135677"/>
              <a:gd name="connsiteX1" fmla="*/ 149729 w 2442846"/>
              <a:gd name="connsiteY1" fmla="*/ 152244 h 1135677"/>
              <a:gd name="connsiteX2" fmla="*/ 138143 w 2442846"/>
              <a:gd name="connsiteY2" fmla="*/ 264586 h 1135677"/>
              <a:gd name="connsiteX3" fmla="*/ 146130 w 2442846"/>
              <a:gd name="connsiteY3" fmla="*/ 331398 h 1135677"/>
              <a:gd name="connsiteX4" fmla="*/ 327611 w 2442846"/>
              <a:gd name="connsiteY4" fmla="*/ 202666 h 1135677"/>
              <a:gd name="connsiteX5" fmla="*/ 1056623 w 2442846"/>
              <a:gd name="connsiteY5" fmla="*/ 104615 h 1135677"/>
              <a:gd name="connsiteX6" fmla="*/ 2023177 w 2442846"/>
              <a:gd name="connsiteY6" fmla="*/ 13 h 1135677"/>
              <a:gd name="connsiteX7" fmla="*/ 2423713 w 2442846"/>
              <a:gd name="connsiteY7" fmla="*/ 242044 h 1135677"/>
              <a:gd name="connsiteX8" fmla="*/ 2370714 w 2442846"/>
              <a:gd name="connsiteY8" fmla="*/ 592548 h 1135677"/>
              <a:gd name="connsiteX9" fmla="*/ 2263410 w 2442846"/>
              <a:gd name="connsiteY9" fmla="*/ 757825 h 1135677"/>
              <a:gd name="connsiteX10" fmla="*/ 1907762 w 2442846"/>
              <a:gd name="connsiteY10" fmla="*/ 934473 h 1135677"/>
              <a:gd name="connsiteX11" fmla="*/ 1114329 w 2442846"/>
              <a:gd name="connsiteY11" fmla="*/ 956957 h 1135677"/>
              <a:gd name="connsiteX12" fmla="*/ 769656 w 2442846"/>
              <a:gd name="connsiteY12" fmla="*/ 726559 h 1135677"/>
              <a:gd name="connsiteX13" fmla="*/ 511186 w 2442846"/>
              <a:gd name="connsiteY13" fmla="*/ 814146 h 1135677"/>
              <a:gd name="connsiteX14" fmla="*/ 149728 w 2442846"/>
              <a:gd name="connsiteY14" fmla="*/ 1135677 h 1135677"/>
              <a:gd name="connsiteX15" fmla="*/ 249981 w 2442846"/>
              <a:gd name="connsiteY15" fmla="*/ 814146 h 1135677"/>
              <a:gd name="connsiteX16" fmla="*/ 112203 w 2442846"/>
              <a:gd name="connsiteY16" fmla="*/ 1119698 h 1135677"/>
              <a:gd name="connsiteX17" fmla="*/ 86087 w 2442846"/>
              <a:gd name="connsiteY17" fmla="*/ 1104728 h 1135677"/>
              <a:gd name="connsiteX18" fmla="*/ 420768 w 2442846"/>
              <a:gd name="connsiteY18" fmla="*/ 661205 h 1135677"/>
              <a:gd name="connsiteX19" fmla="*/ 0 w 2442846"/>
              <a:gd name="connsiteY19" fmla="*/ 756601 h 1135677"/>
              <a:gd name="connsiteX20" fmla="*/ 67890 w 2442846"/>
              <a:gd name="connsiteY20" fmla="*/ 208333 h 1135677"/>
              <a:gd name="connsiteX21" fmla="*/ 86087 w 2442846"/>
              <a:gd name="connsiteY21" fmla="*/ 183193 h 1135677"/>
              <a:gd name="connsiteX22" fmla="*/ 112200 w 2442846"/>
              <a:gd name="connsiteY22" fmla="*/ 168225 h 1135677"/>
              <a:gd name="connsiteX23" fmla="*/ 38253 w 2442846"/>
              <a:gd name="connsiteY23" fmla="*/ 562278 h 1135677"/>
              <a:gd name="connsiteX0" fmla="*/ 38253 w 2452101"/>
              <a:gd name="connsiteY0" fmla="*/ 562278 h 1135677"/>
              <a:gd name="connsiteX1" fmla="*/ 149729 w 2452101"/>
              <a:gd name="connsiteY1" fmla="*/ 152244 h 1135677"/>
              <a:gd name="connsiteX2" fmla="*/ 138143 w 2452101"/>
              <a:gd name="connsiteY2" fmla="*/ 264586 h 1135677"/>
              <a:gd name="connsiteX3" fmla="*/ 146130 w 2452101"/>
              <a:gd name="connsiteY3" fmla="*/ 331398 h 1135677"/>
              <a:gd name="connsiteX4" fmla="*/ 327611 w 2452101"/>
              <a:gd name="connsiteY4" fmla="*/ 202666 h 1135677"/>
              <a:gd name="connsiteX5" fmla="*/ 1056623 w 2452101"/>
              <a:gd name="connsiteY5" fmla="*/ 104615 h 1135677"/>
              <a:gd name="connsiteX6" fmla="*/ 2023177 w 2452101"/>
              <a:gd name="connsiteY6" fmla="*/ 13 h 1135677"/>
              <a:gd name="connsiteX7" fmla="*/ 2423713 w 2452101"/>
              <a:gd name="connsiteY7" fmla="*/ 242044 h 1135677"/>
              <a:gd name="connsiteX8" fmla="*/ 2424726 w 2452101"/>
              <a:gd name="connsiteY8" fmla="*/ 524497 h 1135677"/>
              <a:gd name="connsiteX9" fmla="*/ 2370714 w 2452101"/>
              <a:gd name="connsiteY9" fmla="*/ 592548 h 1135677"/>
              <a:gd name="connsiteX10" fmla="*/ 2263410 w 2452101"/>
              <a:gd name="connsiteY10" fmla="*/ 757825 h 1135677"/>
              <a:gd name="connsiteX11" fmla="*/ 1907762 w 2452101"/>
              <a:gd name="connsiteY11" fmla="*/ 934473 h 1135677"/>
              <a:gd name="connsiteX12" fmla="*/ 1114329 w 2452101"/>
              <a:gd name="connsiteY12" fmla="*/ 956957 h 1135677"/>
              <a:gd name="connsiteX13" fmla="*/ 769656 w 2452101"/>
              <a:gd name="connsiteY13" fmla="*/ 726559 h 1135677"/>
              <a:gd name="connsiteX14" fmla="*/ 511186 w 2452101"/>
              <a:gd name="connsiteY14" fmla="*/ 814146 h 1135677"/>
              <a:gd name="connsiteX15" fmla="*/ 149728 w 2452101"/>
              <a:gd name="connsiteY15" fmla="*/ 1135677 h 1135677"/>
              <a:gd name="connsiteX16" fmla="*/ 249981 w 2452101"/>
              <a:gd name="connsiteY16" fmla="*/ 814146 h 1135677"/>
              <a:gd name="connsiteX17" fmla="*/ 112203 w 2452101"/>
              <a:gd name="connsiteY17" fmla="*/ 1119698 h 1135677"/>
              <a:gd name="connsiteX18" fmla="*/ 86087 w 2452101"/>
              <a:gd name="connsiteY18" fmla="*/ 1104728 h 1135677"/>
              <a:gd name="connsiteX19" fmla="*/ 420768 w 2452101"/>
              <a:gd name="connsiteY19" fmla="*/ 661205 h 1135677"/>
              <a:gd name="connsiteX20" fmla="*/ 0 w 2452101"/>
              <a:gd name="connsiteY20" fmla="*/ 756601 h 1135677"/>
              <a:gd name="connsiteX21" fmla="*/ 67890 w 2452101"/>
              <a:gd name="connsiteY21" fmla="*/ 208333 h 1135677"/>
              <a:gd name="connsiteX22" fmla="*/ 86087 w 2452101"/>
              <a:gd name="connsiteY22" fmla="*/ 183193 h 1135677"/>
              <a:gd name="connsiteX23" fmla="*/ 112200 w 2452101"/>
              <a:gd name="connsiteY23" fmla="*/ 168225 h 1135677"/>
              <a:gd name="connsiteX24" fmla="*/ 38253 w 2452101"/>
              <a:gd name="connsiteY24" fmla="*/ 562278 h 113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52101" h="1135677">
                <a:moveTo>
                  <a:pt x="38253" y="562278"/>
                </a:moveTo>
                <a:lnTo>
                  <a:pt x="149729" y="152244"/>
                </a:lnTo>
                <a:lnTo>
                  <a:pt x="138143" y="264586"/>
                </a:lnTo>
                <a:cubicBezTo>
                  <a:pt x="172831" y="331992"/>
                  <a:pt x="18256" y="415721"/>
                  <a:pt x="146130" y="331398"/>
                </a:cubicBezTo>
                <a:cubicBezTo>
                  <a:pt x="189471" y="323760"/>
                  <a:pt x="175862" y="240463"/>
                  <a:pt x="327611" y="202666"/>
                </a:cubicBezTo>
                <a:cubicBezTo>
                  <a:pt x="479360" y="164869"/>
                  <a:pt x="789152" y="167892"/>
                  <a:pt x="1056623" y="104615"/>
                </a:cubicBezTo>
                <a:cubicBezTo>
                  <a:pt x="1324094" y="41339"/>
                  <a:pt x="1826327" y="1600"/>
                  <a:pt x="2023177" y="13"/>
                </a:cubicBezTo>
                <a:cubicBezTo>
                  <a:pt x="2220027" y="-1574"/>
                  <a:pt x="2365190" y="154630"/>
                  <a:pt x="2423713" y="242044"/>
                </a:cubicBezTo>
                <a:cubicBezTo>
                  <a:pt x="2482236" y="329458"/>
                  <a:pt x="2433559" y="466080"/>
                  <a:pt x="2424726" y="524497"/>
                </a:cubicBezTo>
                <a:cubicBezTo>
                  <a:pt x="2415893" y="582914"/>
                  <a:pt x="2397600" y="553660"/>
                  <a:pt x="2370714" y="592548"/>
                </a:cubicBezTo>
                <a:cubicBezTo>
                  <a:pt x="2343828" y="631436"/>
                  <a:pt x="2340569" y="700838"/>
                  <a:pt x="2263410" y="757825"/>
                </a:cubicBezTo>
                <a:cubicBezTo>
                  <a:pt x="2186251" y="814812"/>
                  <a:pt x="2090874" y="897261"/>
                  <a:pt x="1907762" y="934473"/>
                </a:cubicBezTo>
                <a:cubicBezTo>
                  <a:pt x="1724650" y="971685"/>
                  <a:pt x="1357786" y="923220"/>
                  <a:pt x="1114329" y="956957"/>
                </a:cubicBezTo>
                <a:cubicBezTo>
                  <a:pt x="870873" y="990694"/>
                  <a:pt x="909386" y="713662"/>
                  <a:pt x="769656" y="726559"/>
                </a:cubicBezTo>
                <a:lnTo>
                  <a:pt x="511186" y="814146"/>
                </a:lnTo>
                <a:lnTo>
                  <a:pt x="149728" y="1135677"/>
                </a:lnTo>
                <a:lnTo>
                  <a:pt x="249981" y="814146"/>
                </a:lnTo>
                <a:lnTo>
                  <a:pt x="112203" y="1119698"/>
                </a:lnTo>
                <a:lnTo>
                  <a:pt x="86087" y="1104728"/>
                </a:lnTo>
                <a:lnTo>
                  <a:pt x="420768" y="661205"/>
                </a:lnTo>
                <a:lnTo>
                  <a:pt x="0" y="756601"/>
                </a:lnTo>
                <a:lnTo>
                  <a:pt x="67890" y="208333"/>
                </a:lnTo>
                <a:lnTo>
                  <a:pt x="86087" y="183193"/>
                </a:lnTo>
                <a:lnTo>
                  <a:pt x="112200" y="168225"/>
                </a:lnTo>
                <a:lnTo>
                  <a:pt x="38253" y="56227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>
              <a:solidFill>
                <a:prstClr val="white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8957240" y="478760"/>
            <a:ext cx="4237262" cy="1608009"/>
            <a:chOff x="5972012" y="318903"/>
            <a:chExt cx="2277926" cy="1072099"/>
          </a:xfrm>
        </p:grpSpPr>
        <p:sp>
          <p:nvSpPr>
            <p:cNvPr id="5" name="Freeform 4"/>
            <p:cNvSpPr/>
            <p:nvPr/>
          </p:nvSpPr>
          <p:spPr>
            <a:xfrm>
              <a:off x="5992611" y="334329"/>
              <a:ext cx="2257327" cy="1056673"/>
            </a:xfrm>
            <a:custGeom>
              <a:avLst/>
              <a:gdLst>
                <a:gd name="connsiteX0" fmla="*/ 552450 w 2724151"/>
                <a:gd name="connsiteY0" fmla="*/ 0 h 1000126"/>
                <a:gd name="connsiteX1" fmla="*/ 563103 w 2724151"/>
                <a:gd name="connsiteY1" fmla="*/ 8347 h 1000126"/>
                <a:gd name="connsiteX2" fmla="*/ 622092 w 2724151"/>
                <a:gd name="connsiteY2" fmla="*/ 1 h 1000126"/>
                <a:gd name="connsiteX3" fmla="*/ 2321136 w 2724151"/>
                <a:gd name="connsiteY3" fmla="*/ 1 h 1000126"/>
                <a:gd name="connsiteX4" fmla="*/ 2724151 w 2724151"/>
                <a:gd name="connsiteY4" fmla="*/ 500064 h 1000126"/>
                <a:gd name="connsiteX5" fmla="*/ 2321136 w 2724151"/>
                <a:gd name="connsiteY5" fmla="*/ 1000126 h 1000126"/>
                <a:gd name="connsiteX6" fmla="*/ 622092 w 2724151"/>
                <a:gd name="connsiteY6" fmla="*/ 1000126 h 1000126"/>
                <a:gd name="connsiteX7" fmla="*/ 563102 w 2724151"/>
                <a:gd name="connsiteY7" fmla="*/ 991780 h 1000126"/>
                <a:gd name="connsiteX8" fmla="*/ 552450 w 2724151"/>
                <a:gd name="connsiteY8" fmla="*/ 1000126 h 1000126"/>
                <a:gd name="connsiteX9" fmla="*/ 525577 w 2724151"/>
                <a:gd name="connsiteY9" fmla="*/ 975801 h 1000126"/>
                <a:gd name="connsiteX10" fmla="*/ 499461 w 2724151"/>
                <a:gd name="connsiteY10" fmla="*/ 960831 h 1000126"/>
                <a:gd name="connsiteX11" fmla="*/ 481262 w 2724151"/>
                <a:gd name="connsiteY11" fmla="*/ 935688 h 1000126"/>
                <a:gd name="connsiteX12" fmla="*/ 0 w 2724151"/>
                <a:gd name="connsiteY12" fmla="*/ 500063 h 1000126"/>
                <a:gd name="connsiteX13" fmla="*/ 481264 w 2724151"/>
                <a:gd name="connsiteY13" fmla="*/ 64436 h 1000126"/>
                <a:gd name="connsiteX14" fmla="*/ 499461 w 2724151"/>
                <a:gd name="connsiteY14" fmla="*/ 39296 h 1000126"/>
                <a:gd name="connsiteX15" fmla="*/ 525574 w 2724151"/>
                <a:gd name="connsiteY15" fmla="*/ 24328 h 1000126"/>
                <a:gd name="connsiteX0" fmla="*/ 552450 w 2725086"/>
                <a:gd name="connsiteY0" fmla="*/ 180974 h 1181100"/>
                <a:gd name="connsiteX1" fmla="*/ 563103 w 2725086"/>
                <a:gd name="connsiteY1" fmla="*/ 189321 h 1181100"/>
                <a:gd name="connsiteX2" fmla="*/ 622092 w 2725086"/>
                <a:gd name="connsiteY2" fmla="*/ 180975 h 1181100"/>
                <a:gd name="connsiteX3" fmla="*/ 2397336 w 2725086"/>
                <a:gd name="connsiteY3" fmla="*/ 0 h 1181100"/>
                <a:gd name="connsiteX4" fmla="*/ 2724151 w 2725086"/>
                <a:gd name="connsiteY4" fmla="*/ 681038 h 1181100"/>
                <a:gd name="connsiteX5" fmla="*/ 2321136 w 2725086"/>
                <a:gd name="connsiteY5" fmla="*/ 1181100 h 1181100"/>
                <a:gd name="connsiteX6" fmla="*/ 622092 w 2725086"/>
                <a:gd name="connsiteY6" fmla="*/ 1181100 h 1181100"/>
                <a:gd name="connsiteX7" fmla="*/ 563102 w 2725086"/>
                <a:gd name="connsiteY7" fmla="*/ 1172754 h 1181100"/>
                <a:gd name="connsiteX8" fmla="*/ 552450 w 2725086"/>
                <a:gd name="connsiteY8" fmla="*/ 1181100 h 1181100"/>
                <a:gd name="connsiteX9" fmla="*/ 525577 w 2725086"/>
                <a:gd name="connsiteY9" fmla="*/ 1156775 h 1181100"/>
                <a:gd name="connsiteX10" fmla="*/ 499461 w 2725086"/>
                <a:gd name="connsiteY10" fmla="*/ 1141805 h 1181100"/>
                <a:gd name="connsiteX11" fmla="*/ 481262 w 2725086"/>
                <a:gd name="connsiteY11" fmla="*/ 1116662 h 1181100"/>
                <a:gd name="connsiteX12" fmla="*/ 0 w 2725086"/>
                <a:gd name="connsiteY12" fmla="*/ 681037 h 1181100"/>
                <a:gd name="connsiteX13" fmla="*/ 481264 w 2725086"/>
                <a:gd name="connsiteY13" fmla="*/ 245410 h 1181100"/>
                <a:gd name="connsiteX14" fmla="*/ 499461 w 2725086"/>
                <a:gd name="connsiteY14" fmla="*/ 220270 h 1181100"/>
                <a:gd name="connsiteX15" fmla="*/ 525574 w 2725086"/>
                <a:gd name="connsiteY15" fmla="*/ 205302 h 1181100"/>
                <a:gd name="connsiteX16" fmla="*/ 552450 w 2725086"/>
                <a:gd name="connsiteY16" fmla="*/ 180974 h 1181100"/>
                <a:gd name="connsiteX0" fmla="*/ 552450 w 2725086"/>
                <a:gd name="connsiteY0" fmla="*/ 180974 h 1181100"/>
                <a:gd name="connsiteX1" fmla="*/ 563103 w 2725086"/>
                <a:gd name="connsiteY1" fmla="*/ 189321 h 1181100"/>
                <a:gd name="connsiteX2" fmla="*/ 622092 w 2725086"/>
                <a:gd name="connsiteY2" fmla="*/ 180975 h 1181100"/>
                <a:gd name="connsiteX3" fmla="*/ 2397336 w 2725086"/>
                <a:gd name="connsiteY3" fmla="*/ 0 h 1181100"/>
                <a:gd name="connsiteX4" fmla="*/ 2724151 w 2725086"/>
                <a:gd name="connsiteY4" fmla="*/ 681038 h 1181100"/>
                <a:gd name="connsiteX5" fmla="*/ 2321136 w 2725086"/>
                <a:gd name="connsiteY5" fmla="*/ 971550 h 1181100"/>
                <a:gd name="connsiteX6" fmla="*/ 622092 w 2725086"/>
                <a:gd name="connsiteY6" fmla="*/ 1181100 h 1181100"/>
                <a:gd name="connsiteX7" fmla="*/ 563102 w 2725086"/>
                <a:gd name="connsiteY7" fmla="*/ 1172754 h 1181100"/>
                <a:gd name="connsiteX8" fmla="*/ 552450 w 2725086"/>
                <a:gd name="connsiteY8" fmla="*/ 1181100 h 1181100"/>
                <a:gd name="connsiteX9" fmla="*/ 525577 w 2725086"/>
                <a:gd name="connsiteY9" fmla="*/ 1156775 h 1181100"/>
                <a:gd name="connsiteX10" fmla="*/ 499461 w 2725086"/>
                <a:gd name="connsiteY10" fmla="*/ 1141805 h 1181100"/>
                <a:gd name="connsiteX11" fmla="*/ 481262 w 2725086"/>
                <a:gd name="connsiteY11" fmla="*/ 1116662 h 1181100"/>
                <a:gd name="connsiteX12" fmla="*/ 0 w 2725086"/>
                <a:gd name="connsiteY12" fmla="*/ 681037 h 1181100"/>
                <a:gd name="connsiteX13" fmla="*/ 481264 w 2725086"/>
                <a:gd name="connsiteY13" fmla="*/ 245410 h 1181100"/>
                <a:gd name="connsiteX14" fmla="*/ 499461 w 2725086"/>
                <a:gd name="connsiteY14" fmla="*/ 220270 h 1181100"/>
                <a:gd name="connsiteX15" fmla="*/ 525574 w 2725086"/>
                <a:gd name="connsiteY15" fmla="*/ 205302 h 1181100"/>
                <a:gd name="connsiteX16" fmla="*/ 552450 w 2725086"/>
                <a:gd name="connsiteY16" fmla="*/ 180974 h 1181100"/>
                <a:gd name="connsiteX0" fmla="*/ 552450 w 2744019"/>
                <a:gd name="connsiteY0" fmla="*/ 180974 h 1181100"/>
                <a:gd name="connsiteX1" fmla="*/ 563103 w 2744019"/>
                <a:gd name="connsiteY1" fmla="*/ 189321 h 1181100"/>
                <a:gd name="connsiteX2" fmla="*/ 622092 w 2744019"/>
                <a:gd name="connsiteY2" fmla="*/ 180975 h 1181100"/>
                <a:gd name="connsiteX3" fmla="*/ 2397336 w 2744019"/>
                <a:gd name="connsiteY3" fmla="*/ 0 h 1181100"/>
                <a:gd name="connsiteX4" fmla="*/ 2743201 w 2744019"/>
                <a:gd name="connsiteY4" fmla="*/ 490538 h 1181100"/>
                <a:gd name="connsiteX5" fmla="*/ 2321136 w 2744019"/>
                <a:gd name="connsiteY5" fmla="*/ 971550 h 1181100"/>
                <a:gd name="connsiteX6" fmla="*/ 622092 w 2744019"/>
                <a:gd name="connsiteY6" fmla="*/ 1181100 h 1181100"/>
                <a:gd name="connsiteX7" fmla="*/ 563102 w 2744019"/>
                <a:gd name="connsiteY7" fmla="*/ 1172754 h 1181100"/>
                <a:gd name="connsiteX8" fmla="*/ 552450 w 2744019"/>
                <a:gd name="connsiteY8" fmla="*/ 1181100 h 1181100"/>
                <a:gd name="connsiteX9" fmla="*/ 525577 w 2744019"/>
                <a:gd name="connsiteY9" fmla="*/ 1156775 h 1181100"/>
                <a:gd name="connsiteX10" fmla="*/ 499461 w 2744019"/>
                <a:gd name="connsiteY10" fmla="*/ 1141805 h 1181100"/>
                <a:gd name="connsiteX11" fmla="*/ 481262 w 2744019"/>
                <a:gd name="connsiteY11" fmla="*/ 1116662 h 1181100"/>
                <a:gd name="connsiteX12" fmla="*/ 0 w 2744019"/>
                <a:gd name="connsiteY12" fmla="*/ 681037 h 1181100"/>
                <a:gd name="connsiteX13" fmla="*/ 481264 w 2744019"/>
                <a:gd name="connsiteY13" fmla="*/ 245410 h 1181100"/>
                <a:gd name="connsiteX14" fmla="*/ 499461 w 2744019"/>
                <a:gd name="connsiteY14" fmla="*/ 220270 h 1181100"/>
                <a:gd name="connsiteX15" fmla="*/ 525574 w 2744019"/>
                <a:gd name="connsiteY15" fmla="*/ 205302 h 1181100"/>
                <a:gd name="connsiteX16" fmla="*/ 552450 w 2744019"/>
                <a:gd name="connsiteY16" fmla="*/ 180974 h 1181100"/>
                <a:gd name="connsiteX0" fmla="*/ 552450 w 2744019"/>
                <a:gd name="connsiteY0" fmla="*/ 180974 h 1181100"/>
                <a:gd name="connsiteX1" fmla="*/ 563103 w 2744019"/>
                <a:gd name="connsiteY1" fmla="*/ 189321 h 1181100"/>
                <a:gd name="connsiteX2" fmla="*/ 622092 w 2744019"/>
                <a:gd name="connsiteY2" fmla="*/ 180975 h 1181100"/>
                <a:gd name="connsiteX3" fmla="*/ 2397336 w 2744019"/>
                <a:gd name="connsiteY3" fmla="*/ 0 h 1181100"/>
                <a:gd name="connsiteX4" fmla="*/ 2743201 w 2744019"/>
                <a:gd name="connsiteY4" fmla="*/ 490538 h 1181100"/>
                <a:gd name="connsiteX5" fmla="*/ 2321136 w 2744019"/>
                <a:gd name="connsiteY5" fmla="*/ 971550 h 1181100"/>
                <a:gd name="connsiteX6" fmla="*/ 860397 w 2744019"/>
                <a:gd name="connsiteY6" fmla="*/ 1173971 h 1181100"/>
                <a:gd name="connsiteX7" fmla="*/ 622092 w 2744019"/>
                <a:gd name="connsiteY7" fmla="*/ 1181100 h 1181100"/>
                <a:gd name="connsiteX8" fmla="*/ 563102 w 2744019"/>
                <a:gd name="connsiteY8" fmla="*/ 1172754 h 1181100"/>
                <a:gd name="connsiteX9" fmla="*/ 552450 w 2744019"/>
                <a:gd name="connsiteY9" fmla="*/ 1181100 h 1181100"/>
                <a:gd name="connsiteX10" fmla="*/ 525577 w 2744019"/>
                <a:gd name="connsiteY10" fmla="*/ 1156775 h 1181100"/>
                <a:gd name="connsiteX11" fmla="*/ 499461 w 2744019"/>
                <a:gd name="connsiteY11" fmla="*/ 1141805 h 1181100"/>
                <a:gd name="connsiteX12" fmla="*/ 481262 w 2744019"/>
                <a:gd name="connsiteY12" fmla="*/ 1116662 h 1181100"/>
                <a:gd name="connsiteX13" fmla="*/ 0 w 2744019"/>
                <a:gd name="connsiteY13" fmla="*/ 681037 h 1181100"/>
                <a:gd name="connsiteX14" fmla="*/ 481264 w 2744019"/>
                <a:gd name="connsiteY14" fmla="*/ 245410 h 1181100"/>
                <a:gd name="connsiteX15" fmla="*/ 499461 w 2744019"/>
                <a:gd name="connsiteY15" fmla="*/ 220270 h 1181100"/>
                <a:gd name="connsiteX16" fmla="*/ 525574 w 2744019"/>
                <a:gd name="connsiteY16" fmla="*/ 205302 h 1181100"/>
                <a:gd name="connsiteX17" fmla="*/ 552450 w 2744019"/>
                <a:gd name="connsiteY17" fmla="*/ 180974 h 1181100"/>
                <a:gd name="connsiteX0" fmla="*/ 552450 w 2744019"/>
                <a:gd name="connsiteY0" fmla="*/ 195068 h 1195194"/>
                <a:gd name="connsiteX1" fmla="*/ 563103 w 2744019"/>
                <a:gd name="connsiteY1" fmla="*/ 203415 h 1195194"/>
                <a:gd name="connsiteX2" fmla="*/ 622092 w 2744019"/>
                <a:gd name="connsiteY2" fmla="*/ 195069 h 1195194"/>
                <a:gd name="connsiteX3" fmla="*/ 1469997 w 2744019"/>
                <a:gd name="connsiteY3" fmla="*/ 155786 h 1195194"/>
                <a:gd name="connsiteX4" fmla="*/ 2397336 w 2744019"/>
                <a:gd name="connsiteY4" fmla="*/ 14094 h 1195194"/>
                <a:gd name="connsiteX5" fmla="*/ 2743201 w 2744019"/>
                <a:gd name="connsiteY5" fmla="*/ 504632 h 1195194"/>
                <a:gd name="connsiteX6" fmla="*/ 2321136 w 2744019"/>
                <a:gd name="connsiteY6" fmla="*/ 985644 h 1195194"/>
                <a:gd name="connsiteX7" fmla="*/ 860397 w 2744019"/>
                <a:gd name="connsiteY7" fmla="*/ 1188065 h 1195194"/>
                <a:gd name="connsiteX8" fmla="*/ 622092 w 2744019"/>
                <a:gd name="connsiteY8" fmla="*/ 1195194 h 1195194"/>
                <a:gd name="connsiteX9" fmla="*/ 563102 w 2744019"/>
                <a:gd name="connsiteY9" fmla="*/ 1186848 h 1195194"/>
                <a:gd name="connsiteX10" fmla="*/ 552450 w 2744019"/>
                <a:gd name="connsiteY10" fmla="*/ 1195194 h 1195194"/>
                <a:gd name="connsiteX11" fmla="*/ 525577 w 2744019"/>
                <a:gd name="connsiteY11" fmla="*/ 1170869 h 1195194"/>
                <a:gd name="connsiteX12" fmla="*/ 499461 w 2744019"/>
                <a:gd name="connsiteY12" fmla="*/ 1155899 h 1195194"/>
                <a:gd name="connsiteX13" fmla="*/ 481262 w 2744019"/>
                <a:gd name="connsiteY13" fmla="*/ 1130756 h 1195194"/>
                <a:gd name="connsiteX14" fmla="*/ 0 w 2744019"/>
                <a:gd name="connsiteY14" fmla="*/ 695131 h 1195194"/>
                <a:gd name="connsiteX15" fmla="*/ 481264 w 2744019"/>
                <a:gd name="connsiteY15" fmla="*/ 259504 h 1195194"/>
                <a:gd name="connsiteX16" fmla="*/ 499461 w 2744019"/>
                <a:gd name="connsiteY16" fmla="*/ 234364 h 1195194"/>
                <a:gd name="connsiteX17" fmla="*/ 525574 w 2744019"/>
                <a:gd name="connsiteY17" fmla="*/ 219396 h 1195194"/>
                <a:gd name="connsiteX18" fmla="*/ 552450 w 2744019"/>
                <a:gd name="connsiteY18" fmla="*/ 195068 h 1195194"/>
                <a:gd name="connsiteX0" fmla="*/ 552450 w 2744019"/>
                <a:gd name="connsiteY0" fmla="*/ 267681 h 1267807"/>
                <a:gd name="connsiteX1" fmla="*/ 563103 w 2744019"/>
                <a:gd name="connsiteY1" fmla="*/ 276028 h 1267807"/>
                <a:gd name="connsiteX2" fmla="*/ 622092 w 2744019"/>
                <a:gd name="connsiteY2" fmla="*/ 267682 h 1267807"/>
                <a:gd name="connsiteX3" fmla="*/ 1469997 w 2744019"/>
                <a:gd name="connsiteY3" fmla="*/ 228399 h 1267807"/>
                <a:gd name="connsiteX4" fmla="*/ 2397336 w 2744019"/>
                <a:gd name="connsiteY4" fmla="*/ 10507 h 1267807"/>
                <a:gd name="connsiteX5" fmla="*/ 2743201 w 2744019"/>
                <a:gd name="connsiteY5" fmla="*/ 577245 h 1267807"/>
                <a:gd name="connsiteX6" fmla="*/ 2321136 w 2744019"/>
                <a:gd name="connsiteY6" fmla="*/ 1058257 h 1267807"/>
                <a:gd name="connsiteX7" fmla="*/ 860397 w 2744019"/>
                <a:gd name="connsiteY7" fmla="*/ 1260678 h 1267807"/>
                <a:gd name="connsiteX8" fmla="*/ 622092 w 2744019"/>
                <a:gd name="connsiteY8" fmla="*/ 1267807 h 1267807"/>
                <a:gd name="connsiteX9" fmla="*/ 563102 w 2744019"/>
                <a:gd name="connsiteY9" fmla="*/ 1259461 h 1267807"/>
                <a:gd name="connsiteX10" fmla="*/ 552450 w 2744019"/>
                <a:gd name="connsiteY10" fmla="*/ 1267807 h 1267807"/>
                <a:gd name="connsiteX11" fmla="*/ 525577 w 2744019"/>
                <a:gd name="connsiteY11" fmla="*/ 1243482 h 1267807"/>
                <a:gd name="connsiteX12" fmla="*/ 499461 w 2744019"/>
                <a:gd name="connsiteY12" fmla="*/ 1228512 h 1267807"/>
                <a:gd name="connsiteX13" fmla="*/ 481262 w 2744019"/>
                <a:gd name="connsiteY13" fmla="*/ 1203369 h 1267807"/>
                <a:gd name="connsiteX14" fmla="*/ 0 w 2744019"/>
                <a:gd name="connsiteY14" fmla="*/ 767744 h 1267807"/>
                <a:gd name="connsiteX15" fmla="*/ 481264 w 2744019"/>
                <a:gd name="connsiteY15" fmla="*/ 332117 h 1267807"/>
                <a:gd name="connsiteX16" fmla="*/ 499461 w 2744019"/>
                <a:gd name="connsiteY16" fmla="*/ 306977 h 1267807"/>
                <a:gd name="connsiteX17" fmla="*/ 525574 w 2744019"/>
                <a:gd name="connsiteY17" fmla="*/ 292009 h 1267807"/>
                <a:gd name="connsiteX18" fmla="*/ 552450 w 2744019"/>
                <a:gd name="connsiteY18" fmla="*/ 267681 h 1267807"/>
                <a:gd name="connsiteX0" fmla="*/ 552450 w 2744282"/>
                <a:gd name="connsiteY0" fmla="*/ 231117 h 1231243"/>
                <a:gd name="connsiteX1" fmla="*/ 563103 w 2744282"/>
                <a:gd name="connsiteY1" fmla="*/ 239464 h 1231243"/>
                <a:gd name="connsiteX2" fmla="*/ 622092 w 2744282"/>
                <a:gd name="connsiteY2" fmla="*/ 231118 h 1231243"/>
                <a:gd name="connsiteX3" fmla="*/ 1469997 w 2744282"/>
                <a:gd name="connsiteY3" fmla="*/ 191835 h 1231243"/>
                <a:gd name="connsiteX4" fmla="*/ 2406861 w 2744282"/>
                <a:gd name="connsiteY4" fmla="*/ 12043 h 1231243"/>
                <a:gd name="connsiteX5" fmla="*/ 2743201 w 2744282"/>
                <a:gd name="connsiteY5" fmla="*/ 540681 h 1231243"/>
                <a:gd name="connsiteX6" fmla="*/ 2321136 w 2744282"/>
                <a:gd name="connsiteY6" fmla="*/ 1021693 h 1231243"/>
                <a:gd name="connsiteX7" fmla="*/ 860397 w 2744282"/>
                <a:gd name="connsiteY7" fmla="*/ 1224114 h 1231243"/>
                <a:gd name="connsiteX8" fmla="*/ 622092 w 2744282"/>
                <a:gd name="connsiteY8" fmla="*/ 1231243 h 1231243"/>
                <a:gd name="connsiteX9" fmla="*/ 563102 w 2744282"/>
                <a:gd name="connsiteY9" fmla="*/ 1222897 h 1231243"/>
                <a:gd name="connsiteX10" fmla="*/ 552450 w 2744282"/>
                <a:gd name="connsiteY10" fmla="*/ 1231243 h 1231243"/>
                <a:gd name="connsiteX11" fmla="*/ 525577 w 2744282"/>
                <a:gd name="connsiteY11" fmla="*/ 1206918 h 1231243"/>
                <a:gd name="connsiteX12" fmla="*/ 499461 w 2744282"/>
                <a:gd name="connsiteY12" fmla="*/ 1191948 h 1231243"/>
                <a:gd name="connsiteX13" fmla="*/ 481262 w 2744282"/>
                <a:gd name="connsiteY13" fmla="*/ 1166805 h 1231243"/>
                <a:gd name="connsiteX14" fmla="*/ 0 w 2744282"/>
                <a:gd name="connsiteY14" fmla="*/ 731180 h 1231243"/>
                <a:gd name="connsiteX15" fmla="*/ 481264 w 2744282"/>
                <a:gd name="connsiteY15" fmla="*/ 295553 h 1231243"/>
                <a:gd name="connsiteX16" fmla="*/ 499461 w 2744282"/>
                <a:gd name="connsiteY16" fmla="*/ 270413 h 1231243"/>
                <a:gd name="connsiteX17" fmla="*/ 525574 w 2744282"/>
                <a:gd name="connsiteY17" fmla="*/ 255445 h 1231243"/>
                <a:gd name="connsiteX18" fmla="*/ 552450 w 2744282"/>
                <a:gd name="connsiteY18" fmla="*/ 231117 h 1231243"/>
                <a:gd name="connsiteX0" fmla="*/ 552450 w 2772106"/>
                <a:gd name="connsiteY0" fmla="*/ 219108 h 1219234"/>
                <a:gd name="connsiteX1" fmla="*/ 563103 w 2772106"/>
                <a:gd name="connsiteY1" fmla="*/ 227455 h 1219234"/>
                <a:gd name="connsiteX2" fmla="*/ 622092 w 2772106"/>
                <a:gd name="connsiteY2" fmla="*/ 219109 h 1219234"/>
                <a:gd name="connsiteX3" fmla="*/ 1469997 w 2772106"/>
                <a:gd name="connsiteY3" fmla="*/ 179826 h 1219234"/>
                <a:gd name="connsiteX4" fmla="*/ 2406861 w 2772106"/>
                <a:gd name="connsiteY4" fmla="*/ 34 h 1219234"/>
                <a:gd name="connsiteX5" fmla="*/ 2698721 w 2772106"/>
                <a:gd name="connsiteY5" fmla="*/ 141727 h 1219234"/>
                <a:gd name="connsiteX6" fmla="*/ 2743201 w 2772106"/>
                <a:gd name="connsiteY6" fmla="*/ 528672 h 1219234"/>
                <a:gd name="connsiteX7" fmla="*/ 2321136 w 2772106"/>
                <a:gd name="connsiteY7" fmla="*/ 1009684 h 1219234"/>
                <a:gd name="connsiteX8" fmla="*/ 860397 w 2772106"/>
                <a:gd name="connsiteY8" fmla="*/ 1212105 h 1219234"/>
                <a:gd name="connsiteX9" fmla="*/ 622092 w 2772106"/>
                <a:gd name="connsiteY9" fmla="*/ 1219234 h 1219234"/>
                <a:gd name="connsiteX10" fmla="*/ 563102 w 2772106"/>
                <a:gd name="connsiteY10" fmla="*/ 1210888 h 1219234"/>
                <a:gd name="connsiteX11" fmla="*/ 552450 w 2772106"/>
                <a:gd name="connsiteY11" fmla="*/ 1219234 h 1219234"/>
                <a:gd name="connsiteX12" fmla="*/ 525577 w 2772106"/>
                <a:gd name="connsiteY12" fmla="*/ 1194909 h 1219234"/>
                <a:gd name="connsiteX13" fmla="*/ 499461 w 2772106"/>
                <a:gd name="connsiteY13" fmla="*/ 1179939 h 1219234"/>
                <a:gd name="connsiteX14" fmla="*/ 481262 w 2772106"/>
                <a:gd name="connsiteY14" fmla="*/ 1154796 h 1219234"/>
                <a:gd name="connsiteX15" fmla="*/ 0 w 2772106"/>
                <a:gd name="connsiteY15" fmla="*/ 719171 h 1219234"/>
                <a:gd name="connsiteX16" fmla="*/ 481264 w 2772106"/>
                <a:gd name="connsiteY16" fmla="*/ 283544 h 1219234"/>
                <a:gd name="connsiteX17" fmla="*/ 499461 w 2772106"/>
                <a:gd name="connsiteY17" fmla="*/ 258404 h 1219234"/>
                <a:gd name="connsiteX18" fmla="*/ 525574 w 2772106"/>
                <a:gd name="connsiteY18" fmla="*/ 243436 h 1219234"/>
                <a:gd name="connsiteX19" fmla="*/ 552450 w 2772106"/>
                <a:gd name="connsiteY19" fmla="*/ 219108 h 1219234"/>
                <a:gd name="connsiteX0" fmla="*/ 552450 w 2772106"/>
                <a:gd name="connsiteY0" fmla="*/ 219108 h 1219234"/>
                <a:gd name="connsiteX1" fmla="*/ 563103 w 2772106"/>
                <a:gd name="connsiteY1" fmla="*/ 227455 h 1219234"/>
                <a:gd name="connsiteX2" fmla="*/ 622092 w 2772106"/>
                <a:gd name="connsiteY2" fmla="*/ 219109 h 1219234"/>
                <a:gd name="connsiteX3" fmla="*/ 1469997 w 2772106"/>
                <a:gd name="connsiteY3" fmla="*/ 179826 h 1219234"/>
                <a:gd name="connsiteX4" fmla="*/ 2406861 w 2772106"/>
                <a:gd name="connsiteY4" fmla="*/ 34 h 1219234"/>
                <a:gd name="connsiteX5" fmla="*/ 2698721 w 2772106"/>
                <a:gd name="connsiteY5" fmla="*/ 141727 h 1219234"/>
                <a:gd name="connsiteX6" fmla="*/ 2743201 w 2772106"/>
                <a:gd name="connsiteY6" fmla="*/ 528672 h 1219234"/>
                <a:gd name="connsiteX7" fmla="*/ 2321136 w 2772106"/>
                <a:gd name="connsiteY7" fmla="*/ 1009684 h 1219234"/>
                <a:gd name="connsiteX8" fmla="*/ 1517621 w 2772106"/>
                <a:gd name="connsiteY8" fmla="*/ 1160901 h 1219234"/>
                <a:gd name="connsiteX9" fmla="*/ 860397 w 2772106"/>
                <a:gd name="connsiteY9" fmla="*/ 1212105 h 1219234"/>
                <a:gd name="connsiteX10" fmla="*/ 622092 w 2772106"/>
                <a:gd name="connsiteY10" fmla="*/ 1219234 h 1219234"/>
                <a:gd name="connsiteX11" fmla="*/ 563102 w 2772106"/>
                <a:gd name="connsiteY11" fmla="*/ 1210888 h 1219234"/>
                <a:gd name="connsiteX12" fmla="*/ 552450 w 2772106"/>
                <a:gd name="connsiteY12" fmla="*/ 1219234 h 1219234"/>
                <a:gd name="connsiteX13" fmla="*/ 525577 w 2772106"/>
                <a:gd name="connsiteY13" fmla="*/ 1194909 h 1219234"/>
                <a:gd name="connsiteX14" fmla="*/ 499461 w 2772106"/>
                <a:gd name="connsiteY14" fmla="*/ 1179939 h 1219234"/>
                <a:gd name="connsiteX15" fmla="*/ 481262 w 2772106"/>
                <a:gd name="connsiteY15" fmla="*/ 1154796 h 1219234"/>
                <a:gd name="connsiteX16" fmla="*/ 0 w 2772106"/>
                <a:gd name="connsiteY16" fmla="*/ 719171 h 1219234"/>
                <a:gd name="connsiteX17" fmla="*/ 481264 w 2772106"/>
                <a:gd name="connsiteY17" fmla="*/ 283544 h 1219234"/>
                <a:gd name="connsiteX18" fmla="*/ 499461 w 2772106"/>
                <a:gd name="connsiteY18" fmla="*/ 258404 h 1219234"/>
                <a:gd name="connsiteX19" fmla="*/ 525574 w 2772106"/>
                <a:gd name="connsiteY19" fmla="*/ 243436 h 1219234"/>
                <a:gd name="connsiteX20" fmla="*/ 552450 w 2772106"/>
                <a:gd name="connsiteY20" fmla="*/ 219108 h 1219234"/>
                <a:gd name="connsiteX0" fmla="*/ 552450 w 2772106"/>
                <a:gd name="connsiteY0" fmla="*/ 304812 h 1304938"/>
                <a:gd name="connsiteX1" fmla="*/ 563103 w 2772106"/>
                <a:gd name="connsiteY1" fmla="*/ 313159 h 1304938"/>
                <a:gd name="connsiteX2" fmla="*/ 622092 w 2772106"/>
                <a:gd name="connsiteY2" fmla="*/ 304813 h 1304938"/>
                <a:gd name="connsiteX3" fmla="*/ 1469997 w 2772106"/>
                <a:gd name="connsiteY3" fmla="*/ 265530 h 1304938"/>
                <a:gd name="connsiteX4" fmla="*/ 2416386 w 2772106"/>
                <a:gd name="connsiteY4" fmla="*/ 13 h 1304938"/>
                <a:gd name="connsiteX5" fmla="*/ 2698721 w 2772106"/>
                <a:gd name="connsiteY5" fmla="*/ 227431 h 1304938"/>
                <a:gd name="connsiteX6" fmla="*/ 2743201 w 2772106"/>
                <a:gd name="connsiteY6" fmla="*/ 614376 h 1304938"/>
                <a:gd name="connsiteX7" fmla="*/ 2321136 w 2772106"/>
                <a:gd name="connsiteY7" fmla="*/ 1095388 h 1304938"/>
                <a:gd name="connsiteX8" fmla="*/ 1517621 w 2772106"/>
                <a:gd name="connsiteY8" fmla="*/ 1246605 h 1304938"/>
                <a:gd name="connsiteX9" fmla="*/ 860397 w 2772106"/>
                <a:gd name="connsiteY9" fmla="*/ 1297809 h 1304938"/>
                <a:gd name="connsiteX10" fmla="*/ 622092 w 2772106"/>
                <a:gd name="connsiteY10" fmla="*/ 1304938 h 1304938"/>
                <a:gd name="connsiteX11" fmla="*/ 563102 w 2772106"/>
                <a:gd name="connsiteY11" fmla="*/ 1296592 h 1304938"/>
                <a:gd name="connsiteX12" fmla="*/ 552450 w 2772106"/>
                <a:gd name="connsiteY12" fmla="*/ 1304938 h 1304938"/>
                <a:gd name="connsiteX13" fmla="*/ 525577 w 2772106"/>
                <a:gd name="connsiteY13" fmla="*/ 1280613 h 1304938"/>
                <a:gd name="connsiteX14" fmla="*/ 499461 w 2772106"/>
                <a:gd name="connsiteY14" fmla="*/ 1265643 h 1304938"/>
                <a:gd name="connsiteX15" fmla="*/ 481262 w 2772106"/>
                <a:gd name="connsiteY15" fmla="*/ 1240500 h 1304938"/>
                <a:gd name="connsiteX16" fmla="*/ 0 w 2772106"/>
                <a:gd name="connsiteY16" fmla="*/ 804875 h 1304938"/>
                <a:gd name="connsiteX17" fmla="*/ 481264 w 2772106"/>
                <a:gd name="connsiteY17" fmla="*/ 369248 h 1304938"/>
                <a:gd name="connsiteX18" fmla="*/ 499461 w 2772106"/>
                <a:gd name="connsiteY18" fmla="*/ 344108 h 1304938"/>
                <a:gd name="connsiteX19" fmla="*/ 525574 w 2772106"/>
                <a:gd name="connsiteY19" fmla="*/ 329140 h 1304938"/>
                <a:gd name="connsiteX20" fmla="*/ 552450 w 2772106"/>
                <a:gd name="connsiteY20" fmla="*/ 304812 h 1304938"/>
                <a:gd name="connsiteX0" fmla="*/ 552450 w 2792423"/>
                <a:gd name="connsiteY0" fmla="*/ 304813 h 1304939"/>
                <a:gd name="connsiteX1" fmla="*/ 563103 w 2792423"/>
                <a:gd name="connsiteY1" fmla="*/ 313160 h 1304939"/>
                <a:gd name="connsiteX2" fmla="*/ 622092 w 2792423"/>
                <a:gd name="connsiteY2" fmla="*/ 304814 h 1304939"/>
                <a:gd name="connsiteX3" fmla="*/ 1469997 w 2792423"/>
                <a:gd name="connsiteY3" fmla="*/ 265531 h 1304939"/>
                <a:gd name="connsiteX4" fmla="*/ 2416386 w 2792423"/>
                <a:gd name="connsiteY4" fmla="*/ 14 h 1304939"/>
                <a:gd name="connsiteX5" fmla="*/ 2746346 w 2792423"/>
                <a:gd name="connsiteY5" fmla="*/ 217907 h 1304939"/>
                <a:gd name="connsiteX6" fmla="*/ 2743201 w 2792423"/>
                <a:gd name="connsiteY6" fmla="*/ 614377 h 1304939"/>
                <a:gd name="connsiteX7" fmla="*/ 2321136 w 2792423"/>
                <a:gd name="connsiteY7" fmla="*/ 1095389 h 1304939"/>
                <a:gd name="connsiteX8" fmla="*/ 1517621 w 2792423"/>
                <a:gd name="connsiteY8" fmla="*/ 1246606 h 1304939"/>
                <a:gd name="connsiteX9" fmla="*/ 860397 w 2792423"/>
                <a:gd name="connsiteY9" fmla="*/ 1297810 h 1304939"/>
                <a:gd name="connsiteX10" fmla="*/ 622092 w 2792423"/>
                <a:gd name="connsiteY10" fmla="*/ 1304939 h 1304939"/>
                <a:gd name="connsiteX11" fmla="*/ 563102 w 2792423"/>
                <a:gd name="connsiteY11" fmla="*/ 1296593 h 1304939"/>
                <a:gd name="connsiteX12" fmla="*/ 552450 w 2792423"/>
                <a:gd name="connsiteY12" fmla="*/ 1304939 h 1304939"/>
                <a:gd name="connsiteX13" fmla="*/ 525577 w 2792423"/>
                <a:gd name="connsiteY13" fmla="*/ 1280614 h 1304939"/>
                <a:gd name="connsiteX14" fmla="*/ 499461 w 2792423"/>
                <a:gd name="connsiteY14" fmla="*/ 1265644 h 1304939"/>
                <a:gd name="connsiteX15" fmla="*/ 481262 w 2792423"/>
                <a:gd name="connsiteY15" fmla="*/ 1240501 h 1304939"/>
                <a:gd name="connsiteX16" fmla="*/ 0 w 2792423"/>
                <a:gd name="connsiteY16" fmla="*/ 804876 h 1304939"/>
                <a:gd name="connsiteX17" fmla="*/ 481264 w 2792423"/>
                <a:gd name="connsiteY17" fmla="*/ 369249 h 1304939"/>
                <a:gd name="connsiteX18" fmla="*/ 499461 w 2792423"/>
                <a:gd name="connsiteY18" fmla="*/ 344109 h 1304939"/>
                <a:gd name="connsiteX19" fmla="*/ 525574 w 2792423"/>
                <a:gd name="connsiteY19" fmla="*/ 329141 h 1304939"/>
                <a:gd name="connsiteX20" fmla="*/ 552450 w 2792423"/>
                <a:gd name="connsiteY20" fmla="*/ 304813 h 1304939"/>
                <a:gd name="connsiteX0" fmla="*/ 552450 w 2787689"/>
                <a:gd name="connsiteY0" fmla="*/ 304813 h 1304939"/>
                <a:gd name="connsiteX1" fmla="*/ 563103 w 2787689"/>
                <a:gd name="connsiteY1" fmla="*/ 313160 h 1304939"/>
                <a:gd name="connsiteX2" fmla="*/ 622092 w 2787689"/>
                <a:gd name="connsiteY2" fmla="*/ 304814 h 1304939"/>
                <a:gd name="connsiteX3" fmla="*/ 1469997 w 2787689"/>
                <a:gd name="connsiteY3" fmla="*/ 265531 h 1304939"/>
                <a:gd name="connsiteX4" fmla="*/ 2416386 w 2787689"/>
                <a:gd name="connsiteY4" fmla="*/ 14 h 1304939"/>
                <a:gd name="connsiteX5" fmla="*/ 2746346 w 2787689"/>
                <a:gd name="connsiteY5" fmla="*/ 217907 h 1304939"/>
                <a:gd name="connsiteX6" fmla="*/ 2733676 w 2787689"/>
                <a:gd name="connsiteY6" fmla="*/ 681052 h 1304939"/>
                <a:gd name="connsiteX7" fmla="*/ 2321136 w 2787689"/>
                <a:gd name="connsiteY7" fmla="*/ 1095389 h 1304939"/>
                <a:gd name="connsiteX8" fmla="*/ 1517621 w 2787689"/>
                <a:gd name="connsiteY8" fmla="*/ 1246606 h 1304939"/>
                <a:gd name="connsiteX9" fmla="*/ 860397 w 2787689"/>
                <a:gd name="connsiteY9" fmla="*/ 1297810 h 1304939"/>
                <a:gd name="connsiteX10" fmla="*/ 622092 w 2787689"/>
                <a:gd name="connsiteY10" fmla="*/ 1304939 h 1304939"/>
                <a:gd name="connsiteX11" fmla="*/ 563102 w 2787689"/>
                <a:gd name="connsiteY11" fmla="*/ 1296593 h 1304939"/>
                <a:gd name="connsiteX12" fmla="*/ 552450 w 2787689"/>
                <a:gd name="connsiteY12" fmla="*/ 1304939 h 1304939"/>
                <a:gd name="connsiteX13" fmla="*/ 525577 w 2787689"/>
                <a:gd name="connsiteY13" fmla="*/ 1280614 h 1304939"/>
                <a:gd name="connsiteX14" fmla="*/ 499461 w 2787689"/>
                <a:gd name="connsiteY14" fmla="*/ 1265644 h 1304939"/>
                <a:gd name="connsiteX15" fmla="*/ 481262 w 2787689"/>
                <a:gd name="connsiteY15" fmla="*/ 1240501 h 1304939"/>
                <a:gd name="connsiteX16" fmla="*/ 0 w 2787689"/>
                <a:gd name="connsiteY16" fmla="*/ 804876 h 1304939"/>
                <a:gd name="connsiteX17" fmla="*/ 481264 w 2787689"/>
                <a:gd name="connsiteY17" fmla="*/ 369249 h 1304939"/>
                <a:gd name="connsiteX18" fmla="*/ 499461 w 2787689"/>
                <a:gd name="connsiteY18" fmla="*/ 344109 h 1304939"/>
                <a:gd name="connsiteX19" fmla="*/ 525574 w 2787689"/>
                <a:gd name="connsiteY19" fmla="*/ 329141 h 1304939"/>
                <a:gd name="connsiteX20" fmla="*/ 552450 w 2787689"/>
                <a:gd name="connsiteY20" fmla="*/ 304813 h 130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87689" h="1304939">
                  <a:moveTo>
                    <a:pt x="552450" y="304813"/>
                  </a:moveTo>
                  <a:lnTo>
                    <a:pt x="563103" y="313160"/>
                  </a:lnTo>
                  <a:lnTo>
                    <a:pt x="622092" y="304814"/>
                  </a:lnTo>
                  <a:cubicBezTo>
                    <a:pt x="768479" y="290526"/>
                    <a:pt x="1174123" y="295694"/>
                    <a:pt x="1469997" y="265531"/>
                  </a:cubicBezTo>
                  <a:cubicBezTo>
                    <a:pt x="1765871" y="235368"/>
                    <a:pt x="2219536" y="1601"/>
                    <a:pt x="2416386" y="14"/>
                  </a:cubicBezTo>
                  <a:cubicBezTo>
                    <a:pt x="2613236" y="-1573"/>
                    <a:pt x="2690289" y="129801"/>
                    <a:pt x="2746346" y="217907"/>
                  </a:cubicBezTo>
                  <a:cubicBezTo>
                    <a:pt x="2802403" y="306013"/>
                    <a:pt x="2804544" y="534805"/>
                    <a:pt x="2733676" y="681052"/>
                  </a:cubicBezTo>
                  <a:cubicBezTo>
                    <a:pt x="2662808" y="827299"/>
                    <a:pt x="2534924" y="993193"/>
                    <a:pt x="2321136" y="1095389"/>
                  </a:cubicBezTo>
                  <a:cubicBezTo>
                    <a:pt x="2107348" y="1197586"/>
                    <a:pt x="1761078" y="1212869"/>
                    <a:pt x="1517621" y="1246606"/>
                  </a:cubicBezTo>
                  <a:cubicBezTo>
                    <a:pt x="1274165" y="1280343"/>
                    <a:pt x="1000127" y="1284913"/>
                    <a:pt x="860397" y="1297810"/>
                  </a:cubicBezTo>
                  <a:lnTo>
                    <a:pt x="622092" y="1304939"/>
                  </a:lnTo>
                  <a:lnTo>
                    <a:pt x="563102" y="1296593"/>
                  </a:lnTo>
                  <a:lnTo>
                    <a:pt x="552450" y="1304939"/>
                  </a:lnTo>
                  <a:lnTo>
                    <a:pt x="525577" y="1280614"/>
                  </a:lnTo>
                  <a:lnTo>
                    <a:pt x="499461" y="1265644"/>
                  </a:lnTo>
                  <a:lnTo>
                    <a:pt x="481262" y="1240501"/>
                  </a:lnTo>
                  <a:lnTo>
                    <a:pt x="0" y="804876"/>
                  </a:lnTo>
                  <a:lnTo>
                    <a:pt x="481264" y="369249"/>
                  </a:lnTo>
                  <a:lnTo>
                    <a:pt x="499461" y="344109"/>
                  </a:lnTo>
                  <a:lnTo>
                    <a:pt x="525574" y="329141"/>
                  </a:lnTo>
                  <a:lnTo>
                    <a:pt x="552450" y="3048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50">
                <a:solidFill>
                  <a:prstClr val="white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972012" y="318903"/>
              <a:ext cx="2257327" cy="1056673"/>
            </a:xfrm>
            <a:custGeom>
              <a:avLst/>
              <a:gdLst>
                <a:gd name="connsiteX0" fmla="*/ 552450 w 2724151"/>
                <a:gd name="connsiteY0" fmla="*/ 0 h 1000126"/>
                <a:gd name="connsiteX1" fmla="*/ 563103 w 2724151"/>
                <a:gd name="connsiteY1" fmla="*/ 8347 h 1000126"/>
                <a:gd name="connsiteX2" fmla="*/ 622092 w 2724151"/>
                <a:gd name="connsiteY2" fmla="*/ 1 h 1000126"/>
                <a:gd name="connsiteX3" fmla="*/ 2321136 w 2724151"/>
                <a:gd name="connsiteY3" fmla="*/ 1 h 1000126"/>
                <a:gd name="connsiteX4" fmla="*/ 2724151 w 2724151"/>
                <a:gd name="connsiteY4" fmla="*/ 500064 h 1000126"/>
                <a:gd name="connsiteX5" fmla="*/ 2321136 w 2724151"/>
                <a:gd name="connsiteY5" fmla="*/ 1000126 h 1000126"/>
                <a:gd name="connsiteX6" fmla="*/ 622092 w 2724151"/>
                <a:gd name="connsiteY6" fmla="*/ 1000126 h 1000126"/>
                <a:gd name="connsiteX7" fmla="*/ 563102 w 2724151"/>
                <a:gd name="connsiteY7" fmla="*/ 991780 h 1000126"/>
                <a:gd name="connsiteX8" fmla="*/ 552450 w 2724151"/>
                <a:gd name="connsiteY8" fmla="*/ 1000126 h 1000126"/>
                <a:gd name="connsiteX9" fmla="*/ 525577 w 2724151"/>
                <a:gd name="connsiteY9" fmla="*/ 975801 h 1000126"/>
                <a:gd name="connsiteX10" fmla="*/ 499461 w 2724151"/>
                <a:gd name="connsiteY10" fmla="*/ 960831 h 1000126"/>
                <a:gd name="connsiteX11" fmla="*/ 481262 w 2724151"/>
                <a:gd name="connsiteY11" fmla="*/ 935688 h 1000126"/>
                <a:gd name="connsiteX12" fmla="*/ 0 w 2724151"/>
                <a:gd name="connsiteY12" fmla="*/ 500063 h 1000126"/>
                <a:gd name="connsiteX13" fmla="*/ 481264 w 2724151"/>
                <a:gd name="connsiteY13" fmla="*/ 64436 h 1000126"/>
                <a:gd name="connsiteX14" fmla="*/ 499461 w 2724151"/>
                <a:gd name="connsiteY14" fmla="*/ 39296 h 1000126"/>
                <a:gd name="connsiteX15" fmla="*/ 525574 w 2724151"/>
                <a:gd name="connsiteY15" fmla="*/ 24328 h 1000126"/>
                <a:gd name="connsiteX0" fmla="*/ 552450 w 2725086"/>
                <a:gd name="connsiteY0" fmla="*/ 180974 h 1181100"/>
                <a:gd name="connsiteX1" fmla="*/ 563103 w 2725086"/>
                <a:gd name="connsiteY1" fmla="*/ 189321 h 1181100"/>
                <a:gd name="connsiteX2" fmla="*/ 622092 w 2725086"/>
                <a:gd name="connsiteY2" fmla="*/ 180975 h 1181100"/>
                <a:gd name="connsiteX3" fmla="*/ 2397336 w 2725086"/>
                <a:gd name="connsiteY3" fmla="*/ 0 h 1181100"/>
                <a:gd name="connsiteX4" fmla="*/ 2724151 w 2725086"/>
                <a:gd name="connsiteY4" fmla="*/ 681038 h 1181100"/>
                <a:gd name="connsiteX5" fmla="*/ 2321136 w 2725086"/>
                <a:gd name="connsiteY5" fmla="*/ 1181100 h 1181100"/>
                <a:gd name="connsiteX6" fmla="*/ 622092 w 2725086"/>
                <a:gd name="connsiteY6" fmla="*/ 1181100 h 1181100"/>
                <a:gd name="connsiteX7" fmla="*/ 563102 w 2725086"/>
                <a:gd name="connsiteY7" fmla="*/ 1172754 h 1181100"/>
                <a:gd name="connsiteX8" fmla="*/ 552450 w 2725086"/>
                <a:gd name="connsiteY8" fmla="*/ 1181100 h 1181100"/>
                <a:gd name="connsiteX9" fmla="*/ 525577 w 2725086"/>
                <a:gd name="connsiteY9" fmla="*/ 1156775 h 1181100"/>
                <a:gd name="connsiteX10" fmla="*/ 499461 w 2725086"/>
                <a:gd name="connsiteY10" fmla="*/ 1141805 h 1181100"/>
                <a:gd name="connsiteX11" fmla="*/ 481262 w 2725086"/>
                <a:gd name="connsiteY11" fmla="*/ 1116662 h 1181100"/>
                <a:gd name="connsiteX12" fmla="*/ 0 w 2725086"/>
                <a:gd name="connsiteY12" fmla="*/ 681037 h 1181100"/>
                <a:gd name="connsiteX13" fmla="*/ 481264 w 2725086"/>
                <a:gd name="connsiteY13" fmla="*/ 245410 h 1181100"/>
                <a:gd name="connsiteX14" fmla="*/ 499461 w 2725086"/>
                <a:gd name="connsiteY14" fmla="*/ 220270 h 1181100"/>
                <a:gd name="connsiteX15" fmla="*/ 525574 w 2725086"/>
                <a:gd name="connsiteY15" fmla="*/ 205302 h 1181100"/>
                <a:gd name="connsiteX16" fmla="*/ 552450 w 2725086"/>
                <a:gd name="connsiteY16" fmla="*/ 180974 h 1181100"/>
                <a:gd name="connsiteX0" fmla="*/ 552450 w 2725086"/>
                <a:gd name="connsiteY0" fmla="*/ 180974 h 1181100"/>
                <a:gd name="connsiteX1" fmla="*/ 563103 w 2725086"/>
                <a:gd name="connsiteY1" fmla="*/ 189321 h 1181100"/>
                <a:gd name="connsiteX2" fmla="*/ 622092 w 2725086"/>
                <a:gd name="connsiteY2" fmla="*/ 180975 h 1181100"/>
                <a:gd name="connsiteX3" fmla="*/ 2397336 w 2725086"/>
                <a:gd name="connsiteY3" fmla="*/ 0 h 1181100"/>
                <a:gd name="connsiteX4" fmla="*/ 2724151 w 2725086"/>
                <a:gd name="connsiteY4" fmla="*/ 681038 h 1181100"/>
                <a:gd name="connsiteX5" fmla="*/ 2321136 w 2725086"/>
                <a:gd name="connsiteY5" fmla="*/ 971550 h 1181100"/>
                <a:gd name="connsiteX6" fmla="*/ 622092 w 2725086"/>
                <a:gd name="connsiteY6" fmla="*/ 1181100 h 1181100"/>
                <a:gd name="connsiteX7" fmla="*/ 563102 w 2725086"/>
                <a:gd name="connsiteY7" fmla="*/ 1172754 h 1181100"/>
                <a:gd name="connsiteX8" fmla="*/ 552450 w 2725086"/>
                <a:gd name="connsiteY8" fmla="*/ 1181100 h 1181100"/>
                <a:gd name="connsiteX9" fmla="*/ 525577 w 2725086"/>
                <a:gd name="connsiteY9" fmla="*/ 1156775 h 1181100"/>
                <a:gd name="connsiteX10" fmla="*/ 499461 w 2725086"/>
                <a:gd name="connsiteY10" fmla="*/ 1141805 h 1181100"/>
                <a:gd name="connsiteX11" fmla="*/ 481262 w 2725086"/>
                <a:gd name="connsiteY11" fmla="*/ 1116662 h 1181100"/>
                <a:gd name="connsiteX12" fmla="*/ 0 w 2725086"/>
                <a:gd name="connsiteY12" fmla="*/ 681037 h 1181100"/>
                <a:gd name="connsiteX13" fmla="*/ 481264 w 2725086"/>
                <a:gd name="connsiteY13" fmla="*/ 245410 h 1181100"/>
                <a:gd name="connsiteX14" fmla="*/ 499461 w 2725086"/>
                <a:gd name="connsiteY14" fmla="*/ 220270 h 1181100"/>
                <a:gd name="connsiteX15" fmla="*/ 525574 w 2725086"/>
                <a:gd name="connsiteY15" fmla="*/ 205302 h 1181100"/>
                <a:gd name="connsiteX16" fmla="*/ 552450 w 2725086"/>
                <a:gd name="connsiteY16" fmla="*/ 180974 h 1181100"/>
                <a:gd name="connsiteX0" fmla="*/ 552450 w 2744019"/>
                <a:gd name="connsiteY0" fmla="*/ 180974 h 1181100"/>
                <a:gd name="connsiteX1" fmla="*/ 563103 w 2744019"/>
                <a:gd name="connsiteY1" fmla="*/ 189321 h 1181100"/>
                <a:gd name="connsiteX2" fmla="*/ 622092 w 2744019"/>
                <a:gd name="connsiteY2" fmla="*/ 180975 h 1181100"/>
                <a:gd name="connsiteX3" fmla="*/ 2397336 w 2744019"/>
                <a:gd name="connsiteY3" fmla="*/ 0 h 1181100"/>
                <a:gd name="connsiteX4" fmla="*/ 2743201 w 2744019"/>
                <a:gd name="connsiteY4" fmla="*/ 490538 h 1181100"/>
                <a:gd name="connsiteX5" fmla="*/ 2321136 w 2744019"/>
                <a:gd name="connsiteY5" fmla="*/ 971550 h 1181100"/>
                <a:gd name="connsiteX6" fmla="*/ 622092 w 2744019"/>
                <a:gd name="connsiteY6" fmla="*/ 1181100 h 1181100"/>
                <a:gd name="connsiteX7" fmla="*/ 563102 w 2744019"/>
                <a:gd name="connsiteY7" fmla="*/ 1172754 h 1181100"/>
                <a:gd name="connsiteX8" fmla="*/ 552450 w 2744019"/>
                <a:gd name="connsiteY8" fmla="*/ 1181100 h 1181100"/>
                <a:gd name="connsiteX9" fmla="*/ 525577 w 2744019"/>
                <a:gd name="connsiteY9" fmla="*/ 1156775 h 1181100"/>
                <a:gd name="connsiteX10" fmla="*/ 499461 w 2744019"/>
                <a:gd name="connsiteY10" fmla="*/ 1141805 h 1181100"/>
                <a:gd name="connsiteX11" fmla="*/ 481262 w 2744019"/>
                <a:gd name="connsiteY11" fmla="*/ 1116662 h 1181100"/>
                <a:gd name="connsiteX12" fmla="*/ 0 w 2744019"/>
                <a:gd name="connsiteY12" fmla="*/ 681037 h 1181100"/>
                <a:gd name="connsiteX13" fmla="*/ 481264 w 2744019"/>
                <a:gd name="connsiteY13" fmla="*/ 245410 h 1181100"/>
                <a:gd name="connsiteX14" fmla="*/ 499461 w 2744019"/>
                <a:gd name="connsiteY14" fmla="*/ 220270 h 1181100"/>
                <a:gd name="connsiteX15" fmla="*/ 525574 w 2744019"/>
                <a:gd name="connsiteY15" fmla="*/ 205302 h 1181100"/>
                <a:gd name="connsiteX16" fmla="*/ 552450 w 2744019"/>
                <a:gd name="connsiteY16" fmla="*/ 180974 h 1181100"/>
                <a:gd name="connsiteX0" fmla="*/ 552450 w 2744019"/>
                <a:gd name="connsiteY0" fmla="*/ 180974 h 1181100"/>
                <a:gd name="connsiteX1" fmla="*/ 563103 w 2744019"/>
                <a:gd name="connsiteY1" fmla="*/ 189321 h 1181100"/>
                <a:gd name="connsiteX2" fmla="*/ 622092 w 2744019"/>
                <a:gd name="connsiteY2" fmla="*/ 180975 h 1181100"/>
                <a:gd name="connsiteX3" fmla="*/ 2397336 w 2744019"/>
                <a:gd name="connsiteY3" fmla="*/ 0 h 1181100"/>
                <a:gd name="connsiteX4" fmla="*/ 2743201 w 2744019"/>
                <a:gd name="connsiteY4" fmla="*/ 490538 h 1181100"/>
                <a:gd name="connsiteX5" fmla="*/ 2321136 w 2744019"/>
                <a:gd name="connsiteY5" fmla="*/ 971550 h 1181100"/>
                <a:gd name="connsiteX6" fmla="*/ 860397 w 2744019"/>
                <a:gd name="connsiteY6" fmla="*/ 1173971 h 1181100"/>
                <a:gd name="connsiteX7" fmla="*/ 622092 w 2744019"/>
                <a:gd name="connsiteY7" fmla="*/ 1181100 h 1181100"/>
                <a:gd name="connsiteX8" fmla="*/ 563102 w 2744019"/>
                <a:gd name="connsiteY8" fmla="*/ 1172754 h 1181100"/>
                <a:gd name="connsiteX9" fmla="*/ 552450 w 2744019"/>
                <a:gd name="connsiteY9" fmla="*/ 1181100 h 1181100"/>
                <a:gd name="connsiteX10" fmla="*/ 525577 w 2744019"/>
                <a:gd name="connsiteY10" fmla="*/ 1156775 h 1181100"/>
                <a:gd name="connsiteX11" fmla="*/ 499461 w 2744019"/>
                <a:gd name="connsiteY11" fmla="*/ 1141805 h 1181100"/>
                <a:gd name="connsiteX12" fmla="*/ 481262 w 2744019"/>
                <a:gd name="connsiteY12" fmla="*/ 1116662 h 1181100"/>
                <a:gd name="connsiteX13" fmla="*/ 0 w 2744019"/>
                <a:gd name="connsiteY13" fmla="*/ 681037 h 1181100"/>
                <a:gd name="connsiteX14" fmla="*/ 481264 w 2744019"/>
                <a:gd name="connsiteY14" fmla="*/ 245410 h 1181100"/>
                <a:gd name="connsiteX15" fmla="*/ 499461 w 2744019"/>
                <a:gd name="connsiteY15" fmla="*/ 220270 h 1181100"/>
                <a:gd name="connsiteX16" fmla="*/ 525574 w 2744019"/>
                <a:gd name="connsiteY16" fmla="*/ 205302 h 1181100"/>
                <a:gd name="connsiteX17" fmla="*/ 552450 w 2744019"/>
                <a:gd name="connsiteY17" fmla="*/ 180974 h 1181100"/>
                <a:gd name="connsiteX0" fmla="*/ 552450 w 2744019"/>
                <a:gd name="connsiteY0" fmla="*/ 195068 h 1195194"/>
                <a:gd name="connsiteX1" fmla="*/ 563103 w 2744019"/>
                <a:gd name="connsiteY1" fmla="*/ 203415 h 1195194"/>
                <a:gd name="connsiteX2" fmla="*/ 622092 w 2744019"/>
                <a:gd name="connsiteY2" fmla="*/ 195069 h 1195194"/>
                <a:gd name="connsiteX3" fmla="*/ 1469997 w 2744019"/>
                <a:gd name="connsiteY3" fmla="*/ 155786 h 1195194"/>
                <a:gd name="connsiteX4" fmla="*/ 2397336 w 2744019"/>
                <a:gd name="connsiteY4" fmla="*/ 14094 h 1195194"/>
                <a:gd name="connsiteX5" fmla="*/ 2743201 w 2744019"/>
                <a:gd name="connsiteY5" fmla="*/ 504632 h 1195194"/>
                <a:gd name="connsiteX6" fmla="*/ 2321136 w 2744019"/>
                <a:gd name="connsiteY6" fmla="*/ 985644 h 1195194"/>
                <a:gd name="connsiteX7" fmla="*/ 860397 w 2744019"/>
                <a:gd name="connsiteY7" fmla="*/ 1188065 h 1195194"/>
                <a:gd name="connsiteX8" fmla="*/ 622092 w 2744019"/>
                <a:gd name="connsiteY8" fmla="*/ 1195194 h 1195194"/>
                <a:gd name="connsiteX9" fmla="*/ 563102 w 2744019"/>
                <a:gd name="connsiteY9" fmla="*/ 1186848 h 1195194"/>
                <a:gd name="connsiteX10" fmla="*/ 552450 w 2744019"/>
                <a:gd name="connsiteY10" fmla="*/ 1195194 h 1195194"/>
                <a:gd name="connsiteX11" fmla="*/ 525577 w 2744019"/>
                <a:gd name="connsiteY11" fmla="*/ 1170869 h 1195194"/>
                <a:gd name="connsiteX12" fmla="*/ 499461 w 2744019"/>
                <a:gd name="connsiteY12" fmla="*/ 1155899 h 1195194"/>
                <a:gd name="connsiteX13" fmla="*/ 481262 w 2744019"/>
                <a:gd name="connsiteY13" fmla="*/ 1130756 h 1195194"/>
                <a:gd name="connsiteX14" fmla="*/ 0 w 2744019"/>
                <a:gd name="connsiteY14" fmla="*/ 695131 h 1195194"/>
                <a:gd name="connsiteX15" fmla="*/ 481264 w 2744019"/>
                <a:gd name="connsiteY15" fmla="*/ 259504 h 1195194"/>
                <a:gd name="connsiteX16" fmla="*/ 499461 w 2744019"/>
                <a:gd name="connsiteY16" fmla="*/ 234364 h 1195194"/>
                <a:gd name="connsiteX17" fmla="*/ 525574 w 2744019"/>
                <a:gd name="connsiteY17" fmla="*/ 219396 h 1195194"/>
                <a:gd name="connsiteX18" fmla="*/ 552450 w 2744019"/>
                <a:gd name="connsiteY18" fmla="*/ 195068 h 1195194"/>
                <a:gd name="connsiteX0" fmla="*/ 552450 w 2744019"/>
                <a:gd name="connsiteY0" fmla="*/ 267681 h 1267807"/>
                <a:gd name="connsiteX1" fmla="*/ 563103 w 2744019"/>
                <a:gd name="connsiteY1" fmla="*/ 276028 h 1267807"/>
                <a:gd name="connsiteX2" fmla="*/ 622092 w 2744019"/>
                <a:gd name="connsiteY2" fmla="*/ 267682 h 1267807"/>
                <a:gd name="connsiteX3" fmla="*/ 1469997 w 2744019"/>
                <a:gd name="connsiteY3" fmla="*/ 228399 h 1267807"/>
                <a:gd name="connsiteX4" fmla="*/ 2397336 w 2744019"/>
                <a:gd name="connsiteY4" fmla="*/ 10507 h 1267807"/>
                <a:gd name="connsiteX5" fmla="*/ 2743201 w 2744019"/>
                <a:gd name="connsiteY5" fmla="*/ 577245 h 1267807"/>
                <a:gd name="connsiteX6" fmla="*/ 2321136 w 2744019"/>
                <a:gd name="connsiteY6" fmla="*/ 1058257 h 1267807"/>
                <a:gd name="connsiteX7" fmla="*/ 860397 w 2744019"/>
                <a:gd name="connsiteY7" fmla="*/ 1260678 h 1267807"/>
                <a:gd name="connsiteX8" fmla="*/ 622092 w 2744019"/>
                <a:gd name="connsiteY8" fmla="*/ 1267807 h 1267807"/>
                <a:gd name="connsiteX9" fmla="*/ 563102 w 2744019"/>
                <a:gd name="connsiteY9" fmla="*/ 1259461 h 1267807"/>
                <a:gd name="connsiteX10" fmla="*/ 552450 w 2744019"/>
                <a:gd name="connsiteY10" fmla="*/ 1267807 h 1267807"/>
                <a:gd name="connsiteX11" fmla="*/ 525577 w 2744019"/>
                <a:gd name="connsiteY11" fmla="*/ 1243482 h 1267807"/>
                <a:gd name="connsiteX12" fmla="*/ 499461 w 2744019"/>
                <a:gd name="connsiteY12" fmla="*/ 1228512 h 1267807"/>
                <a:gd name="connsiteX13" fmla="*/ 481262 w 2744019"/>
                <a:gd name="connsiteY13" fmla="*/ 1203369 h 1267807"/>
                <a:gd name="connsiteX14" fmla="*/ 0 w 2744019"/>
                <a:gd name="connsiteY14" fmla="*/ 767744 h 1267807"/>
                <a:gd name="connsiteX15" fmla="*/ 481264 w 2744019"/>
                <a:gd name="connsiteY15" fmla="*/ 332117 h 1267807"/>
                <a:gd name="connsiteX16" fmla="*/ 499461 w 2744019"/>
                <a:gd name="connsiteY16" fmla="*/ 306977 h 1267807"/>
                <a:gd name="connsiteX17" fmla="*/ 525574 w 2744019"/>
                <a:gd name="connsiteY17" fmla="*/ 292009 h 1267807"/>
                <a:gd name="connsiteX18" fmla="*/ 552450 w 2744019"/>
                <a:gd name="connsiteY18" fmla="*/ 267681 h 1267807"/>
                <a:gd name="connsiteX0" fmla="*/ 552450 w 2744282"/>
                <a:gd name="connsiteY0" fmla="*/ 231117 h 1231243"/>
                <a:gd name="connsiteX1" fmla="*/ 563103 w 2744282"/>
                <a:gd name="connsiteY1" fmla="*/ 239464 h 1231243"/>
                <a:gd name="connsiteX2" fmla="*/ 622092 w 2744282"/>
                <a:gd name="connsiteY2" fmla="*/ 231118 h 1231243"/>
                <a:gd name="connsiteX3" fmla="*/ 1469997 w 2744282"/>
                <a:gd name="connsiteY3" fmla="*/ 191835 h 1231243"/>
                <a:gd name="connsiteX4" fmla="*/ 2406861 w 2744282"/>
                <a:gd name="connsiteY4" fmla="*/ 12043 h 1231243"/>
                <a:gd name="connsiteX5" fmla="*/ 2743201 w 2744282"/>
                <a:gd name="connsiteY5" fmla="*/ 540681 h 1231243"/>
                <a:gd name="connsiteX6" fmla="*/ 2321136 w 2744282"/>
                <a:gd name="connsiteY6" fmla="*/ 1021693 h 1231243"/>
                <a:gd name="connsiteX7" fmla="*/ 860397 w 2744282"/>
                <a:gd name="connsiteY7" fmla="*/ 1224114 h 1231243"/>
                <a:gd name="connsiteX8" fmla="*/ 622092 w 2744282"/>
                <a:gd name="connsiteY8" fmla="*/ 1231243 h 1231243"/>
                <a:gd name="connsiteX9" fmla="*/ 563102 w 2744282"/>
                <a:gd name="connsiteY9" fmla="*/ 1222897 h 1231243"/>
                <a:gd name="connsiteX10" fmla="*/ 552450 w 2744282"/>
                <a:gd name="connsiteY10" fmla="*/ 1231243 h 1231243"/>
                <a:gd name="connsiteX11" fmla="*/ 525577 w 2744282"/>
                <a:gd name="connsiteY11" fmla="*/ 1206918 h 1231243"/>
                <a:gd name="connsiteX12" fmla="*/ 499461 w 2744282"/>
                <a:gd name="connsiteY12" fmla="*/ 1191948 h 1231243"/>
                <a:gd name="connsiteX13" fmla="*/ 481262 w 2744282"/>
                <a:gd name="connsiteY13" fmla="*/ 1166805 h 1231243"/>
                <a:gd name="connsiteX14" fmla="*/ 0 w 2744282"/>
                <a:gd name="connsiteY14" fmla="*/ 731180 h 1231243"/>
                <a:gd name="connsiteX15" fmla="*/ 481264 w 2744282"/>
                <a:gd name="connsiteY15" fmla="*/ 295553 h 1231243"/>
                <a:gd name="connsiteX16" fmla="*/ 499461 w 2744282"/>
                <a:gd name="connsiteY16" fmla="*/ 270413 h 1231243"/>
                <a:gd name="connsiteX17" fmla="*/ 525574 w 2744282"/>
                <a:gd name="connsiteY17" fmla="*/ 255445 h 1231243"/>
                <a:gd name="connsiteX18" fmla="*/ 552450 w 2744282"/>
                <a:gd name="connsiteY18" fmla="*/ 231117 h 1231243"/>
                <a:gd name="connsiteX0" fmla="*/ 552450 w 2772106"/>
                <a:gd name="connsiteY0" fmla="*/ 219108 h 1219234"/>
                <a:gd name="connsiteX1" fmla="*/ 563103 w 2772106"/>
                <a:gd name="connsiteY1" fmla="*/ 227455 h 1219234"/>
                <a:gd name="connsiteX2" fmla="*/ 622092 w 2772106"/>
                <a:gd name="connsiteY2" fmla="*/ 219109 h 1219234"/>
                <a:gd name="connsiteX3" fmla="*/ 1469997 w 2772106"/>
                <a:gd name="connsiteY3" fmla="*/ 179826 h 1219234"/>
                <a:gd name="connsiteX4" fmla="*/ 2406861 w 2772106"/>
                <a:gd name="connsiteY4" fmla="*/ 34 h 1219234"/>
                <a:gd name="connsiteX5" fmla="*/ 2698721 w 2772106"/>
                <a:gd name="connsiteY5" fmla="*/ 141727 h 1219234"/>
                <a:gd name="connsiteX6" fmla="*/ 2743201 w 2772106"/>
                <a:gd name="connsiteY6" fmla="*/ 528672 h 1219234"/>
                <a:gd name="connsiteX7" fmla="*/ 2321136 w 2772106"/>
                <a:gd name="connsiteY7" fmla="*/ 1009684 h 1219234"/>
                <a:gd name="connsiteX8" fmla="*/ 860397 w 2772106"/>
                <a:gd name="connsiteY8" fmla="*/ 1212105 h 1219234"/>
                <a:gd name="connsiteX9" fmla="*/ 622092 w 2772106"/>
                <a:gd name="connsiteY9" fmla="*/ 1219234 h 1219234"/>
                <a:gd name="connsiteX10" fmla="*/ 563102 w 2772106"/>
                <a:gd name="connsiteY10" fmla="*/ 1210888 h 1219234"/>
                <a:gd name="connsiteX11" fmla="*/ 552450 w 2772106"/>
                <a:gd name="connsiteY11" fmla="*/ 1219234 h 1219234"/>
                <a:gd name="connsiteX12" fmla="*/ 525577 w 2772106"/>
                <a:gd name="connsiteY12" fmla="*/ 1194909 h 1219234"/>
                <a:gd name="connsiteX13" fmla="*/ 499461 w 2772106"/>
                <a:gd name="connsiteY13" fmla="*/ 1179939 h 1219234"/>
                <a:gd name="connsiteX14" fmla="*/ 481262 w 2772106"/>
                <a:gd name="connsiteY14" fmla="*/ 1154796 h 1219234"/>
                <a:gd name="connsiteX15" fmla="*/ 0 w 2772106"/>
                <a:gd name="connsiteY15" fmla="*/ 719171 h 1219234"/>
                <a:gd name="connsiteX16" fmla="*/ 481264 w 2772106"/>
                <a:gd name="connsiteY16" fmla="*/ 283544 h 1219234"/>
                <a:gd name="connsiteX17" fmla="*/ 499461 w 2772106"/>
                <a:gd name="connsiteY17" fmla="*/ 258404 h 1219234"/>
                <a:gd name="connsiteX18" fmla="*/ 525574 w 2772106"/>
                <a:gd name="connsiteY18" fmla="*/ 243436 h 1219234"/>
                <a:gd name="connsiteX19" fmla="*/ 552450 w 2772106"/>
                <a:gd name="connsiteY19" fmla="*/ 219108 h 1219234"/>
                <a:gd name="connsiteX0" fmla="*/ 552450 w 2772106"/>
                <a:gd name="connsiteY0" fmla="*/ 219108 h 1219234"/>
                <a:gd name="connsiteX1" fmla="*/ 563103 w 2772106"/>
                <a:gd name="connsiteY1" fmla="*/ 227455 h 1219234"/>
                <a:gd name="connsiteX2" fmla="*/ 622092 w 2772106"/>
                <a:gd name="connsiteY2" fmla="*/ 219109 h 1219234"/>
                <a:gd name="connsiteX3" fmla="*/ 1469997 w 2772106"/>
                <a:gd name="connsiteY3" fmla="*/ 179826 h 1219234"/>
                <a:gd name="connsiteX4" fmla="*/ 2406861 w 2772106"/>
                <a:gd name="connsiteY4" fmla="*/ 34 h 1219234"/>
                <a:gd name="connsiteX5" fmla="*/ 2698721 w 2772106"/>
                <a:gd name="connsiteY5" fmla="*/ 141727 h 1219234"/>
                <a:gd name="connsiteX6" fmla="*/ 2743201 w 2772106"/>
                <a:gd name="connsiteY6" fmla="*/ 528672 h 1219234"/>
                <a:gd name="connsiteX7" fmla="*/ 2321136 w 2772106"/>
                <a:gd name="connsiteY7" fmla="*/ 1009684 h 1219234"/>
                <a:gd name="connsiteX8" fmla="*/ 1517621 w 2772106"/>
                <a:gd name="connsiteY8" fmla="*/ 1160901 h 1219234"/>
                <a:gd name="connsiteX9" fmla="*/ 860397 w 2772106"/>
                <a:gd name="connsiteY9" fmla="*/ 1212105 h 1219234"/>
                <a:gd name="connsiteX10" fmla="*/ 622092 w 2772106"/>
                <a:gd name="connsiteY10" fmla="*/ 1219234 h 1219234"/>
                <a:gd name="connsiteX11" fmla="*/ 563102 w 2772106"/>
                <a:gd name="connsiteY11" fmla="*/ 1210888 h 1219234"/>
                <a:gd name="connsiteX12" fmla="*/ 552450 w 2772106"/>
                <a:gd name="connsiteY12" fmla="*/ 1219234 h 1219234"/>
                <a:gd name="connsiteX13" fmla="*/ 525577 w 2772106"/>
                <a:gd name="connsiteY13" fmla="*/ 1194909 h 1219234"/>
                <a:gd name="connsiteX14" fmla="*/ 499461 w 2772106"/>
                <a:gd name="connsiteY14" fmla="*/ 1179939 h 1219234"/>
                <a:gd name="connsiteX15" fmla="*/ 481262 w 2772106"/>
                <a:gd name="connsiteY15" fmla="*/ 1154796 h 1219234"/>
                <a:gd name="connsiteX16" fmla="*/ 0 w 2772106"/>
                <a:gd name="connsiteY16" fmla="*/ 719171 h 1219234"/>
                <a:gd name="connsiteX17" fmla="*/ 481264 w 2772106"/>
                <a:gd name="connsiteY17" fmla="*/ 283544 h 1219234"/>
                <a:gd name="connsiteX18" fmla="*/ 499461 w 2772106"/>
                <a:gd name="connsiteY18" fmla="*/ 258404 h 1219234"/>
                <a:gd name="connsiteX19" fmla="*/ 525574 w 2772106"/>
                <a:gd name="connsiteY19" fmla="*/ 243436 h 1219234"/>
                <a:gd name="connsiteX20" fmla="*/ 552450 w 2772106"/>
                <a:gd name="connsiteY20" fmla="*/ 219108 h 1219234"/>
                <a:gd name="connsiteX0" fmla="*/ 552450 w 2772106"/>
                <a:gd name="connsiteY0" fmla="*/ 304812 h 1304938"/>
                <a:gd name="connsiteX1" fmla="*/ 563103 w 2772106"/>
                <a:gd name="connsiteY1" fmla="*/ 313159 h 1304938"/>
                <a:gd name="connsiteX2" fmla="*/ 622092 w 2772106"/>
                <a:gd name="connsiteY2" fmla="*/ 304813 h 1304938"/>
                <a:gd name="connsiteX3" fmla="*/ 1469997 w 2772106"/>
                <a:gd name="connsiteY3" fmla="*/ 265530 h 1304938"/>
                <a:gd name="connsiteX4" fmla="*/ 2416386 w 2772106"/>
                <a:gd name="connsiteY4" fmla="*/ 13 h 1304938"/>
                <a:gd name="connsiteX5" fmla="*/ 2698721 w 2772106"/>
                <a:gd name="connsiteY5" fmla="*/ 227431 h 1304938"/>
                <a:gd name="connsiteX6" fmla="*/ 2743201 w 2772106"/>
                <a:gd name="connsiteY6" fmla="*/ 614376 h 1304938"/>
                <a:gd name="connsiteX7" fmla="*/ 2321136 w 2772106"/>
                <a:gd name="connsiteY7" fmla="*/ 1095388 h 1304938"/>
                <a:gd name="connsiteX8" fmla="*/ 1517621 w 2772106"/>
                <a:gd name="connsiteY8" fmla="*/ 1246605 h 1304938"/>
                <a:gd name="connsiteX9" fmla="*/ 860397 w 2772106"/>
                <a:gd name="connsiteY9" fmla="*/ 1297809 h 1304938"/>
                <a:gd name="connsiteX10" fmla="*/ 622092 w 2772106"/>
                <a:gd name="connsiteY10" fmla="*/ 1304938 h 1304938"/>
                <a:gd name="connsiteX11" fmla="*/ 563102 w 2772106"/>
                <a:gd name="connsiteY11" fmla="*/ 1296592 h 1304938"/>
                <a:gd name="connsiteX12" fmla="*/ 552450 w 2772106"/>
                <a:gd name="connsiteY12" fmla="*/ 1304938 h 1304938"/>
                <a:gd name="connsiteX13" fmla="*/ 525577 w 2772106"/>
                <a:gd name="connsiteY13" fmla="*/ 1280613 h 1304938"/>
                <a:gd name="connsiteX14" fmla="*/ 499461 w 2772106"/>
                <a:gd name="connsiteY14" fmla="*/ 1265643 h 1304938"/>
                <a:gd name="connsiteX15" fmla="*/ 481262 w 2772106"/>
                <a:gd name="connsiteY15" fmla="*/ 1240500 h 1304938"/>
                <a:gd name="connsiteX16" fmla="*/ 0 w 2772106"/>
                <a:gd name="connsiteY16" fmla="*/ 804875 h 1304938"/>
                <a:gd name="connsiteX17" fmla="*/ 481264 w 2772106"/>
                <a:gd name="connsiteY17" fmla="*/ 369248 h 1304938"/>
                <a:gd name="connsiteX18" fmla="*/ 499461 w 2772106"/>
                <a:gd name="connsiteY18" fmla="*/ 344108 h 1304938"/>
                <a:gd name="connsiteX19" fmla="*/ 525574 w 2772106"/>
                <a:gd name="connsiteY19" fmla="*/ 329140 h 1304938"/>
                <a:gd name="connsiteX20" fmla="*/ 552450 w 2772106"/>
                <a:gd name="connsiteY20" fmla="*/ 304812 h 1304938"/>
                <a:gd name="connsiteX0" fmla="*/ 552450 w 2792423"/>
                <a:gd name="connsiteY0" fmla="*/ 304813 h 1304939"/>
                <a:gd name="connsiteX1" fmla="*/ 563103 w 2792423"/>
                <a:gd name="connsiteY1" fmla="*/ 313160 h 1304939"/>
                <a:gd name="connsiteX2" fmla="*/ 622092 w 2792423"/>
                <a:gd name="connsiteY2" fmla="*/ 304814 h 1304939"/>
                <a:gd name="connsiteX3" fmla="*/ 1469997 w 2792423"/>
                <a:gd name="connsiteY3" fmla="*/ 265531 h 1304939"/>
                <a:gd name="connsiteX4" fmla="*/ 2416386 w 2792423"/>
                <a:gd name="connsiteY4" fmla="*/ 14 h 1304939"/>
                <a:gd name="connsiteX5" fmla="*/ 2746346 w 2792423"/>
                <a:gd name="connsiteY5" fmla="*/ 217907 h 1304939"/>
                <a:gd name="connsiteX6" fmla="*/ 2743201 w 2792423"/>
                <a:gd name="connsiteY6" fmla="*/ 614377 h 1304939"/>
                <a:gd name="connsiteX7" fmla="*/ 2321136 w 2792423"/>
                <a:gd name="connsiteY7" fmla="*/ 1095389 h 1304939"/>
                <a:gd name="connsiteX8" fmla="*/ 1517621 w 2792423"/>
                <a:gd name="connsiteY8" fmla="*/ 1246606 h 1304939"/>
                <a:gd name="connsiteX9" fmla="*/ 860397 w 2792423"/>
                <a:gd name="connsiteY9" fmla="*/ 1297810 h 1304939"/>
                <a:gd name="connsiteX10" fmla="*/ 622092 w 2792423"/>
                <a:gd name="connsiteY10" fmla="*/ 1304939 h 1304939"/>
                <a:gd name="connsiteX11" fmla="*/ 563102 w 2792423"/>
                <a:gd name="connsiteY11" fmla="*/ 1296593 h 1304939"/>
                <a:gd name="connsiteX12" fmla="*/ 552450 w 2792423"/>
                <a:gd name="connsiteY12" fmla="*/ 1304939 h 1304939"/>
                <a:gd name="connsiteX13" fmla="*/ 525577 w 2792423"/>
                <a:gd name="connsiteY13" fmla="*/ 1280614 h 1304939"/>
                <a:gd name="connsiteX14" fmla="*/ 499461 w 2792423"/>
                <a:gd name="connsiteY14" fmla="*/ 1265644 h 1304939"/>
                <a:gd name="connsiteX15" fmla="*/ 481262 w 2792423"/>
                <a:gd name="connsiteY15" fmla="*/ 1240501 h 1304939"/>
                <a:gd name="connsiteX16" fmla="*/ 0 w 2792423"/>
                <a:gd name="connsiteY16" fmla="*/ 804876 h 1304939"/>
                <a:gd name="connsiteX17" fmla="*/ 481264 w 2792423"/>
                <a:gd name="connsiteY17" fmla="*/ 369249 h 1304939"/>
                <a:gd name="connsiteX18" fmla="*/ 499461 w 2792423"/>
                <a:gd name="connsiteY18" fmla="*/ 344109 h 1304939"/>
                <a:gd name="connsiteX19" fmla="*/ 525574 w 2792423"/>
                <a:gd name="connsiteY19" fmla="*/ 329141 h 1304939"/>
                <a:gd name="connsiteX20" fmla="*/ 552450 w 2792423"/>
                <a:gd name="connsiteY20" fmla="*/ 304813 h 1304939"/>
                <a:gd name="connsiteX0" fmla="*/ 552450 w 2787689"/>
                <a:gd name="connsiteY0" fmla="*/ 304813 h 1304939"/>
                <a:gd name="connsiteX1" fmla="*/ 563103 w 2787689"/>
                <a:gd name="connsiteY1" fmla="*/ 313160 h 1304939"/>
                <a:gd name="connsiteX2" fmla="*/ 622092 w 2787689"/>
                <a:gd name="connsiteY2" fmla="*/ 304814 h 1304939"/>
                <a:gd name="connsiteX3" fmla="*/ 1469997 w 2787689"/>
                <a:gd name="connsiteY3" fmla="*/ 265531 h 1304939"/>
                <a:gd name="connsiteX4" fmla="*/ 2416386 w 2787689"/>
                <a:gd name="connsiteY4" fmla="*/ 14 h 1304939"/>
                <a:gd name="connsiteX5" fmla="*/ 2746346 w 2787689"/>
                <a:gd name="connsiteY5" fmla="*/ 217907 h 1304939"/>
                <a:gd name="connsiteX6" fmla="*/ 2733676 w 2787689"/>
                <a:gd name="connsiteY6" fmla="*/ 681052 h 1304939"/>
                <a:gd name="connsiteX7" fmla="*/ 2321136 w 2787689"/>
                <a:gd name="connsiteY7" fmla="*/ 1095389 h 1304939"/>
                <a:gd name="connsiteX8" fmla="*/ 1517621 w 2787689"/>
                <a:gd name="connsiteY8" fmla="*/ 1246606 h 1304939"/>
                <a:gd name="connsiteX9" fmla="*/ 860397 w 2787689"/>
                <a:gd name="connsiteY9" fmla="*/ 1297810 h 1304939"/>
                <a:gd name="connsiteX10" fmla="*/ 622092 w 2787689"/>
                <a:gd name="connsiteY10" fmla="*/ 1304939 h 1304939"/>
                <a:gd name="connsiteX11" fmla="*/ 563102 w 2787689"/>
                <a:gd name="connsiteY11" fmla="*/ 1296593 h 1304939"/>
                <a:gd name="connsiteX12" fmla="*/ 552450 w 2787689"/>
                <a:gd name="connsiteY12" fmla="*/ 1304939 h 1304939"/>
                <a:gd name="connsiteX13" fmla="*/ 525577 w 2787689"/>
                <a:gd name="connsiteY13" fmla="*/ 1280614 h 1304939"/>
                <a:gd name="connsiteX14" fmla="*/ 499461 w 2787689"/>
                <a:gd name="connsiteY14" fmla="*/ 1265644 h 1304939"/>
                <a:gd name="connsiteX15" fmla="*/ 481262 w 2787689"/>
                <a:gd name="connsiteY15" fmla="*/ 1240501 h 1304939"/>
                <a:gd name="connsiteX16" fmla="*/ 0 w 2787689"/>
                <a:gd name="connsiteY16" fmla="*/ 804876 h 1304939"/>
                <a:gd name="connsiteX17" fmla="*/ 481264 w 2787689"/>
                <a:gd name="connsiteY17" fmla="*/ 369249 h 1304939"/>
                <a:gd name="connsiteX18" fmla="*/ 499461 w 2787689"/>
                <a:gd name="connsiteY18" fmla="*/ 344109 h 1304939"/>
                <a:gd name="connsiteX19" fmla="*/ 525574 w 2787689"/>
                <a:gd name="connsiteY19" fmla="*/ 329141 h 1304939"/>
                <a:gd name="connsiteX20" fmla="*/ 552450 w 2787689"/>
                <a:gd name="connsiteY20" fmla="*/ 304813 h 130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87689" h="1304939">
                  <a:moveTo>
                    <a:pt x="552450" y="304813"/>
                  </a:moveTo>
                  <a:lnTo>
                    <a:pt x="563103" y="313160"/>
                  </a:lnTo>
                  <a:lnTo>
                    <a:pt x="622092" y="304814"/>
                  </a:lnTo>
                  <a:cubicBezTo>
                    <a:pt x="768479" y="290526"/>
                    <a:pt x="1174123" y="295694"/>
                    <a:pt x="1469997" y="265531"/>
                  </a:cubicBezTo>
                  <a:cubicBezTo>
                    <a:pt x="1765871" y="235368"/>
                    <a:pt x="2219536" y="1601"/>
                    <a:pt x="2416386" y="14"/>
                  </a:cubicBezTo>
                  <a:cubicBezTo>
                    <a:pt x="2613236" y="-1573"/>
                    <a:pt x="2690289" y="129801"/>
                    <a:pt x="2746346" y="217907"/>
                  </a:cubicBezTo>
                  <a:cubicBezTo>
                    <a:pt x="2802403" y="306013"/>
                    <a:pt x="2804544" y="534805"/>
                    <a:pt x="2733676" y="681052"/>
                  </a:cubicBezTo>
                  <a:cubicBezTo>
                    <a:pt x="2662808" y="827299"/>
                    <a:pt x="2534924" y="993193"/>
                    <a:pt x="2321136" y="1095389"/>
                  </a:cubicBezTo>
                  <a:cubicBezTo>
                    <a:pt x="2107348" y="1197586"/>
                    <a:pt x="1761078" y="1212869"/>
                    <a:pt x="1517621" y="1246606"/>
                  </a:cubicBezTo>
                  <a:cubicBezTo>
                    <a:pt x="1274165" y="1280343"/>
                    <a:pt x="1000127" y="1284913"/>
                    <a:pt x="860397" y="1297810"/>
                  </a:cubicBezTo>
                  <a:lnTo>
                    <a:pt x="622092" y="1304939"/>
                  </a:lnTo>
                  <a:lnTo>
                    <a:pt x="563102" y="1296593"/>
                  </a:lnTo>
                  <a:lnTo>
                    <a:pt x="552450" y="1304939"/>
                  </a:lnTo>
                  <a:lnTo>
                    <a:pt x="525577" y="1280614"/>
                  </a:lnTo>
                  <a:lnTo>
                    <a:pt x="499461" y="1265644"/>
                  </a:lnTo>
                  <a:lnTo>
                    <a:pt x="481262" y="1240501"/>
                  </a:lnTo>
                  <a:lnTo>
                    <a:pt x="0" y="804876"/>
                  </a:lnTo>
                  <a:lnTo>
                    <a:pt x="481264" y="369249"/>
                  </a:lnTo>
                  <a:lnTo>
                    <a:pt x="499461" y="344109"/>
                  </a:lnTo>
                  <a:lnTo>
                    <a:pt x="525574" y="329141"/>
                  </a:lnTo>
                  <a:lnTo>
                    <a:pt x="552450" y="304813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50">
                <a:solidFill>
                  <a:prstClr val="white"/>
                </a:solidFill>
              </a:endParaRPr>
            </a:p>
          </p:txBody>
        </p:sp>
      </p:grpSp>
      <p:sp>
        <p:nvSpPr>
          <p:cNvPr id="17" name="Freeform 16"/>
          <p:cNvSpPr/>
          <p:nvPr/>
        </p:nvSpPr>
        <p:spPr>
          <a:xfrm flipH="1" flipV="1">
            <a:off x="4366828" y="2653710"/>
            <a:ext cx="3990414" cy="2154519"/>
          </a:xfrm>
          <a:custGeom>
            <a:avLst/>
            <a:gdLst>
              <a:gd name="connsiteX0" fmla="*/ 552450 w 2724151"/>
              <a:gd name="connsiteY0" fmla="*/ 0 h 1000126"/>
              <a:gd name="connsiteX1" fmla="*/ 563103 w 2724151"/>
              <a:gd name="connsiteY1" fmla="*/ 8347 h 1000126"/>
              <a:gd name="connsiteX2" fmla="*/ 622092 w 2724151"/>
              <a:gd name="connsiteY2" fmla="*/ 1 h 1000126"/>
              <a:gd name="connsiteX3" fmla="*/ 2321136 w 2724151"/>
              <a:gd name="connsiteY3" fmla="*/ 1 h 1000126"/>
              <a:gd name="connsiteX4" fmla="*/ 2724151 w 2724151"/>
              <a:gd name="connsiteY4" fmla="*/ 500064 h 1000126"/>
              <a:gd name="connsiteX5" fmla="*/ 2321136 w 2724151"/>
              <a:gd name="connsiteY5" fmla="*/ 1000126 h 1000126"/>
              <a:gd name="connsiteX6" fmla="*/ 622092 w 2724151"/>
              <a:gd name="connsiteY6" fmla="*/ 1000126 h 1000126"/>
              <a:gd name="connsiteX7" fmla="*/ 563102 w 2724151"/>
              <a:gd name="connsiteY7" fmla="*/ 991780 h 1000126"/>
              <a:gd name="connsiteX8" fmla="*/ 552450 w 2724151"/>
              <a:gd name="connsiteY8" fmla="*/ 1000126 h 1000126"/>
              <a:gd name="connsiteX9" fmla="*/ 525577 w 2724151"/>
              <a:gd name="connsiteY9" fmla="*/ 975801 h 1000126"/>
              <a:gd name="connsiteX10" fmla="*/ 499461 w 2724151"/>
              <a:gd name="connsiteY10" fmla="*/ 960831 h 1000126"/>
              <a:gd name="connsiteX11" fmla="*/ 481262 w 2724151"/>
              <a:gd name="connsiteY11" fmla="*/ 935688 h 1000126"/>
              <a:gd name="connsiteX12" fmla="*/ 0 w 2724151"/>
              <a:gd name="connsiteY12" fmla="*/ 500063 h 1000126"/>
              <a:gd name="connsiteX13" fmla="*/ 481264 w 2724151"/>
              <a:gd name="connsiteY13" fmla="*/ 64436 h 1000126"/>
              <a:gd name="connsiteX14" fmla="*/ 499461 w 2724151"/>
              <a:gd name="connsiteY14" fmla="*/ 39296 h 1000126"/>
              <a:gd name="connsiteX15" fmla="*/ 525574 w 2724151"/>
              <a:gd name="connsiteY15" fmla="*/ 24328 h 1000126"/>
              <a:gd name="connsiteX0" fmla="*/ 552450 w 2725086"/>
              <a:gd name="connsiteY0" fmla="*/ 180974 h 1181100"/>
              <a:gd name="connsiteX1" fmla="*/ 563103 w 2725086"/>
              <a:gd name="connsiteY1" fmla="*/ 189321 h 1181100"/>
              <a:gd name="connsiteX2" fmla="*/ 622092 w 2725086"/>
              <a:gd name="connsiteY2" fmla="*/ 180975 h 1181100"/>
              <a:gd name="connsiteX3" fmla="*/ 2397336 w 2725086"/>
              <a:gd name="connsiteY3" fmla="*/ 0 h 1181100"/>
              <a:gd name="connsiteX4" fmla="*/ 2724151 w 2725086"/>
              <a:gd name="connsiteY4" fmla="*/ 681038 h 1181100"/>
              <a:gd name="connsiteX5" fmla="*/ 2321136 w 2725086"/>
              <a:gd name="connsiteY5" fmla="*/ 1181100 h 1181100"/>
              <a:gd name="connsiteX6" fmla="*/ 622092 w 2725086"/>
              <a:gd name="connsiteY6" fmla="*/ 1181100 h 1181100"/>
              <a:gd name="connsiteX7" fmla="*/ 563102 w 2725086"/>
              <a:gd name="connsiteY7" fmla="*/ 1172754 h 1181100"/>
              <a:gd name="connsiteX8" fmla="*/ 552450 w 2725086"/>
              <a:gd name="connsiteY8" fmla="*/ 1181100 h 1181100"/>
              <a:gd name="connsiteX9" fmla="*/ 525577 w 2725086"/>
              <a:gd name="connsiteY9" fmla="*/ 1156775 h 1181100"/>
              <a:gd name="connsiteX10" fmla="*/ 499461 w 2725086"/>
              <a:gd name="connsiteY10" fmla="*/ 1141805 h 1181100"/>
              <a:gd name="connsiteX11" fmla="*/ 481262 w 2725086"/>
              <a:gd name="connsiteY11" fmla="*/ 1116662 h 1181100"/>
              <a:gd name="connsiteX12" fmla="*/ 0 w 2725086"/>
              <a:gd name="connsiteY12" fmla="*/ 681037 h 1181100"/>
              <a:gd name="connsiteX13" fmla="*/ 481264 w 2725086"/>
              <a:gd name="connsiteY13" fmla="*/ 245410 h 1181100"/>
              <a:gd name="connsiteX14" fmla="*/ 499461 w 2725086"/>
              <a:gd name="connsiteY14" fmla="*/ 220270 h 1181100"/>
              <a:gd name="connsiteX15" fmla="*/ 525574 w 2725086"/>
              <a:gd name="connsiteY15" fmla="*/ 205302 h 1181100"/>
              <a:gd name="connsiteX16" fmla="*/ 552450 w 2725086"/>
              <a:gd name="connsiteY16" fmla="*/ 180974 h 1181100"/>
              <a:gd name="connsiteX0" fmla="*/ 552450 w 2725086"/>
              <a:gd name="connsiteY0" fmla="*/ 180974 h 1181100"/>
              <a:gd name="connsiteX1" fmla="*/ 563103 w 2725086"/>
              <a:gd name="connsiteY1" fmla="*/ 189321 h 1181100"/>
              <a:gd name="connsiteX2" fmla="*/ 622092 w 2725086"/>
              <a:gd name="connsiteY2" fmla="*/ 180975 h 1181100"/>
              <a:gd name="connsiteX3" fmla="*/ 2397336 w 2725086"/>
              <a:gd name="connsiteY3" fmla="*/ 0 h 1181100"/>
              <a:gd name="connsiteX4" fmla="*/ 2724151 w 2725086"/>
              <a:gd name="connsiteY4" fmla="*/ 681038 h 1181100"/>
              <a:gd name="connsiteX5" fmla="*/ 2321136 w 2725086"/>
              <a:gd name="connsiteY5" fmla="*/ 971550 h 1181100"/>
              <a:gd name="connsiteX6" fmla="*/ 622092 w 2725086"/>
              <a:gd name="connsiteY6" fmla="*/ 1181100 h 1181100"/>
              <a:gd name="connsiteX7" fmla="*/ 563102 w 2725086"/>
              <a:gd name="connsiteY7" fmla="*/ 1172754 h 1181100"/>
              <a:gd name="connsiteX8" fmla="*/ 552450 w 2725086"/>
              <a:gd name="connsiteY8" fmla="*/ 1181100 h 1181100"/>
              <a:gd name="connsiteX9" fmla="*/ 525577 w 2725086"/>
              <a:gd name="connsiteY9" fmla="*/ 1156775 h 1181100"/>
              <a:gd name="connsiteX10" fmla="*/ 499461 w 2725086"/>
              <a:gd name="connsiteY10" fmla="*/ 1141805 h 1181100"/>
              <a:gd name="connsiteX11" fmla="*/ 481262 w 2725086"/>
              <a:gd name="connsiteY11" fmla="*/ 1116662 h 1181100"/>
              <a:gd name="connsiteX12" fmla="*/ 0 w 2725086"/>
              <a:gd name="connsiteY12" fmla="*/ 681037 h 1181100"/>
              <a:gd name="connsiteX13" fmla="*/ 481264 w 2725086"/>
              <a:gd name="connsiteY13" fmla="*/ 245410 h 1181100"/>
              <a:gd name="connsiteX14" fmla="*/ 499461 w 2725086"/>
              <a:gd name="connsiteY14" fmla="*/ 220270 h 1181100"/>
              <a:gd name="connsiteX15" fmla="*/ 525574 w 2725086"/>
              <a:gd name="connsiteY15" fmla="*/ 205302 h 1181100"/>
              <a:gd name="connsiteX16" fmla="*/ 552450 w 2725086"/>
              <a:gd name="connsiteY16" fmla="*/ 180974 h 1181100"/>
              <a:gd name="connsiteX0" fmla="*/ 552450 w 2744019"/>
              <a:gd name="connsiteY0" fmla="*/ 180974 h 1181100"/>
              <a:gd name="connsiteX1" fmla="*/ 563103 w 2744019"/>
              <a:gd name="connsiteY1" fmla="*/ 189321 h 1181100"/>
              <a:gd name="connsiteX2" fmla="*/ 622092 w 2744019"/>
              <a:gd name="connsiteY2" fmla="*/ 180975 h 1181100"/>
              <a:gd name="connsiteX3" fmla="*/ 2397336 w 2744019"/>
              <a:gd name="connsiteY3" fmla="*/ 0 h 1181100"/>
              <a:gd name="connsiteX4" fmla="*/ 2743201 w 2744019"/>
              <a:gd name="connsiteY4" fmla="*/ 490538 h 1181100"/>
              <a:gd name="connsiteX5" fmla="*/ 2321136 w 2744019"/>
              <a:gd name="connsiteY5" fmla="*/ 971550 h 1181100"/>
              <a:gd name="connsiteX6" fmla="*/ 622092 w 2744019"/>
              <a:gd name="connsiteY6" fmla="*/ 1181100 h 1181100"/>
              <a:gd name="connsiteX7" fmla="*/ 563102 w 2744019"/>
              <a:gd name="connsiteY7" fmla="*/ 1172754 h 1181100"/>
              <a:gd name="connsiteX8" fmla="*/ 552450 w 2744019"/>
              <a:gd name="connsiteY8" fmla="*/ 1181100 h 1181100"/>
              <a:gd name="connsiteX9" fmla="*/ 525577 w 2744019"/>
              <a:gd name="connsiteY9" fmla="*/ 1156775 h 1181100"/>
              <a:gd name="connsiteX10" fmla="*/ 499461 w 2744019"/>
              <a:gd name="connsiteY10" fmla="*/ 1141805 h 1181100"/>
              <a:gd name="connsiteX11" fmla="*/ 481262 w 2744019"/>
              <a:gd name="connsiteY11" fmla="*/ 1116662 h 1181100"/>
              <a:gd name="connsiteX12" fmla="*/ 0 w 2744019"/>
              <a:gd name="connsiteY12" fmla="*/ 681037 h 1181100"/>
              <a:gd name="connsiteX13" fmla="*/ 481264 w 2744019"/>
              <a:gd name="connsiteY13" fmla="*/ 245410 h 1181100"/>
              <a:gd name="connsiteX14" fmla="*/ 499461 w 2744019"/>
              <a:gd name="connsiteY14" fmla="*/ 220270 h 1181100"/>
              <a:gd name="connsiteX15" fmla="*/ 525574 w 2744019"/>
              <a:gd name="connsiteY15" fmla="*/ 205302 h 1181100"/>
              <a:gd name="connsiteX16" fmla="*/ 552450 w 2744019"/>
              <a:gd name="connsiteY16" fmla="*/ 180974 h 1181100"/>
              <a:gd name="connsiteX0" fmla="*/ 552450 w 2744019"/>
              <a:gd name="connsiteY0" fmla="*/ 180974 h 1181100"/>
              <a:gd name="connsiteX1" fmla="*/ 563103 w 2744019"/>
              <a:gd name="connsiteY1" fmla="*/ 189321 h 1181100"/>
              <a:gd name="connsiteX2" fmla="*/ 622092 w 2744019"/>
              <a:gd name="connsiteY2" fmla="*/ 180975 h 1181100"/>
              <a:gd name="connsiteX3" fmla="*/ 2397336 w 2744019"/>
              <a:gd name="connsiteY3" fmla="*/ 0 h 1181100"/>
              <a:gd name="connsiteX4" fmla="*/ 2743201 w 2744019"/>
              <a:gd name="connsiteY4" fmla="*/ 490538 h 1181100"/>
              <a:gd name="connsiteX5" fmla="*/ 2321136 w 2744019"/>
              <a:gd name="connsiteY5" fmla="*/ 971550 h 1181100"/>
              <a:gd name="connsiteX6" fmla="*/ 860397 w 2744019"/>
              <a:gd name="connsiteY6" fmla="*/ 1173971 h 1181100"/>
              <a:gd name="connsiteX7" fmla="*/ 622092 w 2744019"/>
              <a:gd name="connsiteY7" fmla="*/ 1181100 h 1181100"/>
              <a:gd name="connsiteX8" fmla="*/ 563102 w 2744019"/>
              <a:gd name="connsiteY8" fmla="*/ 1172754 h 1181100"/>
              <a:gd name="connsiteX9" fmla="*/ 552450 w 2744019"/>
              <a:gd name="connsiteY9" fmla="*/ 1181100 h 1181100"/>
              <a:gd name="connsiteX10" fmla="*/ 525577 w 2744019"/>
              <a:gd name="connsiteY10" fmla="*/ 1156775 h 1181100"/>
              <a:gd name="connsiteX11" fmla="*/ 499461 w 2744019"/>
              <a:gd name="connsiteY11" fmla="*/ 1141805 h 1181100"/>
              <a:gd name="connsiteX12" fmla="*/ 481262 w 2744019"/>
              <a:gd name="connsiteY12" fmla="*/ 1116662 h 1181100"/>
              <a:gd name="connsiteX13" fmla="*/ 0 w 2744019"/>
              <a:gd name="connsiteY13" fmla="*/ 681037 h 1181100"/>
              <a:gd name="connsiteX14" fmla="*/ 481264 w 2744019"/>
              <a:gd name="connsiteY14" fmla="*/ 245410 h 1181100"/>
              <a:gd name="connsiteX15" fmla="*/ 499461 w 2744019"/>
              <a:gd name="connsiteY15" fmla="*/ 220270 h 1181100"/>
              <a:gd name="connsiteX16" fmla="*/ 525574 w 2744019"/>
              <a:gd name="connsiteY16" fmla="*/ 205302 h 1181100"/>
              <a:gd name="connsiteX17" fmla="*/ 552450 w 2744019"/>
              <a:gd name="connsiteY17" fmla="*/ 180974 h 1181100"/>
              <a:gd name="connsiteX0" fmla="*/ 552450 w 2744019"/>
              <a:gd name="connsiteY0" fmla="*/ 195068 h 1195194"/>
              <a:gd name="connsiteX1" fmla="*/ 563103 w 2744019"/>
              <a:gd name="connsiteY1" fmla="*/ 203415 h 1195194"/>
              <a:gd name="connsiteX2" fmla="*/ 622092 w 2744019"/>
              <a:gd name="connsiteY2" fmla="*/ 195069 h 1195194"/>
              <a:gd name="connsiteX3" fmla="*/ 1469997 w 2744019"/>
              <a:gd name="connsiteY3" fmla="*/ 155786 h 1195194"/>
              <a:gd name="connsiteX4" fmla="*/ 2397336 w 2744019"/>
              <a:gd name="connsiteY4" fmla="*/ 14094 h 1195194"/>
              <a:gd name="connsiteX5" fmla="*/ 2743201 w 2744019"/>
              <a:gd name="connsiteY5" fmla="*/ 504632 h 1195194"/>
              <a:gd name="connsiteX6" fmla="*/ 2321136 w 2744019"/>
              <a:gd name="connsiteY6" fmla="*/ 985644 h 1195194"/>
              <a:gd name="connsiteX7" fmla="*/ 860397 w 2744019"/>
              <a:gd name="connsiteY7" fmla="*/ 1188065 h 1195194"/>
              <a:gd name="connsiteX8" fmla="*/ 622092 w 2744019"/>
              <a:gd name="connsiteY8" fmla="*/ 1195194 h 1195194"/>
              <a:gd name="connsiteX9" fmla="*/ 563102 w 2744019"/>
              <a:gd name="connsiteY9" fmla="*/ 1186848 h 1195194"/>
              <a:gd name="connsiteX10" fmla="*/ 552450 w 2744019"/>
              <a:gd name="connsiteY10" fmla="*/ 1195194 h 1195194"/>
              <a:gd name="connsiteX11" fmla="*/ 525577 w 2744019"/>
              <a:gd name="connsiteY11" fmla="*/ 1170869 h 1195194"/>
              <a:gd name="connsiteX12" fmla="*/ 499461 w 2744019"/>
              <a:gd name="connsiteY12" fmla="*/ 1155899 h 1195194"/>
              <a:gd name="connsiteX13" fmla="*/ 481262 w 2744019"/>
              <a:gd name="connsiteY13" fmla="*/ 1130756 h 1195194"/>
              <a:gd name="connsiteX14" fmla="*/ 0 w 2744019"/>
              <a:gd name="connsiteY14" fmla="*/ 695131 h 1195194"/>
              <a:gd name="connsiteX15" fmla="*/ 481264 w 2744019"/>
              <a:gd name="connsiteY15" fmla="*/ 259504 h 1195194"/>
              <a:gd name="connsiteX16" fmla="*/ 499461 w 2744019"/>
              <a:gd name="connsiteY16" fmla="*/ 234364 h 1195194"/>
              <a:gd name="connsiteX17" fmla="*/ 525574 w 2744019"/>
              <a:gd name="connsiteY17" fmla="*/ 219396 h 1195194"/>
              <a:gd name="connsiteX18" fmla="*/ 552450 w 2744019"/>
              <a:gd name="connsiteY18" fmla="*/ 195068 h 1195194"/>
              <a:gd name="connsiteX0" fmla="*/ 552450 w 2744019"/>
              <a:gd name="connsiteY0" fmla="*/ 267681 h 1267807"/>
              <a:gd name="connsiteX1" fmla="*/ 563103 w 2744019"/>
              <a:gd name="connsiteY1" fmla="*/ 276028 h 1267807"/>
              <a:gd name="connsiteX2" fmla="*/ 622092 w 2744019"/>
              <a:gd name="connsiteY2" fmla="*/ 267682 h 1267807"/>
              <a:gd name="connsiteX3" fmla="*/ 1469997 w 2744019"/>
              <a:gd name="connsiteY3" fmla="*/ 228399 h 1267807"/>
              <a:gd name="connsiteX4" fmla="*/ 2397336 w 2744019"/>
              <a:gd name="connsiteY4" fmla="*/ 10507 h 1267807"/>
              <a:gd name="connsiteX5" fmla="*/ 2743201 w 2744019"/>
              <a:gd name="connsiteY5" fmla="*/ 577245 h 1267807"/>
              <a:gd name="connsiteX6" fmla="*/ 2321136 w 2744019"/>
              <a:gd name="connsiteY6" fmla="*/ 1058257 h 1267807"/>
              <a:gd name="connsiteX7" fmla="*/ 860397 w 2744019"/>
              <a:gd name="connsiteY7" fmla="*/ 1260678 h 1267807"/>
              <a:gd name="connsiteX8" fmla="*/ 622092 w 2744019"/>
              <a:gd name="connsiteY8" fmla="*/ 1267807 h 1267807"/>
              <a:gd name="connsiteX9" fmla="*/ 563102 w 2744019"/>
              <a:gd name="connsiteY9" fmla="*/ 1259461 h 1267807"/>
              <a:gd name="connsiteX10" fmla="*/ 552450 w 2744019"/>
              <a:gd name="connsiteY10" fmla="*/ 1267807 h 1267807"/>
              <a:gd name="connsiteX11" fmla="*/ 525577 w 2744019"/>
              <a:gd name="connsiteY11" fmla="*/ 1243482 h 1267807"/>
              <a:gd name="connsiteX12" fmla="*/ 499461 w 2744019"/>
              <a:gd name="connsiteY12" fmla="*/ 1228512 h 1267807"/>
              <a:gd name="connsiteX13" fmla="*/ 481262 w 2744019"/>
              <a:gd name="connsiteY13" fmla="*/ 1203369 h 1267807"/>
              <a:gd name="connsiteX14" fmla="*/ 0 w 2744019"/>
              <a:gd name="connsiteY14" fmla="*/ 767744 h 1267807"/>
              <a:gd name="connsiteX15" fmla="*/ 481264 w 2744019"/>
              <a:gd name="connsiteY15" fmla="*/ 332117 h 1267807"/>
              <a:gd name="connsiteX16" fmla="*/ 499461 w 2744019"/>
              <a:gd name="connsiteY16" fmla="*/ 306977 h 1267807"/>
              <a:gd name="connsiteX17" fmla="*/ 525574 w 2744019"/>
              <a:gd name="connsiteY17" fmla="*/ 292009 h 1267807"/>
              <a:gd name="connsiteX18" fmla="*/ 552450 w 2744019"/>
              <a:gd name="connsiteY18" fmla="*/ 267681 h 1267807"/>
              <a:gd name="connsiteX0" fmla="*/ 552450 w 2744282"/>
              <a:gd name="connsiteY0" fmla="*/ 231117 h 1231243"/>
              <a:gd name="connsiteX1" fmla="*/ 563103 w 2744282"/>
              <a:gd name="connsiteY1" fmla="*/ 239464 h 1231243"/>
              <a:gd name="connsiteX2" fmla="*/ 622092 w 2744282"/>
              <a:gd name="connsiteY2" fmla="*/ 231118 h 1231243"/>
              <a:gd name="connsiteX3" fmla="*/ 1469997 w 2744282"/>
              <a:gd name="connsiteY3" fmla="*/ 191835 h 1231243"/>
              <a:gd name="connsiteX4" fmla="*/ 2406861 w 2744282"/>
              <a:gd name="connsiteY4" fmla="*/ 12043 h 1231243"/>
              <a:gd name="connsiteX5" fmla="*/ 2743201 w 2744282"/>
              <a:gd name="connsiteY5" fmla="*/ 540681 h 1231243"/>
              <a:gd name="connsiteX6" fmla="*/ 2321136 w 2744282"/>
              <a:gd name="connsiteY6" fmla="*/ 1021693 h 1231243"/>
              <a:gd name="connsiteX7" fmla="*/ 860397 w 2744282"/>
              <a:gd name="connsiteY7" fmla="*/ 1224114 h 1231243"/>
              <a:gd name="connsiteX8" fmla="*/ 622092 w 2744282"/>
              <a:gd name="connsiteY8" fmla="*/ 1231243 h 1231243"/>
              <a:gd name="connsiteX9" fmla="*/ 563102 w 2744282"/>
              <a:gd name="connsiteY9" fmla="*/ 1222897 h 1231243"/>
              <a:gd name="connsiteX10" fmla="*/ 552450 w 2744282"/>
              <a:gd name="connsiteY10" fmla="*/ 1231243 h 1231243"/>
              <a:gd name="connsiteX11" fmla="*/ 525577 w 2744282"/>
              <a:gd name="connsiteY11" fmla="*/ 1206918 h 1231243"/>
              <a:gd name="connsiteX12" fmla="*/ 499461 w 2744282"/>
              <a:gd name="connsiteY12" fmla="*/ 1191948 h 1231243"/>
              <a:gd name="connsiteX13" fmla="*/ 481262 w 2744282"/>
              <a:gd name="connsiteY13" fmla="*/ 1166805 h 1231243"/>
              <a:gd name="connsiteX14" fmla="*/ 0 w 2744282"/>
              <a:gd name="connsiteY14" fmla="*/ 731180 h 1231243"/>
              <a:gd name="connsiteX15" fmla="*/ 481264 w 2744282"/>
              <a:gd name="connsiteY15" fmla="*/ 295553 h 1231243"/>
              <a:gd name="connsiteX16" fmla="*/ 499461 w 2744282"/>
              <a:gd name="connsiteY16" fmla="*/ 270413 h 1231243"/>
              <a:gd name="connsiteX17" fmla="*/ 525574 w 2744282"/>
              <a:gd name="connsiteY17" fmla="*/ 255445 h 1231243"/>
              <a:gd name="connsiteX18" fmla="*/ 552450 w 2744282"/>
              <a:gd name="connsiteY18" fmla="*/ 231117 h 1231243"/>
              <a:gd name="connsiteX0" fmla="*/ 552450 w 2772106"/>
              <a:gd name="connsiteY0" fmla="*/ 219108 h 1219234"/>
              <a:gd name="connsiteX1" fmla="*/ 563103 w 2772106"/>
              <a:gd name="connsiteY1" fmla="*/ 227455 h 1219234"/>
              <a:gd name="connsiteX2" fmla="*/ 622092 w 2772106"/>
              <a:gd name="connsiteY2" fmla="*/ 219109 h 1219234"/>
              <a:gd name="connsiteX3" fmla="*/ 1469997 w 2772106"/>
              <a:gd name="connsiteY3" fmla="*/ 179826 h 1219234"/>
              <a:gd name="connsiteX4" fmla="*/ 2406861 w 2772106"/>
              <a:gd name="connsiteY4" fmla="*/ 34 h 1219234"/>
              <a:gd name="connsiteX5" fmla="*/ 2698721 w 2772106"/>
              <a:gd name="connsiteY5" fmla="*/ 141727 h 1219234"/>
              <a:gd name="connsiteX6" fmla="*/ 2743201 w 2772106"/>
              <a:gd name="connsiteY6" fmla="*/ 528672 h 1219234"/>
              <a:gd name="connsiteX7" fmla="*/ 2321136 w 2772106"/>
              <a:gd name="connsiteY7" fmla="*/ 1009684 h 1219234"/>
              <a:gd name="connsiteX8" fmla="*/ 860397 w 2772106"/>
              <a:gd name="connsiteY8" fmla="*/ 1212105 h 1219234"/>
              <a:gd name="connsiteX9" fmla="*/ 622092 w 2772106"/>
              <a:gd name="connsiteY9" fmla="*/ 1219234 h 1219234"/>
              <a:gd name="connsiteX10" fmla="*/ 563102 w 2772106"/>
              <a:gd name="connsiteY10" fmla="*/ 1210888 h 1219234"/>
              <a:gd name="connsiteX11" fmla="*/ 552450 w 2772106"/>
              <a:gd name="connsiteY11" fmla="*/ 1219234 h 1219234"/>
              <a:gd name="connsiteX12" fmla="*/ 525577 w 2772106"/>
              <a:gd name="connsiteY12" fmla="*/ 1194909 h 1219234"/>
              <a:gd name="connsiteX13" fmla="*/ 499461 w 2772106"/>
              <a:gd name="connsiteY13" fmla="*/ 1179939 h 1219234"/>
              <a:gd name="connsiteX14" fmla="*/ 481262 w 2772106"/>
              <a:gd name="connsiteY14" fmla="*/ 1154796 h 1219234"/>
              <a:gd name="connsiteX15" fmla="*/ 0 w 2772106"/>
              <a:gd name="connsiteY15" fmla="*/ 719171 h 1219234"/>
              <a:gd name="connsiteX16" fmla="*/ 481264 w 2772106"/>
              <a:gd name="connsiteY16" fmla="*/ 283544 h 1219234"/>
              <a:gd name="connsiteX17" fmla="*/ 499461 w 2772106"/>
              <a:gd name="connsiteY17" fmla="*/ 258404 h 1219234"/>
              <a:gd name="connsiteX18" fmla="*/ 525574 w 2772106"/>
              <a:gd name="connsiteY18" fmla="*/ 243436 h 1219234"/>
              <a:gd name="connsiteX19" fmla="*/ 552450 w 2772106"/>
              <a:gd name="connsiteY19" fmla="*/ 219108 h 1219234"/>
              <a:gd name="connsiteX0" fmla="*/ 552450 w 2772106"/>
              <a:gd name="connsiteY0" fmla="*/ 219108 h 1219234"/>
              <a:gd name="connsiteX1" fmla="*/ 563103 w 2772106"/>
              <a:gd name="connsiteY1" fmla="*/ 227455 h 1219234"/>
              <a:gd name="connsiteX2" fmla="*/ 622092 w 2772106"/>
              <a:gd name="connsiteY2" fmla="*/ 219109 h 1219234"/>
              <a:gd name="connsiteX3" fmla="*/ 1469997 w 2772106"/>
              <a:gd name="connsiteY3" fmla="*/ 179826 h 1219234"/>
              <a:gd name="connsiteX4" fmla="*/ 2406861 w 2772106"/>
              <a:gd name="connsiteY4" fmla="*/ 34 h 1219234"/>
              <a:gd name="connsiteX5" fmla="*/ 2698721 w 2772106"/>
              <a:gd name="connsiteY5" fmla="*/ 141727 h 1219234"/>
              <a:gd name="connsiteX6" fmla="*/ 2743201 w 2772106"/>
              <a:gd name="connsiteY6" fmla="*/ 528672 h 1219234"/>
              <a:gd name="connsiteX7" fmla="*/ 2321136 w 2772106"/>
              <a:gd name="connsiteY7" fmla="*/ 1009684 h 1219234"/>
              <a:gd name="connsiteX8" fmla="*/ 1517621 w 2772106"/>
              <a:gd name="connsiteY8" fmla="*/ 1160901 h 1219234"/>
              <a:gd name="connsiteX9" fmla="*/ 860397 w 2772106"/>
              <a:gd name="connsiteY9" fmla="*/ 1212105 h 1219234"/>
              <a:gd name="connsiteX10" fmla="*/ 622092 w 2772106"/>
              <a:gd name="connsiteY10" fmla="*/ 1219234 h 1219234"/>
              <a:gd name="connsiteX11" fmla="*/ 563102 w 2772106"/>
              <a:gd name="connsiteY11" fmla="*/ 1210888 h 1219234"/>
              <a:gd name="connsiteX12" fmla="*/ 552450 w 2772106"/>
              <a:gd name="connsiteY12" fmla="*/ 1219234 h 1219234"/>
              <a:gd name="connsiteX13" fmla="*/ 525577 w 2772106"/>
              <a:gd name="connsiteY13" fmla="*/ 1194909 h 1219234"/>
              <a:gd name="connsiteX14" fmla="*/ 499461 w 2772106"/>
              <a:gd name="connsiteY14" fmla="*/ 1179939 h 1219234"/>
              <a:gd name="connsiteX15" fmla="*/ 481262 w 2772106"/>
              <a:gd name="connsiteY15" fmla="*/ 1154796 h 1219234"/>
              <a:gd name="connsiteX16" fmla="*/ 0 w 2772106"/>
              <a:gd name="connsiteY16" fmla="*/ 719171 h 1219234"/>
              <a:gd name="connsiteX17" fmla="*/ 481264 w 2772106"/>
              <a:gd name="connsiteY17" fmla="*/ 283544 h 1219234"/>
              <a:gd name="connsiteX18" fmla="*/ 499461 w 2772106"/>
              <a:gd name="connsiteY18" fmla="*/ 258404 h 1219234"/>
              <a:gd name="connsiteX19" fmla="*/ 525574 w 2772106"/>
              <a:gd name="connsiteY19" fmla="*/ 243436 h 1219234"/>
              <a:gd name="connsiteX20" fmla="*/ 552450 w 2772106"/>
              <a:gd name="connsiteY20" fmla="*/ 219108 h 1219234"/>
              <a:gd name="connsiteX0" fmla="*/ 552450 w 2772106"/>
              <a:gd name="connsiteY0" fmla="*/ 304812 h 1304938"/>
              <a:gd name="connsiteX1" fmla="*/ 563103 w 2772106"/>
              <a:gd name="connsiteY1" fmla="*/ 313159 h 1304938"/>
              <a:gd name="connsiteX2" fmla="*/ 622092 w 2772106"/>
              <a:gd name="connsiteY2" fmla="*/ 304813 h 1304938"/>
              <a:gd name="connsiteX3" fmla="*/ 1469997 w 2772106"/>
              <a:gd name="connsiteY3" fmla="*/ 265530 h 1304938"/>
              <a:gd name="connsiteX4" fmla="*/ 2416386 w 2772106"/>
              <a:gd name="connsiteY4" fmla="*/ 13 h 1304938"/>
              <a:gd name="connsiteX5" fmla="*/ 2698721 w 2772106"/>
              <a:gd name="connsiteY5" fmla="*/ 227431 h 1304938"/>
              <a:gd name="connsiteX6" fmla="*/ 2743201 w 2772106"/>
              <a:gd name="connsiteY6" fmla="*/ 614376 h 1304938"/>
              <a:gd name="connsiteX7" fmla="*/ 2321136 w 2772106"/>
              <a:gd name="connsiteY7" fmla="*/ 1095388 h 1304938"/>
              <a:gd name="connsiteX8" fmla="*/ 1517621 w 2772106"/>
              <a:gd name="connsiteY8" fmla="*/ 1246605 h 1304938"/>
              <a:gd name="connsiteX9" fmla="*/ 860397 w 2772106"/>
              <a:gd name="connsiteY9" fmla="*/ 1297809 h 1304938"/>
              <a:gd name="connsiteX10" fmla="*/ 622092 w 2772106"/>
              <a:gd name="connsiteY10" fmla="*/ 1304938 h 1304938"/>
              <a:gd name="connsiteX11" fmla="*/ 563102 w 2772106"/>
              <a:gd name="connsiteY11" fmla="*/ 1296592 h 1304938"/>
              <a:gd name="connsiteX12" fmla="*/ 552450 w 2772106"/>
              <a:gd name="connsiteY12" fmla="*/ 1304938 h 1304938"/>
              <a:gd name="connsiteX13" fmla="*/ 525577 w 2772106"/>
              <a:gd name="connsiteY13" fmla="*/ 1280613 h 1304938"/>
              <a:gd name="connsiteX14" fmla="*/ 499461 w 2772106"/>
              <a:gd name="connsiteY14" fmla="*/ 1265643 h 1304938"/>
              <a:gd name="connsiteX15" fmla="*/ 481262 w 2772106"/>
              <a:gd name="connsiteY15" fmla="*/ 1240500 h 1304938"/>
              <a:gd name="connsiteX16" fmla="*/ 0 w 2772106"/>
              <a:gd name="connsiteY16" fmla="*/ 804875 h 1304938"/>
              <a:gd name="connsiteX17" fmla="*/ 481264 w 2772106"/>
              <a:gd name="connsiteY17" fmla="*/ 369248 h 1304938"/>
              <a:gd name="connsiteX18" fmla="*/ 499461 w 2772106"/>
              <a:gd name="connsiteY18" fmla="*/ 344108 h 1304938"/>
              <a:gd name="connsiteX19" fmla="*/ 525574 w 2772106"/>
              <a:gd name="connsiteY19" fmla="*/ 329140 h 1304938"/>
              <a:gd name="connsiteX20" fmla="*/ 552450 w 2772106"/>
              <a:gd name="connsiteY20" fmla="*/ 304812 h 1304938"/>
              <a:gd name="connsiteX0" fmla="*/ 552450 w 2792423"/>
              <a:gd name="connsiteY0" fmla="*/ 304813 h 1304939"/>
              <a:gd name="connsiteX1" fmla="*/ 563103 w 2792423"/>
              <a:gd name="connsiteY1" fmla="*/ 313160 h 1304939"/>
              <a:gd name="connsiteX2" fmla="*/ 622092 w 2792423"/>
              <a:gd name="connsiteY2" fmla="*/ 304814 h 1304939"/>
              <a:gd name="connsiteX3" fmla="*/ 1469997 w 2792423"/>
              <a:gd name="connsiteY3" fmla="*/ 265531 h 1304939"/>
              <a:gd name="connsiteX4" fmla="*/ 2416386 w 2792423"/>
              <a:gd name="connsiteY4" fmla="*/ 14 h 1304939"/>
              <a:gd name="connsiteX5" fmla="*/ 2746346 w 2792423"/>
              <a:gd name="connsiteY5" fmla="*/ 217907 h 1304939"/>
              <a:gd name="connsiteX6" fmla="*/ 2743201 w 2792423"/>
              <a:gd name="connsiteY6" fmla="*/ 614377 h 1304939"/>
              <a:gd name="connsiteX7" fmla="*/ 2321136 w 2792423"/>
              <a:gd name="connsiteY7" fmla="*/ 1095389 h 1304939"/>
              <a:gd name="connsiteX8" fmla="*/ 1517621 w 2792423"/>
              <a:gd name="connsiteY8" fmla="*/ 1246606 h 1304939"/>
              <a:gd name="connsiteX9" fmla="*/ 860397 w 2792423"/>
              <a:gd name="connsiteY9" fmla="*/ 1297810 h 1304939"/>
              <a:gd name="connsiteX10" fmla="*/ 622092 w 2792423"/>
              <a:gd name="connsiteY10" fmla="*/ 1304939 h 1304939"/>
              <a:gd name="connsiteX11" fmla="*/ 563102 w 2792423"/>
              <a:gd name="connsiteY11" fmla="*/ 1296593 h 1304939"/>
              <a:gd name="connsiteX12" fmla="*/ 552450 w 2792423"/>
              <a:gd name="connsiteY12" fmla="*/ 1304939 h 1304939"/>
              <a:gd name="connsiteX13" fmla="*/ 525577 w 2792423"/>
              <a:gd name="connsiteY13" fmla="*/ 1280614 h 1304939"/>
              <a:gd name="connsiteX14" fmla="*/ 499461 w 2792423"/>
              <a:gd name="connsiteY14" fmla="*/ 1265644 h 1304939"/>
              <a:gd name="connsiteX15" fmla="*/ 481262 w 2792423"/>
              <a:gd name="connsiteY15" fmla="*/ 1240501 h 1304939"/>
              <a:gd name="connsiteX16" fmla="*/ 0 w 2792423"/>
              <a:gd name="connsiteY16" fmla="*/ 804876 h 1304939"/>
              <a:gd name="connsiteX17" fmla="*/ 481264 w 2792423"/>
              <a:gd name="connsiteY17" fmla="*/ 369249 h 1304939"/>
              <a:gd name="connsiteX18" fmla="*/ 499461 w 2792423"/>
              <a:gd name="connsiteY18" fmla="*/ 344109 h 1304939"/>
              <a:gd name="connsiteX19" fmla="*/ 525574 w 2792423"/>
              <a:gd name="connsiteY19" fmla="*/ 329141 h 1304939"/>
              <a:gd name="connsiteX20" fmla="*/ 552450 w 2792423"/>
              <a:gd name="connsiteY20" fmla="*/ 304813 h 1304939"/>
              <a:gd name="connsiteX0" fmla="*/ 552450 w 2787689"/>
              <a:gd name="connsiteY0" fmla="*/ 304813 h 1304939"/>
              <a:gd name="connsiteX1" fmla="*/ 563103 w 2787689"/>
              <a:gd name="connsiteY1" fmla="*/ 313160 h 1304939"/>
              <a:gd name="connsiteX2" fmla="*/ 622092 w 2787689"/>
              <a:gd name="connsiteY2" fmla="*/ 304814 h 1304939"/>
              <a:gd name="connsiteX3" fmla="*/ 1469997 w 2787689"/>
              <a:gd name="connsiteY3" fmla="*/ 265531 h 1304939"/>
              <a:gd name="connsiteX4" fmla="*/ 2416386 w 2787689"/>
              <a:gd name="connsiteY4" fmla="*/ 14 h 1304939"/>
              <a:gd name="connsiteX5" fmla="*/ 2746346 w 2787689"/>
              <a:gd name="connsiteY5" fmla="*/ 217907 h 1304939"/>
              <a:gd name="connsiteX6" fmla="*/ 2733676 w 2787689"/>
              <a:gd name="connsiteY6" fmla="*/ 681052 h 1304939"/>
              <a:gd name="connsiteX7" fmla="*/ 2321136 w 2787689"/>
              <a:gd name="connsiteY7" fmla="*/ 1095389 h 1304939"/>
              <a:gd name="connsiteX8" fmla="*/ 1517621 w 2787689"/>
              <a:gd name="connsiteY8" fmla="*/ 1246606 h 1304939"/>
              <a:gd name="connsiteX9" fmla="*/ 860397 w 2787689"/>
              <a:gd name="connsiteY9" fmla="*/ 1297810 h 1304939"/>
              <a:gd name="connsiteX10" fmla="*/ 622092 w 2787689"/>
              <a:gd name="connsiteY10" fmla="*/ 1304939 h 1304939"/>
              <a:gd name="connsiteX11" fmla="*/ 563102 w 2787689"/>
              <a:gd name="connsiteY11" fmla="*/ 1296593 h 1304939"/>
              <a:gd name="connsiteX12" fmla="*/ 552450 w 2787689"/>
              <a:gd name="connsiteY12" fmla="*/ 1304939 h 1304939"/>
              <a:gd name="connsiteX13" fmla="*/ 525577 w 2787689"/>
              <a:gd name="connsiteY13" fmla="*/ 1280614 h 1304939"/>
              <a:gd name="connsiteX14" fmla="*/ 499461 w 2787689"/>
              <a:gd name="connsiteY14" fmla="*/ 1265644 h 1304939"/>
              <a:gd name="connsiteX15" fmla="*/ 481262 w 2787689"/>
              <a:gd name="connsiteY15" fmla="*/ 1240501 h 1304939"/>
              <a:gd name="connsiteX16" fmla="*/ 0 w 2787689"/>
              <a:gd name="connsiteY16" fmla="*/ 804876 h 1304939"/>
              <a:gd name="connsiteX17" fmla="*/ 481264 w 2787689"/>
              <a:gd name="connsiteY17" fmla="*/ 369249 h 1304939"/>
              <a:gd name="connsiteX18" fmla="*/ 499461 w 2787689"/>
              <a:gd name="connsiteY18" fmla="*/ 344109 h 1304939"/>
              <a:gd name="connsiteX19" fmla="*/ 525574 w 2787689"/>
              <a:gd name="connsiteY19" fmla="*/ 329141 h 1304939"/>
              <a:gd name="connsiteX20" fmla="*/ 552450 w 2787689"/>
              <a:gd name="connsiteY20" fmla="*/ 304813 h 1304939"/>
              <a:gd name="connsiteX0" fmla="*/ 552450 w 2787689"/>
              <a:gd name="connsiteY0" fmla="*/ 304813 h 1304939"/>
              <a:gd name="connsiteX1" fmla="*/ 563103 w 2787689"/>
              <a:gd name="connsiteY1" fmla="*/ 313160 h 1304939"/>
              <a:gd name="connsiteX2" fmla="*/ 622092 w 2787689"/>
              <a:gd name="connsiteY2" fmla="*/ 304814 h 1304939"/>
              <a:gd name="connsiteX3" fmla="*/ 1469997 w 2787689"/>
              <a:gd name="connsiteY3" fmla="*/ 265531 h 1304939"/>
              <a:gd name="connsiteX4" fmla="*/ 2416386 w 2787689"/>
              <a:gd name="connsiteY4" fmla="*/ 14 h 1304939"/>
              <a:gd name="connsiteX5" fmla="*/ 2746346 w 2787689"/>
              <a:gd name="connsiteY5" fmla="*/ 217907 h 1304939"/>
              <a:gd name="connsiteX6" fmla="*/ 2733676 w 2787689"/>
              <a:gd name="connsiteY6" fmla="*/ 681052 h 1304939"/>
              <a:gd name="connsiteX7" fmla="*/ 2321136 w 2787689"/>
              <a:gd name="connsiteY7" fmla="*/ 1095389 h 1304939"/>
              <a:gd name="connsiteX8" fmla="*/ 1517621 w 2787689"/>
              <a:gd name="connsiteY8" fmla="*/ 1246606 h 1304939"/>
              <a:gd name="connsiteX9" fmla="*/ 860397 w 2787689"/>
              <a:gd name="connsiteY9" fmla="*/ 1297810 h 1304939"/>
              <a:gd name="connsiteX10" fmla="*/ 622092 w 2787689"/>
              <a:gd name="connsiteY10" fmla="*/ 1304939 h 1304939"/>
              <a:gd name="connsiteX11" fmla="*/ 563102 w 2787689"/>
              <a:gd name="connsiteY11" fmla="*/ 1296593 h 1304939"/>
              <a:gd name="connsiteX12" fmla="*/ 663355 w 2787689"/>
              <a:gd name="connsiteY12" fmla="*/ 975062 h 1304939"/>
              <a:gd name="connsiteX13" fmla="*/ 525577 w 2787689"/>
              <a:gd name="connsiteY13" fmla="*/ 1280614 h 1304939"/>
              <a:gd name="connsiteX14" fmla="*/ 499461 w 2787689"/>
              <a:gd name="connsiteY14" fmla="*/ 1265644 h 1304939"/>
              <a:gd name="connsiteX15" fmla="*/ 481262 w 2787689"/>
              <a:gd name="connsiteY15" fmla="*/ 1240501 h 1304939"/>
              <a:gd name="connsiteX16" fmla="*/ 0 w 2787689"/>
              <a:gd name="connsiteY16" fmla="*/ 804876 h 1304939"/>
              <a:gd name="connsiteX17" fmla="*/ 481264 w 2787689"/>
              <a:gd name="connsiteY17" fmla="*/ 369249 h 1304939"/>
              <a:gd name="connsiteX18" fmla="*/ 499461 w 2787689"/>
              <a:gd name="connsiteY18" fmla="*/ 344109 h 1304939"/>
              <a:gd name="connsiteX19" fmla="*/ 525574 w 2787689"/>
              <a:gd name="connsiteY19" fmla="*/ 329141 h 1304939"/>
              <a:gd name="connsiteX20" fmla="*/ 552450 w 2787689"/>
              <a:gd name="connsiteY20" fmla="*/ 304813 h 1304939"/>
              <a:gd name="connsiteX0" fmla="*/ 552450 w 2787689"/>
              <a:gd name="connsiteY0" fmla="*/ 304813 h 1297810"/>
              <a:gd name="connsiteX1" fmla="*/ 563103 w 2787689"/>
              <a:gd name="connsiteY1" fmla="*/ 313160 h 1297810"/>
              <a:gd name="connsiteX2" fmla="*/ 622092 w 2787689"/>
              <a:gd name="connsiteY2" fmla="*/ 304814 h 1297810"/>
              <a:gd name="connsiteX3" fmla="*/ 1469997 w 2787689"/>
              <a:gd name="connsiteY3" fmla="*/ 265531 h 1297810"/>
              <a:gd name="connsiteX4" fmla="*/ 2416386 w 2787689"/>
              <a:gd name="connsiteY4" fmla="*/ 14 h 1297810"/>
              <a:gd name="connsiteX5" fmla="*/ 2746346 w 2787689"/>
              <a:gd name="connsiteY5" fmla="*/ 217907 h 1297810"/>
              <a:gd name="connsiteX6" fmla="*/ 2733676 w 2787689"/>
              <a:gd name="connsiteY6" fmla="*/ 681052 h 1297810"/>
              <a:gd name="connsiteX7" fmla="*/ 2321136 w 2787689"/>
              <a:gd name="connsiteY7" fmla="*/ 1095389 h 1297810"/>
              <a:gd name="connsiteX8" fmla="*/ 1517621 w 2787689"/>
              <a:gd name="connsiteY8" fmla="*/ 1246606 h 1297810"/>
              <a:gd name="connsiteX9" fmla="*/ 860397 w 2787689"/>
              <a:gd name="connsiteY9" fmla="*/ 1297810 h 1297810"/>
              <a:gd name="connsiteX10" fmla="*/ 924560 w 2787689"/>
              <a:gd name="connsiteY10" fmla="*/ 975062 h 1297810"/>
              <a:gd name="connsiteX11" fmla="*/ 563102 w 2787689"/>
              <a:gd name="connsiteY11" fmla="*/ 1296593 h 1297810"/>
              <a:gd name="connsiteX12" fmla="*/ 663355 w 2787689"/>
              <a:gd name="connsiteY12" fmla="*/ 975062 h 1297810"/>
              <a:gd name="connsiteX13" fmla="*/ 525577 w 2787689"/>
              <a:gd name="connsiteY13" fmla="*/ 1280614 h 1297810"/>
              <a:gd name="connsiteX14" fmla="*/ 499461 w 2787689"/>
              <a:gd name="connsiteY14" fmla="*/ 1265644 h 1297810"/>
              <a:gd name="connsiteX15" fmla="*/ 481262 w 2787689"/>
              <a:gd name="connsiteY15" fmla="*/ 1240501 h 1297810"/>
              <a:gd name="connsiteX16" fmla="*/ 0 w 2787689"/>
              <a:gd name="connsiteY16" fmla="*/ 804876 h 1297810"/>
              <a:gd name="connsiteX17" fmla="*/ 481264 w 2787689"/>
              <a:gd name="connsiteY17" fmla="*/ 369249 h 1297810"/>
              <a:gd name="connsiteX18" fmla="*/ 499461 w 2787689"/>
              <a:gd name="connsiteY18" fmla="*/ 344109 h 1297810"/>
              <a:gd name="connsiteX19" fmla="*/ 525574 w 2787689"/>
              <a:gd name="connsiteY19" fmla="*/ 329141 h 1297810"/>
              <a:gd name="connsiteX20" fmla="*/ 552450 w 2787689"/>
              <a:gd name="connsiteY20" fmla="*/ 304813 h 1297810"/>
              <a:gd name="connsiteX0" fmla="*/ 552450 w 2787689"/>
              <a:gd name="connsiteY0" fmla="*/ 304813 h 1296593"/>
              <a:gd name="connsiteX1" fmla="*/ 563103 w 2787689"/>
              <a:gd name="connsiteY1" fmla="*/ 313160 h 1296593"/>
              <a:gd name="connsiteX2" fmla="*/ 622092 w 2787689"/>
              <a:gd name="connsiteY2" fmla="*/ 304814 h 1296593"/>
              <a:gd name="connsiteX3" fmla="*/ 1469997 w 2787689"/>
              <a:gd name="connsiteY3" fmla="*/ 265531 h 1296593"/>
              <a:gd name="connsiteX4" fmla="*/ 2416386 w 2787689"/>
              <a:gd name="connsiteY4" fmla="*/ 14 h 1296593"/>
              <a:gd name="connsiteX5" fmla="*/ 2746346 w 2787689"/>
              <a:gd name="connsiteY5" fmla="*/ 217907 h 1296593"/>
              <a:gd name="connsiteX6" fmla="*/ 2733676 w 2787689"/>
              <a:gd name="connsiteY6" fmla="*/ 681052 h 1296593"/>
              <a:gd name="connsiteX7" fmla="*/ 2321136 w 2787689"/>
              <a:gd name="connsiteY7" fmla="*/ 1095389 h 1296593"/>
              <a:gd name="connsiteX8" fmla="*/ 1517621 w 2787689"/>
              <a:gd name="connsiteY8" fmla="*/ 1246606 h 1296593"/>
              <a:gd name="connsiteX9" fmla="*/ 1183030 w 2787689"/>
              <a:gd name="connsiteY9" fmla="*/ 887475 h 1296593"/>
              <a:gd name="connsiteX10" fmla="*/ 924560 w 2787689"/>
              <a:gd name="connsiteY10" fmla="*/ 975062 h 1296593"/>
              <a:gd name="connsiteX11" fmla="*/ 563102 w 2787689"/>
              <a:gd name="connsiteY11" fmla="*/ 1296593 h 1296593"/>
              <a:gd name="connsiteX12" fmla="*/ 663355 w 2787689"/>
              <a:gd name="connsiteY12" fmla="*/ 975062 h 1296593"/>
              <a:gd name="connsiteX13" fmla="*/ 525577 w 2787689"/>
              <a:gd name="connsiteY13" fmla="*/ 1280614 h 1296593"/>
              <a:gd name="connsiteX14" fmla="*/ 499461 w 2787689"/>
              <a:gd name="connsiteY14" fmla="*/ 1265644 h 1296593"/>
              <a:gd name="connsiteX15" fmla="*/ 481262 w 2787689"/>
              <a:gd name="connsiteY15" fmla="*/ 1240501 h 1296593"/>
              <a:gd name="connsiteX16" fmla="*/ 0 w 2787689"/>
              <a:gd name="connsiteY16" fmla="*/ 804876 h 1296593"/>
              <a:gd name="connsiteX17" fmla="*/ 481264 w 2787689"/>
              <a:gd name="connsiteY17" fmla="*/ 369249 h 1296593"/>
              <a:gd name="connsiteX18" fmla="*/ 499461 w 2787689"/>
              <a:gd name="connsiteY18" fmla="*/ 344109 h 1296593"/>
              <a:gd name="connsiteX19" fmla="*/ 525574 w 2787689"/>
              <a:gd name="connsiteY19" fmla="*/ 329141 h 1296593"/>
              <a:gd name="connsiteX20" fmla="*/ 552450 w 2787689"/>
              <a:gd name="connsiteY20" fmla="*/ 304813 h 1296593"/>
              <a:gd name="connsiteX0" fmla="*/ 552450 w 2787689"/>
              <a:gd name="connsiteY0" fmla="*/ 304813 h 1296593"/>
              <a:gd name="connsiteX1" fmla="*/ 563103 w 2787689"/>
              <a:gd name="connsiteY1" fmla="*/ 313160 h 1296593"/>
              <a:gd name="connsiteX2" fmla="*/ 622092 w 2787689"/>
              <a:gd name="connsiteY2" fmla="*/ 304814 h 1296593"/>
              <a:gd name="connsiteX3" fmla="*/ 1469997 w 2787689"/>
              <a:gd name="connsiteY3" fmla="*/ 265531 h 1296593"/>
              <a:gd name="connsiteX4" fmla="*/ 2416386 w 2787689"/>
              <a:gd name="connsiteY4" fmla="*/ 14 h 1296593"/>
              <a:gd name="connsiteX5" fmla="*/ 2746346 w 2787689"/>
              <a:gd name="connsiteY5" fmla="*/ 217907 h 1296593"/>
              <a:gd name="connsiteX6" fmla="*/ 2733676 w 2787689"/>
              <a:gd name="connsiteY6" fmla="*/ 681052 h 1296593"/>
              <a:gd name="connsiteX7" fmla="*/ 2321136 w 2787689"/>
              <a:gd name="connsiteY7" fmla="*/ 1095389 h 1296593"/>
              <a:gd name="connsiteX8" fmla="*/ 1527703 w 2787689"/>
              <a:gd name="connsiteY8" fmla="*/ 1117873 h 1296593"/>
              <a:gd name="connsiteX9" fmla="*/ 1183030 w 2787689"/>
              <a:gd name="connsiteY9" fmla="*/ 887475 h 1296593"/>
              <a:gd name="connsiteX10" fmla="*/ 924560 w 2787689"/>
              <a:gd name="connsiteY10" fmla="*/ 975062 h 1296593"/>
              <a:gd name="connsiteX11" fmla="*/ 563102 w 2787689"/>
              <a:gd name="connsiteY11" fmla="*/ 1296593 h 1296593"/>
              <a:gd name="connsiteX12" fmla="*/ 663355 w 2787689"/>
              <a:gd name="connsiteY12" fmla="*/ 975062 h 1296593"/>
              <a:gd name="connsiteX13" fmla="*/ 525577 w 2787689"/>
              <a:gd name="connsiteY13" fmla="*/ 1280614 h 1296593"/>
              <a:gd name="connsiteX14" fmla="*/ 499461 w 2787689"/>
              <a:gd name="connsiteY14" fmla="*/ 1265644 h 1296593"/>
              <a:gd name="connsiteX15" fmla="*/ 481262 w 2787689"/>
              <a:gd name="connsiteY15" fmla="*/ 1240501 h 1296593"/>
              <a:gd name="connsiteX16" fmla="*/ 0 w 2787689"/>
              <a:gd name="connsiteY16" fmla="*/ 804876 h 1296593"/>
              <a:gd name="connsiteX17" fmla="*/ 481264 w 2787689"/>
              <a:gd name="connsiteY17" fmla="*/ 369249 h 1296593"/>
              <a:gd name="connsiteX18" fmla="*/ 499461 w 2787689"/>
              <a:gd name="connsiteY18" fmla="*/ 344109 h 1296593"/>
              <a:gd name="connsiteX19" fmla="*/ 525574 w 2787689"/>
              <a:gd name="connsiteY19" fmla="*/ 329141 h 1296593"/>
              <a:gd name="connsiteX20" fmla="*/ 552450 w 2787689"/>
              <a:gd name="connsiteY20" fmla="*/ 304813 h 1296593"/>
              <a:gd name="connsiteX0" fmla="*/ 552450 w 2787689"/>
              <a:gd name="connsiteY0" fmla="*/ 304813 h 1296593"/>
              <a:gd name="connsiteX1" fmla="*/ 563103 w 2787689"/>
              <a:gd name="connsiteY1" fmla="*/ 313160 h 1296593"/>
              <a:gd name="connsiteX2" fmla="*/ 622092 w 2787689"/>
              <a:gd name="connsiteY2" fmla="*/ 304814 h 1296593"/>
              <a:gd name="connsiteX3" fmla="*/ 1469997 w 2787689"/>
              <a:gd name="connsiteY3" fmla="*/ 265531 h 1296593"/>
              <a:gd name="connsiteX4" fmla="*/ 2416386 w 2787689"/>
              <a:gd name="connsiteY4" fmla="*/ 14 h 1296593"/>
              <a:gd name="connsiteX5" fmla="*/ 2746346 w 2787689"/>
              <a:gd name="connsiteY5" fmla="*/ 217907 h 1296593"/>
              <a:gd name="connsiteX6" fmla="*/ 2733676 w 2787689"/>
              <a:gd name="connsiteY6" fmla="*/ 681052 h 1296593"/>
              <a:gd name="connsiteX7" fmla="*/ 2321136 w 2787689"/>
              <a:gd name="connsiteY7" fmla="*/ 1095389 h 1296593"/>
              <a:gd name="connsiteX8" fmla="*/ 1527703 w 2787689"/>
              <a:gd name="connsiteY8" fmla="*/ 1117873 h 1296593"/>
              <a:gd name="connsiteX9" fmla="*/ 1183030 w 2787689"/>
              <a:gd name="connsiteY9" fmla="*/ 887475 h 1296593"/>
              <a:gd name="connsiteX10" fmla="*/ 924560 w 2787689"/>
              <a:gd name="connsiteY10" fmla="*/ 975062 h 1296593"/>
              <a:gd name="connsiteX11" fmla="*/ 563102 w 2787689"/>
              <a:gd name="connsiteY11" fmla="*/ 1296593 h 1296593"/>
              <a:gd name="connsiteX12" fmla="*/ 663355 w 2787689"/>
              <a:gd name="connsiteY12" fmla="*/ 975062 h 1296593"/>
              <a:gd name="connsiteX13" fmla="*/ 525577 w 2787689"/>
              <a:gd name="connsiteY13" fmla="*/ 1280614 h 1296593"/>
              <a:gd name="connsiteX14" fmla="*/ 499461 w 2787689"/>
              <a:gd name="connsiteY14" fmla="*/ 1265644 h 1296593"/>
              <a:gd name="connsiteX15" fmla="*/ 834142 w 2787689"/>
              <a:gd name="connsiteY15" fmla="*/ 822121 h 1296593"/>
              <a:gd name="connsiteX16" fmla="*/ 0 w 2787689"/>
              <a:gd name="connsiteY16" fmla="*/ 804876 h 1296593"/>
              <a:gd name="connsiteX17" fmla="*/ 481264 w 2787689"/>
              <a:gd name="connsiteY17" fmla="*/ 369249 h 1296593"/>
              <a:gd name="connsiteX18" fmla="*/ 499461 w 2787689"/>
              <a:gd name="connsiteY18" fmla="*/ 344109 h 1296593"/>
              <a:gd name="connsiteX19" fmla="*/ 525574 w 2787689"/>
              <a:gd name="connsiteY19" fmla="*/ 329141 h 1296593"/>
              <a:gd name="connsiteX20" fmla="*/ 552450 w 2787689"/>
              <a:gd name="connsiteY20" fmla="*/ 304813 h 1296593"/>
              <a:gd name="connsiteX0" fmla="*/ 139076 w 2374315"/>
              <a:gd name="connsiteY0" fmla="*/ 304813 h 1296593"/>
              <a:gd name="connsiteX1" fmla="*/ 149729 w 2374315"/>
              <a:gd name="connsiteY1" fmla="*/ 313160 h 1296593"/>
              <a:gd name="connsiteX2" fmla="*/ 208718 w 2374315"/>
              <a:gd name="connsiteY2" fmla="*/ 304814 h 1296593"/>
              <a:gd name="connsiteX3" fmla="*/ 1056623 w 2374315"/>
              <a:gd name="connsiteY3" fmla="*/ 265531 h 1296593"/>
              <a:gd name="connsiteX4" fmla="*/ 2003012 w 2374315"/>
              <a:gd name="connsiteY4" fmla="*/ 14 h 1296593"/>
              <a:gd name="connsiteX5" fmla="*/ 2332972 w 2374315"/>
              <a:gd name="connsiteY5" fmla="*/ 217907 h 1296593"/>
              <a:gd name="connsiteX6" fmla="*/ 2320302 w 2374315"/>
              <a:gd name="connsiteY6" fmla="*/ 681052 h 1296593"/>
              <a:gd name="connsiteX7" fmla="*/ 1907762 w 2374315"/>
              <a:gd name="connsiteY7" fmla="*/ 1095389 h 1296593"/>
              <a:gd name="connsiteX8" fmla="*/ 1114329 w 2374315"/>
              <a:gd name="connsiteY8" fmla="*/ 1117873 h 1296593"/>
              <a:gd name="connsiteX9" fmla="*/ 769656 w 2374315"/>
              <a:gd name="connsiteY9" fmla="*/ 887475 h 1296593"/>
              <a:gd name="connsiteX10" fmla="*/ 511186 w 2374315"/>
              <a:gd name="connsiteY10" fmla="*/ 975062 h 1296593"/>
              <a:gd name="connsiteX11" fmla="*/ 149728 w 2374315"/>
              <a:gd name="connsiteY11" fmla="*/ 1296593 h 1296593"/>
              <a:gd name="connsiteX12" fmla="*/ 249981 w 2374315"/>
              <a:gd name="connsiteY12" fmla="*/ 975062 h 1296593"/>
              <a:gd name="connsiteX13" fmla="*/ 112203 w 2374315"/>
              <a:gd name="connsiteY13" fmla="*/ 1280614 h 1296593"/>
              <a:gd name="connsiteX14" fmla="*/ 86087 w 2374315"/>
              <a:gd name="connsiteY14" fmla="*/ 1265644 h 1296593"/>
              <a:gd name="connsiteX15" fmla="*/ 420768 w 2374315"/>
              <a:gd name="connsiteY15" fmla="*/ 822121 h 1296593"/>
              <a:gd name="connsiteX16" fmla="*/ 0 w 2374315"/>
              <a:gd name="connsiteY16" fmla="*/ 917517 h 1296593"/>
              <a:gd name="connsiteX17" fmla="*/ 67890 w 2374315"/>
              <a:gd name="connsiteY17" fmla="*/ 369249 h 1296593"/>
              <a:gd name="connsiteX18" fmla="*/ 86087 w 2374315"/>
              <a:gd name="connsiteY18" fmla="*/ 344109 h 1296593"/>
              <a:gd name="connsiteX19" fmla="*/ 112200 w 2374315"/>
              <a:gd name="connsiteY19" fmla="*/ 329141 h 1296593"/>
              <a:gd name="connsiteX20" fmla="*/ 139076 w 2374315"/>
              <a:gd name="connsiteY20" fmla="*/ 304813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208718 w 2374315"/>
              <a:gd name="connsiteY2" fmla="*/ 304814 h 1296593"/>
              <a:gd name="connsiteX3" fmla="*/ 1056623 w 2374315"/>
              <a:gd name="connsiteY3" fmla="*/ 265531 h 1296593"/>
              <a:gd name="connsiteX4" fmla="*/ 2003012 w 2374315"/>
              <a:gd name="connsiteY4" fmla="*/ 14 h 1296593"/>
              <a:gd name="connsiteX5" fmla="*/ 2332972 w 2374315"/>
              <a:gd name="connsiteY5" fmla="*/ 217907 h 1296593"/>
              <a:gd name="connsiteX6" fmla="*/ 2320302 w 2374315"/>
              <a:gd name="connsiteY6" fmla="*/ 681052 h 1296593"/>
              <a:gd name="connsiteX7" fmla="*/ 1907762 w 2374315"/>
              <a:gd name="connsiteY7" fmla="*/ 1095389 h 1296593"/>
              <a:gd name="connsiteX8" fmla="*/ 1114329 w 2374315"/>
              <a:gd name="connsiteY8" fmla="*/ 1117873 h 1296593"/>
              <a:gd name="connsiteX9" fmla="*/ 769656 w 2374315"/>
              <a:gd name="connsiteY9" fmla="*/ 887475 h 1296593"/>
              <a:gd name="connsiteX10" fmla="*/ 511186 w 2374315"/>
              <a:gd name="connsiteY10" fmla="*/ 975062 h 1296593"/>
              <a:gd name="connsiteX11" fmla="*/ 149728 w 2374315"/>
              <a:gd name="connsiteY11" fmla="*/ 1296593 h 1296593"/>
              <a:gd name="connsiteX12" fmla="*/ 249981 w 2374315"/>
              <a:gd name="connsiteY12" fmla="*/ 975062 h 1296593"/>
              <a:gd name="connsiteX13" fmla="*/ 112203 w 2374315"/>
              <a:gd name="connsiteY13" fmla="*/ 1280614 h 1296593"/>
              <a:gd name="connsiteX14" fmla="*/ 86087 w 2374315"/>
              <a:gd name="connsiteY14" fmla="*/ 1265644 h 1296593"/>
              <a:gd name="connsiteX15" fmla="*/ 420768 w 2374315"/>
              <a:gd name="connsiteY15" fmla="*/ 822121 h 1296593"/>
              <a:gd name="connsiteX16" fmla="*/ 0 w 2374315"/>
              <a:gd name="connsiteY16" fmla="*/ 917517 h 1296593"/>
              <a:gd name="connsiteX17" fmla="*/ 67890 w 2374315"/>
              <a:gd name="connsiteY17" fmla="*/ 369249 h 1296593"/>
              <a:gd name="connsiteX18" fmla="*/ 86087 w 2374315"/>
              <a:gd name="connsiteY18" fmla="*/ 344109 h 1296593"/>
              <a:gd name="connsiteX19" fmla="*/ 112200 w 2374315"/>
              <a:gd name="connsiteY19" fmla="*/ 329141 h 1296593"/>
              <a:gd name="connsiteX20" fmla="*/ 38253 w 2374315"/>
              <a:gd name="connsiteY20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289377 w 2374315"/>
              <a:gd name="connsiteY2" fmla="*/ 771470 h 1296593"/>
              <a:gd name="connsiteX3" fmla="*/ 1056623 w 2374315"/>
              <a:gd name="connsiteY3" fmla="*/ 265531 h 1296593"/>
              <a:gd name="connsiteX4" fmla="*/ 2003012 w 2374315"/>
              <a:gd name="connsiteY4" fmla="*/ 14 h 1296593"/>
              <a:gd name="connsiteX5" fmla="*/ 2332972 w 2374315"/>
              <a:gd name="connsiteY5" fmla="*/ 217907 h 1296593"/>
              <a:gd name="connsiteX6" fmla="*/ 2320302 w 2374315"/>
              <a:gd name="connsiteY6" fmla="*/ 681052 h 1296593"/>
              <a:gd name="connsiteX7" fmla="*/ 1907762 w 2374315"/>
              <a:gd name="connsiteY7" fmla="*/ 1095389 h 1296593"/>
              <a:gd name="connsiteX8" fmla="*/ 1114329 w 2374315"/>
              <a:gd name="connsiteY8" fmla="*/ 1117873 h 1296593"/>
              <a:gd name="connsiteX9" fmla="*/ 769656 w 2374315"/>
              <a:gd name="connsiteY9" fmla="*/ 887475 h 1296593"/>
              <a:gd name="connsiteX10" fmla="*/ 511186 w 2374315"/>
              <a:gd name="connsiteY10" fmla="*/ 975062 h 1296593"/>
              <a:gd name="connsiteX11" fmla="*/ 149728 w 2374315"/>
              <a:gd name="connsiteY11" fmla="*/ 1296593 h 1296593"/>
              <a:gd name="connsiteX12" fmla="*/ 249981 w 2374315"/>
              <a:gd name="connsiteY12" fmla="*/ 975062 h 1296593"/>
              <a:gd name="connsiteX13" fmla="*/ 112203 w 2374315"/>
              <a:gd name="connsiteY13" fmla="*/ 1280614 h 1296593"/>
              <a:gd name="connsiteX14" fmla="*/ 86087 w 2374315"/>
              <a:gd name="connsiteY14" fmla="*/ 1265644 h 1296593"/>
              <a:gd name="connsiteX15" fmla="*/ 420768 w 2374315"/>
              <a:gd name="connsiteY15" fmla="*/ 822121 h 1296593"/>
              <a:gd name="connsiteX16" fmla="*/ 0 w 2374315"/>
              <a:gd name="connsiteY16" fmla="*/ 917517 h 1296593"/>
              <a:gd name="connsiteX17" fmla="*/ 67890 w 2374315"/>
              <a:gd name="connsiteY17" fmla="*/ 369249 h 1296593"/>
              <a:gd name="connsiteX18" fmla="*/ 86087 w 2374315"/>
              <a:gd name="connsiteY18" fmla="*/ 344109 h 1296593"/>
              <a:gd name="connsiteX19" fmla="*/ 112200 w 2374315"/>
              <a:gd name="connsiteY19" fmla="*/ 329141 h 1296593"/>
              <a:gd name="connsiteX20" fmla="*/ 38253 w 2374315"/>
              <a:gd name="connsiteY20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289377 w 2374315"/>
              <a:gd name="connsiteY2" fmla="*/ 771470 h 1296593"/>
              <a:gd name="connsiteX3" fmla="*/ 146130 w 2374315"/>
              <a:gd name="connsiteY3" fmla="*/ 492314 h 1296593"/>
              <a:gd name="connsiteX4" fmla="*/ 1056623 w 2374315"/>
              <a:gd name="connsiteY4" fmla="*/ 265531 h 1296593"/>
              <a:gd name="connsiteX5" fmla="*/ 2003012 w 2374315"/>
              <a:gd name="connsiteY5" fmla="*/ 14 h 1296593"/>
              <a:gd name="connsiteX6" fmla="*/ 2332972 w 2374315"/>
              <a:gd name="connsiteY6" fmla="*/ 217907 h 1296593"/>
              <a:gd name="connsiteX7" fmla="*/ 2320302 w 2374315"/>
              <a:gd name="connsiteY7" fmla="*/ 681052 h 1296593"/>
              <a:gd name="connsiteX8" fmla="*/ 1907762 w 2374315"/>
              <a:gd name="connsiteY8" fmla="*/ 1095389 h 1296593"/>
              <a:gd name="connsiteX9" fmla="*/ 1114329 w 2374315"/>
              <a:gd name="connsiteY9" fmla="*/ 1117873 h 1296593"/>
              <a:gd name="connsiteX10" fmla="*/ 769656 w 2374315"/>
              <a:gd name="connsiteY10" fmla="*/ 887475 h 1296593"/>
              <a:gd name="connsiteX11" fmla="*/ 511186 w 2374315"/>
              <a:gd name="connsiteY11" fmla="*/ 975062 h 1296593"/>
              <a:gd name="connsiteX12" fmla="*/ 149728 w 2374315"/>
              <a:gd name="connsiteY12" fmla="*/ 1296593 h 1296593"/>
              <a:gd name="connsiteX13" fmla="*/ 249981 w 2374315"/>
              <a:gd name="connsiteY13" fmla="*/ 975062 h 1296593"/>
              <a:gd name="connsiteX14" fmla="*/ 112203 w 2374315"/>
              <a:gd name="connsiteY14" fmla="*/ 1280614 h 1296593"/>
              <a:gd name="connsiteX15" fmla="*/ 86087 w 2374315"/>
              <a:gd name="connsiteY15" fmla="*/ 1265644 h 1296593"/>
              <a:gd name="connsiteX16" fmla="*/ 420768 w 2374315"/>
              <a:gd name="connsiteY16" fmla="*/ 822121 h 1296593"/>
              <a:gd name="connsiteX17" fmla="*/ 0 w 2374315"/>
              <a:gd name="connsiteY17" fmla="*/ 917517 h 1296593"/>
              <a:gd name="connsiteX18" fmla="*/ 67890 w 2374315"/>
              <a:gd name="connsiteY18" fmla="*/ 369249 h 1296593"/>
              <a:gd name="connsiteX19" fmla="*/ 86087 w 2374315"/>
              <a:gd name="connsiteY19" fmla="*/ 344109 h 1296593"/>
              <a:gd name="connsiteX20" fmla="*/ 112200 w 2374315"/>
              <a:gd name="connsiteY20" fmla="*/ 329141 h 1296593"/>
              <a:gd name="connsiteX21" fmla="*/ 38253 w 2374315"/>
              <a:gd name="connsiteY21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289377 w 2374315"/>
              <a:gd name="connsiteY2" fmla="*/ 771470 h 1296593"/>
              <a:gd name="connsiteX3" fmla="*/ 146130 w 2374315"/>
              <a:gd name="connsiteY3" fmla="*/ 492314 h 1296593"/>
              <a:gd name="connsiteX4" fmla="*/ 1056623 w 2374315"/>
              <a:gd name="connsiteY4" fmla="*/ 265531 h 1296593"/>
              <a:gd name="connsiteX5" fmla="*/ 2003012 w 2374315"/>
              <a:gd name="connsiteY5" fmla="*/ 14 h 1296593"/>
              <a:gd name="connsiteX6" fmla="*/ 2332972 w 2374315"/>
              <a:gd name="connsiteY6" fmla="*/ 217907 h 1296593"/>
              <a:gd name="connsiteX7" fmla="*/ 2320302 w 2374315"/>
              <a:gd name="connsiteY7" fmla="*/ 681052 h 1296593"/>
              <a:gd name="connsiteX8" fmla="*/ 1907762 w 2374315"/>
              <a:gd name="connsiteY8" fmla="*/ 1095389 h 1296593"/>
              <a:gd name="connsiteX9" fmla="*/ 1114329 w 2374315"/>
              <a:gd name="connsiteY9" fmla="*/ 1117873 h 1296593"/>
              <a:gd name="connsiteX10" fmla="*/ 769656 w 2374315"/>
              <a:gd name="connsiteY10" fmla="*/ 887475 h 1296593"/>
              <a:gd name="connsiteX11" fmla="*/ 511186 w 2374315"/>
              <a:gd name="connsiteY11" fmla="*/ 975062 h 1296593"/>
              <a:gd name="connsiteX12" fmla="*/ 149728 w 2374315"/>
              <a:gd name="connsiteY12" fmla="*/ 1296593 h 1296593"/>
              <a:gd name="connsiteX13" fmla="*/ 249981 w 2374315"/>
              <a:gd name="connsiteY13" fmla="*/ 975062 h 1296593"/>
              <a:gd name="connsiteX14" fmla="*/ 112203 w 2374315"/>
              <a:gd name="connsiteY14" fmla="*/ 1280614 h 1296593"/>
              <a:gd name="connsiteX15" fmla="*/ 86087 w 2374315"/>
              <a:gd name="connsiteY15" fmla="*/ 1265644 h 1296593"/>
              <a:gd name="connsiteX16" fmla="*/ 420768 w 2374315"/>
              <a:gd name="connsiteY16" fmla="*/ 822121 h 1296593"/>
              <a:gd name="connsiteX17" fmla="*/ 0 w 2374315"/>
              <a:gd name="connsiteY17" fmla="*/ 917517 h 1296593"/>
              <a:gd name="connsiteX18" fmla="*/ 67890 w 2374315"/>
              <a:gd name="connsiteY18" fmla="*/ 369249 h 1296593"/>
              <a:gd name="connsiteX19" fmla="*/ 86087 w 2374315"/>
              <a:gd name="connsiteY19" fmla="*/ 344109 h 1296593"/>
              <a:gd name="connsiteX20" fmla="*/ 112200 w 2374315"/>
              <a:gd name="connsiteY20" fmla="*/ 329141 h 1296593"/>
              <a:gd name="connsiteX21" fmla="*/ 38253 w 2374315"/>
              <a:gd name="connsiteY21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138143 w 2374315"/>
              <a:gd name="connsiteY2" fmla="*/ 425502 h 1296593"/>
              <a:gd name="connsiteX3" fmla="*/ 146130 w 2374315"/>
              <a:gd name="connsiteY3" fmla="*/ 492314 h 1296593"/>
              <a:gd name="connsiteX4" fmla="*/ 1056623 w 2374315"/>
              <a:gd name="connsiteY4" fmla="*/ 265531 h 1296593"/>
              <a:gd name="connsiteX5" fmla="*/ 2003012 w 2374315"/>
              <a:gd name="connsiteY5" fmla="*/ 14 h 1296593"/>
              <a:gd name="connsiteX6" fmla="*/ 2332972 w 2374315"/>
              <a:gd name="connsiteY6" fmla="*/ 217907 h 1296593"/>
              <a:gd name="connsiteX7" fmla="*/ 2320302 w 2374315"/>
              <a:gd name="connsiteY7" fmla="*/ 681052 h 1296593"/>
              <a:gd name="connsiteX8" fmla="*/ 1907762 w 2374315"/>
              <a:gd name="connsiteY8" fmla="*/ 1095389 h 1296593"/>
              <a:gd name="connsiteX9" fmla="*/ 1114329 w 2374315"/>
              <a:gd name="connsiteY9" fmla="*/ 1117873 h 1296593"/>
              <a:gd name="connsiteX10" fmla="*/ 769656 w 2374315"/>
              <a:gd name="connsiteY10" fmla="*/ 887475 h 1296593"/>
              <a:gd name="connsiteX11" fmla="*/ 511186 w 2374315"/>
              <a:gd name="connsiteY11" fmla="*/ 975062 h 1296593"/>
              <a:gd name="connsiteX12" fmla="*/ 149728 w 2374315"/>
              <a:gd name="connsiteY12" fmla="*/ 1296593 h 1296593"/>
              <a:gd name="connsiteX13" fmla="*/ 249981 w 2374315"/>
              <a:gd name="connsiteY13" fmla="*/ 975062 h 1296593"/>
              <a:gd name="connsiteX14" fmla="*/ 112203 w 2374315"/>
              <a:gd name="connsiteY14" fmla="*/ 1280614 h 1296593"/>
              <a:gd name="connsiteX15" fmla="*/ 86087 w 2374315"/>
              <a:gd name="connsiteY15" fmla="*/ 1265644 h 1296593"/>
              <a:gd name="connsiteX16" fmla="*/ 420768 w 2374315"/>
              <a:gd name="connsiteY16" fmla="*/ 822121 h 1296593"/>
              <a:gd name="connsiteX17" fmla="*/ 0 w 2374315"/>
              <a:gd name="connsiteY17" fmla="*/ 917517 h 1296593"/>
              <a:gd name="connsiteX18" fmla="*/ 67890 w 2374315"/>
              <a:gd name="connsiteY18" fmla="*/ 369249 h 1296593"/>
              <a:gd name="connsiteX19" fmla="*/ 86087 w 2374315"/>
              <a:gd name="connsiteY19" fmla="*/ 344109 h 1296593"/>
              <a:gd name="connsiteX20" fmla="*/ 112200 w 2374315"/>
              <a:gd name="connsiteY20" fmla="*/ 329141 h 1296593"/>
              <a:gd name="connsiteX21" fmla="*/ 38253 w 2374315"/>
              <a:gd name="connsiteY21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138143 w 2374315"/>
              <a:gd name="connsiteY2" fmla="*/ 425502 h 1296593"/>
              <a:gd name="connsiteX3" fmla="*/ 146130 w 2374315"/>
              <a:gd name="connsiteY3" fmla="*/ 492314 h 1296593"/>
              <a:gd name="connsiteX4" fmla="*/ 337694 w 2374315"/>
              <a:gd name="connsiteY4" fmla="*/ 202666 h 1296593"/>
              <a:gd name="connsiteX5" fmla="*/ 1056623 w 2374315"/>
              <a:gd name="connsiteY5" fmla="*/ 265531 h 1296593"/>
              <a:gd name="connsiteX6" fmla="*/ 2003012 w 2374315"/>
              <a:gd name="connsiteY6" fmla="*/ 14 h 1296593"/>
              <a:gd name="connsiteX7" fmla="*/ 2332972 w 2374315"/>
              <a:gd name="connsiteY7" fmla="*/ 217907 h 1296593"/>
              <a:gd name="connsiteX8" fmla="*/ 2320302 w 2374315"/>
              <a:gd name="connsiteY8" fmla="*/ 681052 h 1296593"/>
              <a:gd name="connsiteX9" fmla="*/ 1907762 w 2374315"/>
              <a:gd name="connsiteY9" fmla="*/ 1095389 h 1296593"/>
              <a:gd name="connsiteX10" fmla="*/ 1114329 w 2374315"/>
              <a:gd name="connsiteY10" fmla="*/ 1117873 h 1296593"/>
              <a:gd name="connsiteX11" fmla="*/ 769656 w 2374315"/>
              <a:gd name="connsiteY11" fmla="*/ 887475 h 1296593"/>
              <a:gd name="connsiteX12" fmla="*/ 511186 w 2374315"/>
              <a:gd name="connsiteY12" fmla="*/ 975062 h 1296593"/>
              <a:gd name="connsiteX13" fmla="*/ 149728 w 2374315"/>
              <a:gd name="connsiteY13" fmla="*/ 1296593 h 1296593"/>
              <a:gd name="connsiteX14" fmla="*/ 249981 w 2374315"/>
              <a:gd name="connsiteY14" fmla="*/ 975062 h 1296593"/>
              <a:gd name="connsiteX15" fmla="*/ 112203 w 2374315"/>
              <a:gd name="connsiteY15" fmla="*/ 1280614 h 1296593"/>
              <a:gd name="connsiteX16" fmla="*/ 86087 w 2374315"/>
              <a:gd name="connsiteY16" fmla="*/ 1265644 h 1296593"/>
              <a:gd name="connsiteX17" fmla="*/ 420768 w 2374315"/>
              <a:gd name="connsiteY17" fmla="*/ 822121 h 1296593"/>
              <a:gd name="connsiteX18" fmla="*/ 0 w 2374315"/>
              <a:gd name="connsiteY18" fmla="*/ 917517 h 1296593"/>
              <a:gd name="connsiteX19" fmla="*/ 67890 w 2374315"/>
              <a:gd name="connsiteY19" fmla="*/ 369249 h 1296593"/>
              <a:gd name="connsiteX20" fmla="*/ 86087 w 2374315"/>
              <a:gd name="connsiteY20" fmla="*/ 344109 h 1296593"/>
              <a:gd name="connsiteX21" fmla="*/ 112200 w 2374315"/>
              <a:gd name="connsiteY21" fmla="*/ 329141 h 1296593"/>
              <a:gd name="connsiteX22" fmla="*/ 38253 w 2374315"/>
              <a:gd name="connsiteY22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138143 w 2374315"/>
              <a:gd name="connsiteY2" fmla="*/ 425502 h 1296593"/>
              <a:gd name="connsiteX3" fmla="*/ 146130 w 2374315"/>
              <a:gd name="connsiteY3" fmla="*/ 492314 h 1296593"/>
              <a:gd name="connsiteX4" fmla="*/ 327611 w 2374315"/>
              <a:gd name="connsiteY4" fmla="*/ 363582 h 1296593"/>
              <a:gd name="connsiteX5" fmla="*/ 1056623 w 2374315"/>
              <a:gd name="connsiteY5" fmla="*/ 265531 h 1296593"/>
              <a:gd name="connsiteX6" fmla="*/ 2003012 w 2374315"/>
              <a:gd name="connsiteY6" fmla="*/ 14 h 1296593"/>
              <a:gd name="connsiteX7" fmla="*/ 2332972 w 2374315"/>
              <a:gd name="connsiteY7" fmla="*/ 217907 h 1296593"/>
              <a:gd name="connsiteX8" fmla="*/ 2320302 w 2374315"/>
              <a:gd name="connsiteY8" fmla="*/ 681052 h 1296593"/>
              <a:gd name="connsiteX9" fmla="*/ 1907762 w 2374315"/>
              <a:gd name="connsiteY9" fmla="*/ 1095389 h 1296593"/>
              <a:gd name="connsiteX10" fmla="*/ 1114329 w 2374315"/>
              <a:gd name="connsiteY10" fmla="*/ 1117873 h 1296593"/>
              <a:gd name="connsiteX11" fmla="*/ 769656 w 2374315"/>
              <a:gd name="connsiteY11" fmla="*/ 887475 h 1296593"/>
              <a:gd name="connsiteX12" fmla="*/ 511186 w 2374315"/>
              <a:gd name="connsiteY12" fmla="*/ 975062 h 1296593"/>
              <a:gd name="connsiteX13" fmla="*/ 149728 w 2374315"/>
              <a:gd name="connsiteY13" fmla="*/ 1296593 h 1296593"/>
              <a:gd name="connsiteX14" fmla="*/ 249981 w 2374315"/>
              <a:gd name="connsiteY14" fmla="*/ 975062 h 1296593"/>
              <a:gd name="connsiteX15" fmla="*/ 112203 w 2374315"/>
              <a:gd name="connsiteY15" fmla="*/ 1280614 h 1296593"/>
              <a:gd name="connsiteX16" fmla="*/ 86087 w 2374315"/>
              <a:gd name="connsiteY16" fmla="*/ 1265644 h 1296593"/>
              <a:gd name="connsiteX17" fmla="*/ 420768 w 2374315"/>
              <a:gd name="connsiteY17" fmla="*/ 822121 h 1296593"/>
              <a:gd name="connsiteX18" fmla="*/ 0 w 2374315"/>
              <a:gd name="connsiteY18" fmla="*/ 917517 h 1296593"/>
              <a:gd name="connsiteX19" fmla="*/ 67890 w 2374315"/>
              <a:gd name="connsiteY19" fmla="*/ 369249 h 1296593"/>
              <a:gd name="connsiteX20" fmla="*/ 86087 w 2374315"/>
              <a:gd name="connsiteY20" fmla="*/ 344109 h 1296593"/>
              <a:gd name="connsiteX21" fmla="*/ 112200 w 2374315"/>
              <a:gd name="connsiteY21" fmla="*/ 329141 h 1296593"/>
              <a:gd name="connsiteX22" fmla="*/ 38253 w 2374315"/>
              <a:gd name="connsiteY22" fmla="*/ 723194 h 1296593"/>
              <a:gd name="connsiteX0" fmla="*/ 38253 w 2363414"/>
              <a:gd name="connsiteY0" fmla="*/ 723186 h 1296585"/>
              <a:gd name="connsiteX1" fmla="*/ 149729 w 2363414"/>
              <a:gd name="connsiteY1" fmla="*/ 313152 h 1296585"/>
              <a:gd name="connsiteX2" fmla="*/ 138143 w 2363414"/>
              <a:gd name="connsiteY2" fmla="*/ 425494 h 1296585"/>
              <a:gd name="connsiteX3" fmla="*/ 146130 w 2363414"/>
              <a:gd name="connsiteY3" fmla="*/ 492306 h 1296585"/>
              <a:gd name="connsiteX4" fmla="*/ 327611 w 2363414"/>
              <a:gd name="connsiteY4" fmla="*/ 363574 h 1296585"/>
              <a:gd name="connsiteX5" fmla="*/ 1056623 w 2363414"/>
              <a:gd name="connsiteY5" fmla="*/ 265523 h 1296585"/>
              <a:gd name="connsiteX6" fmla="*/ 2003012 w 2363414"/>
              <a:gd name="connsiteY6" fmla="*/ 6 h 1296585"/>
              <a:gd name="connsiteX7" fmla="*/ 2312808 w 2363414"/>
              <a:gd name="connsiteY7" fmla="*/ 427089 h 1296585"/>
              <a:gd name="connsiteX8" fmla="*/ 2320302 w 2363414"/>
              <a:gd name="connsiteY8" fmla="*/ 681044 h 1296585"/>
              <a:gd name="connsiteX9" fmla="*/ 1907762 w 2363414"/>
              <a:gd name="connsiteY9" fmla="*/ 1095381 h 1296585"/>
              <a:gd name="connsiteX10" fmla="*/ 1114329 w 2363414"/>
              <a:gd name="connsiteY10" fmla="*/ 1117865 h 1296585"/>
              <a:gd name="connsiteX11" fmla="*/ 769656 w 2363414"/>
              <a:gd name="connsiteY11" fmla="*/ 887467 h 1296585"/>
              <a:gd name="connsiteX12" fmla="*/ 511186 w 2363414"/>
              <a:gd name="connsiteY12" fmla="*/ 975054 h 1296585"/>
              <a:gd name="connsiteX13" fmla="*/ 149728 w 2363414"/>
              <a:gd name="connsiteY13" fmla="*/ 1296585 h 1296585"/>
              <a:gd name="connsiteX14" fmla="*/ 249981 w 2363414"/>
              <a:gd name="connsiteY14" fmla="*/ 975054 h 1296585"/>
              <a:gd name="connsiteX15" fmla="*/ 112203 w 2363414"/>
              <a:gd name="connsiteY15" fmla="*/ 1280606 h 1296585"/>
              <a:gd name="connsiteX16" fmla="*/ 86087 w 2363414"/>
              <a:gd name="connsiteY16" fmla="*/ 1265636 h 1296585"/>
              <a:gd name="connsiteX17" fmla="*/ 420768 w 2363414"/>
              <a:gd name="connsiteY17" fmla="*/ 822113 h 1296585"/>
              <a:gd name="connsiteX18" fmla="*/ 0 w 2363414"/>
              <a:gd name="connsiteY18" fmla="*/ 917509 h 1296585"/>
              <a:gd name="connsiteX19" fmla="*/ 67890 w 2363414"/>
              <a:gd name="connsiteY19" fmla="*/ 369241 h 1296585"/>
              <a:gd name="connsiteX20" fmla="*/ 86087 w 2363414"/>
              <a:gd name="connsiteY20" fmla="*/ 344101 h 1296585"/>
              <a:gd name="connsiteX21" fmla="*/ 112200 w 2363414"/>
              <a:gd name="connsiteY21" fmla="*/ 329133 h 1296585"/>
              <a:gd name="connsiteX22" fmla="*/ 38253 w 2363414"/>
              <a:gd name="connsiteY22" fmla="*/ 723186 h 1296585"/>
              <a:gd name="connsiteX0" fmla="*/ 38253 w 2443311"/>
              <a:gd name="connsiteY0" fmla="*/ 723186 h 1296585"/>
              <a:gd name="connsiteX1" fmla="*/ 149729 w 2443311"/>
              <a:gd name="connsiteY1" fmla="*/ 313152 h 1296585"/>
              <a:gd name="connsiteX2" fmla="*/ 138143 w 2443311"/>
              <a:gd name="connsiteY2" fmla="*/ 425494 h 1296585"/>
              <a:gd name="connsiteX3" fmla="*/ 146130 w 2443311"/>
              <a:gd name="connsiteY3" fmla="*/ 492306 h 1296585"/>
              <a:gd name="connsiteX4" fmla="*/ 327611 w 2443311"/>
              <a:gd name="connsiteY4" fmla="*/ 363574 h 1296585"/>
              <a:gd name="connsiteX5" fmla="*/ 1056623 w 2443311"/>
              <a:gd name="connsiteY5" fmla="*/ 265523 h 1296585"/>
              <a:gd name="connsiteX6" fmla="*/ 2003012 w 2443311"/>
              <a:gd name="connsiteY6" fmla="*/ 6 h 1296585"/>
              <a:gd name="connsiteX7" fmla="*/ 2423713 w 2443311"/>
              <a:gd name="connsiteY7" fmla="*/ 402952 h 1296585"/>
              <a:gd name="connsiteX8" fmla="*/ 2320302 w 2443311"/>
              <a:gd name="connsiteY8" fmla="*/ 681044 h 1296585"/>
              <a:gd name="connsiteX9" fmla="*/ 1907762 w 2443311"/>
              <a:gd name="connsiteY9" fmla="*/ 1095381 h 1296585"/>
              <a:gd name="connsiteX10" fmla="*/ 1114329 w 2443311"/>
              <a:gd name="connsiteY10" fmla="*/ 1117865 h 1296585"/>
              <a:gd name="connsiteX11" fmla="*/ 769656 w 2443311"/>
              <a:gd name="connsiteY11" fmla="*/ 887467 h 1296585"/>
              <a:gd name="connsiteX12" fmla="*/ 511186 w 2443311"/>
              <a:gd name="connsiteY12" fmla="*/ 975054 h 1296585"/>
              <a:gd name="connsiteX13" fmla="*/ 149728 w 2443311"/>
              <a:gd name="connsiteY13" fmla="*/ 1296585 h 1296585"/>
              <a:gd name="connsiteX14" fmla="*/ 249981 w 2443311"/>
              <a:gd name="connsiteY14" fmla="*/ 975054 h 1296585"/>
              <a:gd name="connsiteX15" fmla="*/ 112203 w 2443311"/>
              <a:gd name="connsiteY15" fmla="*/ 1280606 h 1296585"/>
              <a:gd name="connsiteX16" fmla="*/ 86087 w 2443311"/>
              <a:gd name="connsiteY16" fmla="*/ 1265636 h 1296585"/>
              <a:gd name="connsiteX17" fmla="*/ 420768 w 2443311"/>
              <a:gd name="connsiteY17" fmla="*/ 822113 h 1296585"/>
              <a:gd name="connsiteX18" fmla="*/ 0 w 2443311"/>
              <a:gd name="connsiteY18" fmla="*/ 917509 h 1296585"/>
              <a:gd name="connsiteX19" fmla="*/ 67890 w 2443311"/>
              <a:gd name="connsiteY19" fmla="*/ 369241 h 1296585"/>
              <a:gd name="connsiteX20" fmla="*/ 86087 w 2443311"/>
              <a:gd name="connsiteY20" fmla="*/ 344101 h 1296585"/>
              <a:gd name="connsiteX21" fmla="*/ 112200 w 2443311"/>
              <a:gd name="connsiteY21" fmla="*/ 329133 h 1296585"/>
              <a:gd name="connsiteX22" fmla="*/ 38253 w 2443311"/>
              <a:gd name="connsiteY22" fmla="*/ 723186 h 1296585"/>
              <a:gd name="connsiteX0" fmla="*/ 38253 w 2443311"/>
              <a:gd name="connsiteY0" fmla="*/ 562278 h 1135677"/>
              <a:gd name="connsiteX1" fmla="*/ 149729 w 2443311"/>
              <a:gd name="connsiteY1" fmla="*/ 152244 h 1135677"/>
              <a:gd name="connsiteX2" fmla="*/ 138143 w 2443311"/>
              <a:gd name="connsiteY2" fmla="*/ 264586 h 1135677"/>
              <a:gd name="connsiteX3" fmla="*/ 146130 w 2443311"/>
              <a:gd name="connsiteY3" fmla="*/ 331398 h 1135677"/>
              <a:gd name="connsiteX4" fmla="*/ 327611 w 2443311"/>
              <a:gd name="connsiteY4" fmla="*/ 202666 h 1135677"/>
              <a:gd name="connsiteX5" fmla="*/ 1056623 w 2443311"/>
              <a:gd name="connsiteY5" fmla="*/ 104615 h 1135677"/>
              <a:gd name="connsiteX6" fmla="*/ 2023177 w 2443311"/>
              <a:gd name="connsiteY6" fmla="*/ 13 h 1135677"/>
              <a:gd name="connsiteX7" fmla="*/ 2423713 w 2443311"/>
              <a:gd name="connsiteY7" fmla="*/ 242044 h 1135677"/>
              <a:gd name="connsiteX8" fmla="*/ 2320302 w 2443311"/>
              <a:gd name="connsiteY8" fmla="*/ 520136 h 1135677"/>
              <a:gd name="connsiteX9" fmla="*/ 1907762 w 2443311"/>
              <a:gd name="connsiteY9" fmla="*/ 934473 h 1135677"/>
              <a:gd name="connsiteX10" fmla="*/ 1114329 w 2443311"/>
              <a:gd name="connsiteY10" fmla="*/ 956957 h 1135677"/>
              <a:gd name="connsiteX11" fmla="*/ 769656 w 2443311"/>
              <a:gd name="connsiteY11" fmla="*/ 726559 h 1135677"/>
              <a:gd name="connsiteX12" fmla="*/ 511186 w 2443311"/>
              <a:gd name="connsiteY12" fmla="*/ 814146 h 1135677"/>
              <a:gd name="connsiteX13" fmla="*/ 149728 w 2443311"/>
              <a:gd name="connsiteY13" fmla="*/ 1135677 h 1135677"/>
              <a:gd name="connsiteX14" fmla="*/ 249981 w 2443311"/>
              <a:gd name="connsiteY14" fmla="*/ 814146 h 1135677"/>
              <a:gd name="connsiteX15" fmla="*/ 112203 w 2443311"/>
              <a:gd name="connsiteY15" fmla="*/ 1119698 h 1135677"/>
              <a:gd name="connsiteX16" fmla="*/ 86087 w 2443311"/>
              <a:gd name="connsiteY16" fmla="*/ 1104728 h 1135677"/>
              <a:gd name="connsiteX17" fmla="*/ 420768 w 2443311"/>
              <a:gd name="connsiteY17" fmla="*/ 661205 h 1135677"/>
              <a:gd name="connsiteX18" fmla="*/ 0 w 2443311"/>
              <a:gd name="connsiteY18" fmla="*/ 756601 h 1135677"/>
              <a:gd name="connsiteX19" fmla="*/ 67890 w 2443311"/>
              <a:gd name="connsiteY19" fmla="*/ 208333 h 1135677"/>
              <a:gd name="connsiteX20" fmla="*/ 86087 w 2443311"/>
              <a:gd name="connsiteY20" fmla="*/ 183193 h 1135677"/>
              <a:gd name="connsiteX21" fmla="*/ 112200 w 2443311"/>
              <a:gd name="connsiteY21" fmla="*/ 168225 h 1135677"/>
              <a:gd name="connsiteX22" fmla="*/ 38253 w 2443311"/>
              <a:gd name="connsiteY22" fmla="*/ 562278 h 1135677"/>
              <a:gd name="connsiteX0" fmla="*/ 38253 w 2454262"/>
              <a:gd name="connsiteY0" fmla="*/ 562278 h 1135677"/>
              <a:gd name="connsiteX1" fmla="*/ 149729 w 2454262"/>
              <a:gd name="connsiteY1" fmla="*/ 152244 h 1135677"/>
              <a:gd name="connsiteX2" fmla="*/ 138143 w 2454262"/>
              <a:gd name="connsiteY2" fmla="*/ 264586 h 1135677"/>
              <a:gd name="connsiteX3" fmla="*/ 146130 w 2454262"/>
              <a:gd name="connsiteY3" fmla="*/ 331398 h 1135677"/>
              <a:gd name="connsiteX4" fmla="*/ 327611 w 2454262"/>
              <a:gd name="connsiteY4" fmla="*/ 202666 h 1135677"/>
              <a:gd name="connsiteX5" fmla="*/ 1056623 w 2454262"/>
              <a:gd name="connsiteY5" fmla="*/ 104615 h 1135677"/>
              <a:gd name="connsiteX6" fmla="*/ 2023177 w 2454262"/>
              <a:gd name="connsiteY6" fmla="*/ 13 h 1135677"/>
              <a:gd name="connsiteX7" fmla="*/ 2423713 w 2454262"/>
              <a:gd name="connsiteY7" fmla="*/ 242044 h 1135677"/>
              <a:gd name="connsiteX8" fmla="*/ 2370714 w 2454262"/>
              <a:gd name="connsiteY8" fmla="*/ 592548 h 1135677"/>
              <a:gd name="connsiteX9" fmla="*/ 1907762 w 2454262"/>
              <a:gd name="connsiteY9" fmla="*/ 934473 h 1135677"/>
              <a:gd name="connsiteX10" fmla="*/ 1114329 w 2454262"/>
              <a:gd name="connsiteY10" fmla="*/ 956957 h 1135677"/>
              <a:gd name="connsiteX11" fmla="*/ 769656 w 2454262"/>
              <a:gd name="connsiteY11" fmla="*/ 726559 h 1135677"/>
              <a:gd name="connsiteX12" fmla="*/ 511186 w 2454262"/>
              <a:gd name="connsiteY12" fmla="*/ 814146 h 1135677"/>
              <a:gd name="connsiteX13" fmla="*/ 149728 w 2454262"/>
              <a:gd name="connsiteY13" fmla="*/ 1135677 h 1135677"/>
              <a:gd name="connsiteX14" fmla="*/ 249981 w 2454262"/>
              <a:gd name="connsiteY14" fmla="*/ 814146 h 1135677"/>
              <a:gd name="connsiteX15" fmla="*/ 112203 w 2454262"/>
              <a:gd name="connsiteY15" fmla="*/ 1119698 h 1135677"/>
              <a:gd name="connsiteX16" fmla="*/ 86087 w 2454262"/>
              <a:gd name="connsiteY16" fmla="*/ 1104728 h 1135677"/>
              <a:gd name="connsiteX17" fmla="*/ 420768 w 2454262"/>
              <a:gd name="connsiteY17" fmla="*/ 661205 h 1135677"/>
              <a:gd name="connsiteX18" fmla="*/ 0 w 2454262"/>
              <a:gd name="connsiteY18" fmla="*/ 756601 h 1135677"/>
              <a:gd name="connsiteX19" fmla="*/ 67890 w 2454262"/>
              <a:gd name="connsiteY19" fmla="*/ 208333 h 1135677"/>
              <a:gd name="connsiteX20" fmla="*/ 86087 w 2454262"/>
              <a:gd name="connsiteY20" fmla="*/ 183193 h 1135677"/>
              <a:gd name="connsiteX21" fmla="*/ 112200 w 2454262"/>
              <a:gd name="connsiteY21" fmla="*/ 168225 h 1135677"/>
              <a:gd name="connsiteX22" fmla="*/ 38253 w 2454262"/>
              <a:gd name="connsiteY22" fmla="*/ 562278 h 1135677"/>
              <a:gd name="connsiteX0" fmla="*/ 38253 w 2442846"/>
              <a:gd name="connsiteY0" fmla="*/ 562278 h 1135677"/>
              <a:gd name="connsiteX1" fmla="*/ 149729 w 2442846"/>
              <a:gd name="connsiteY1" fmla="*/ 152244 h 1135677"/>
              <a:gd name="connsiteX2" fmla="*/ 138143 w 2442846"/>
              <a:gd name="connsiteY2" fmla="*/ 264586 h 1135677"/>
              <a:gd name="connsiteX3" fmla="*/ 146130 w 2442846"/>
              <a:gd name="connsiteY3" fmla="*/ 331398 h 1135677"/>
              <a:gd name="connsiteX4" fmla="*/ 327611 w 2442846"/>
              <a:gd name="connsiteY4" fmla="*/ 202666 h 1135677"/>
              <a:gd name="connsiteX5" fmla="*/ 1056623 w 2442846"/>
              <a:gd name="connsiteY5" fmla="*/ 104615 h 1135677"/>
              <a:gd name="connsiteX6" fmla="*/ 2023177 w 2442846"/>
              <a:gd name="connsiteY6" fmla="*/ 13 h 1135677"/>
              <a:gd name="connsiteX7" fmla="*/ 2423713 w 2442846"/>
              <a:gd name="connsiteY7" fmla="*/ 242044 h 1135677"/>
              <a:gd name="connsiteX8" fmla="*/ 2370714 w 2442846"/>
              <a:gd name="connsiteY8" fmla="*/ 592548 h 1135677"/>
              <a:gd name="connsiteX9" fmla="*/ 2263410 w 2442846"/>
              <a:gd name="connsiteY9" fmla="*/ 757825 h 1135677"/>
              <a:gd name="connsiteX10" fmla="*/ 1907762 w 2442846"/>
              <a:gd name="connsiteY10" fmla="*/ 934473 h 1135677"/>
              <a:gd name="connsiteX11" fmla="*/ 1114329 w 2442846"/>
              <a:gd name="connsiteY11" fmla="*/ 956957 h 1135677"/>
              <a:gd name="connsiteX12" fmla="*/ 769656 w 2442846"/>
              <a:gd name="connsiteY12" fmla="*/ 726559 h 1135677"/>
              <a:gd name="connsiteX13" fmla="*/ 511186 w 2442846"/>
              <a:gd name="connsiteY13" fmla="*/ 814146 h 1135677"/>
              <a:gd name="connsiteX14" fmla="*/ 149728 w 2442846"/>
              <a:gd name="connsiteY14" fmla="*/ 1135677 h 1135677"/>
              <a:gd name="connsiteX15" fmla="*/ 249981 w 2442846"/>
              <a:gd name="connsiteY15" fmla="*/ 814146 h 1135677"/>
              <a:gd name="connsiteX16" fmla="*/ 112203 w 2442846"/>
              <a:gd name="connsiteY16" fmla="*/ 1119698 h 1135677"/>
              <a:gd name="connsiteX17" fmla="*/ 86087 w 2442846"/>
              <a:gd name="connsiteY17" fmla="*/ 1104728 h 1135677"/>
              <a:gd name="connsiteX18" fmla="*/ 420768 w 2442846"/>
              <a:gd name="connsiteY18" fmla="*/ 661205 h 1135677"/>
              <a:gd name="connsiteX19" fmla="*/ 0 w 2442846"/>
              <a:gd name="connsiteY19" fmla="*/ 756601 h 1135677"/>
              <a:gd name="connsiteX20" fmla="*/ 67890 w 2442846"/>
              <a:gd name="connsiteY20" fmla="*/ 208333 h 1135677"/>
              <a:gd name="connsiteX21" fmla="*/ 86087 w 2442846"/>
              <a:gd name="connsiteY21" fmla="*/ 183193 h 1135677"/>
              <a:gd name="connsiteX22" fmla="*/ 112200 w 2442846"/>
              <a:gd name="connsiteY22" fmla="*/ 168225 h 1135677"/>
              <a:gd name="connsiteX23" fmla="*/ 38253 w 2442846"/>
              <a:gd name="connsiteY23" fmla="*/ 562278 h 1135677"/>
              <a:gd name="connsiteX0" fmla="*/ 38253 w 2452101"/>
              <a:gd name="connsiteY0" fmla="*/ 562278 h 1135677"/>
              <a:gd name="connsiteX1" fmla="*/ 149729 w 2452101"/>
              <a:gd name="connsiteY1" fmla="*/ 152244 h 1135677"/>
              <a:gd name="connsiteX2" fmla="*/ 138143 w 2452101"/>
              <a:gd name="connsiteY2" fmla="*/ 264586 h 1135677"/>
              <a:gd name="connsiteX3" fmla="*/ 146130 w 2452101"/>
              <a:gd name="connsiteY3" fmla="*/ 331398 h 1135677"/>
              <a:gd name="connsiteX4" fmla="*/ 327611 w 2452101"/>
              <a:gd name="connsiteY4" fmla="*/ 202666 h 1135677"/>
              <a:gd name="connsiteX5" fmla="*/ 1056623 w 2452101"/>
              <a:gd name="connsiteY5" fmla="*/ 104615 h 1135677"/>
              <a:gd name="connsiteX6" fmla="*/ 2023177 w 2452101"/>
              <a:gd name="connsiteY6" fmla="*/ 13 h 1135677"/>
              <a:gd name="connsiteX7" fmla="*/ 2423713 w 2452101"/>
              <a:gd name="connsiteY7" fmla="*/ 242044 h 1135677"/>
              <a:gd name="connsiteX8" fmla="*/ 2424726 w 2452101"/>
              <a:gd name="connsiteY8" fmla="*/ 524497 h 1135677"/>
              <a:gd name="connsiteX9" fmla="*/ 2370714 w 2452101"/>
              <a:gd name="connsiteY9" fmla="*/ 592548 h 1135677"/>
              <a:gd name="connsiteX10" fmla="*/ 2263410 w 2452101"/>
              <a:gd name="connsiteY10" fmla="*/ 757825 h 1135677"/>
              <a:gd name="connsiteX11" fmla="*/ 1907762 w 2452101"/>
              <a:gd name="connsiteY11" fmla="*/ 934473 h 1135677"/>
              <a:gd name="connsiteX12" fmla="*/ 1114329 w 2452101"/>
              <a:gd name="connsiteY12" fmla="*/ 956957 h 1135677"/>
              <a:gd name="connsiteX13" fmla="*/ 769656 w 2452101"/>
              <a:gd name="connsiteY13" fmla="*/ 726559 h 1135677"/>
              <a:gd name="connsiteX14" fmla="*/ 511186 w 2452101"/>
              <a:gd name="connsiteY14" fmla="*/ 814146 h 1135677"/>
              <a:gd name="connsiteX15" fmla="*/ 149728 w 2452101"/>
              <a:gd name="connsiteY15" fmla="*/ 1135677 h 1135677"/>
              <a:gd name="connsiteX16" fmla="*/ 249981 w 2452101"/>
              <a:gd name="connsiteY16" fmla="*/ 814146 h 1135677"/>
              <a:gd name="connsiteX17" fmla="*/ 112203 w 2452101"/>
              <a:gd name="connsiteY17" fmla="*/ 1119698 h 1135677"/>
              <a:gd name="connsiteX18" fmla="*/ 86087 w 2452101"/>
              <a:gd name="connsiteY18" fmla="*/ 1104728 h 1135677"/>
              <a:gd name="connsiteX19" fmla="*/ 420768 w 2452101"/>
              <a:gd name="connsiteY19" fmla="*/ 661205 h 1135677"/>
              <a:gd name="connsiteX20" fmla="*/ 0 w 2452101"/>
              <a:gd name="connsiteY20" fmla="*/ 756601 h 1135677"/>
              <a:gd name="connsiteX21" fmla="*/ 67890 w 2452101"/>
              <a:gd name="connsiteY21" fmla="*/ 208333 h 1135677"/>
              <a:gd name="connsiteX22" fmla="*/ 86087 w 2452101"/>
              <a:gd name="connsiteY22" fmla="*/ 183193 h 1135677"/>
              <a:gd name="connsiteX23" fmla="*/ 112200 w 2452101"/>
              <a:gd name="connsiteY23" fmla="*/ 168225 h 1135677"/>
              <a:gd name="connsiteX24" fmla="*/ 38253 w 2452101"/>
              <a:gd name="connsiteY24" fmla="*/ 562278 h 113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52101" h="1135677">
                <a:moveTo>
                  <a:pt x="38253" y="562278"/>
                </a:moveTo>
                <a:lnTo>
                  <a:pt x="149729" y="152244"/>
                </a:lnTo>
                <a:lnTo>
                  <a:pt x="138143" y="264586"/>
                </a:lnTo>
                <a:cubicBezTo>
                  <a:pt x="172831" y="331992"/>
                  <a:pt x="18256" y="415721"/>
                  <a:pt x="146130" y="331398"/>
                </a:cubicBezTo>
                <a:cubicBezTo>
                  <a:pt x="189471" y="323760"/>
                  <a:pt x="175862" y="240463"/>
                  <a:pt x="327611" y="202666"/>
                </a:cubicBezTo>
                <a:cubicBezTo>
                  <a:pt x="479360" y="164869"/>
                  <a:pt x="789152" y="167892"/>
                  <a:pt x="1056623" y="104615"/>
                </a:cubicBezTo>
                <a:cubicBezTo>
                  <a:pt x="1324094" y="41339"/>
                  <a:pt x="1826327" y="1600"/>
                  <a:pt x="2023177" y="13"/>
                </a:cubicBezTo>
                <a:cubicBezTo>
                  <a:pt x="2220027" y="-1574"/>
                  <a:pt x="2365190" y="154630"/>
                  <a:pt x="2423713" y="242044"/>
                </a:cubicBezTo>
                <a:cubicBezTo>
                  <a:pt x="2482236" y="329458"/>
                  <a:pt x="2433559" y="466080"/>
                  <a:pt x="2424726" y="524497"/>
                </a:cubicBezTo>
                <a:cubicBezTo>
                  <a:pt x="2415893" y="582914"/>
                  <a:pt x="2397600" y="553660"/>
                  <a:pt x="2370714" y="592548"/>
                </a:cubicBezTo>
                <a:cubicBezTo>
                  <a:pt x="2343828" y="631436"/>
                  <a:pt x="2340569" y="700838"/>
                  <a:pt x="2263410" y="757825"/>
                </a:cubicBezTo>
                <a:cubicBezTo>
                  <a:pt x="2186251" y="814812"/>
                  <a:pt x="2090874" y="897261"/>
                  <a:pt x="1907762" y="934473"/>
                </a:cubicBezTo>
                <a:cubicBezTo>
                  <a:pt x="1724650" y="971685"/>
                  <a:pt x="1357786" y="923220"/>
                  <a:pt x="1114329" y="956957"/>
                </a:cubicBezTo>
                <a:cubicBezTo>
                  <a:pt x="870873" y="990694"/>
                  <a:pt x="909386" y="713662"/>
                  <a:pt x="769656" y="726559"/>
                </a:cubicBezTo>
                <a:lnTo>
                  <a:pt x="511186" y="814146"/>
                </a:lnTo>
                <a:lnTo>
                  <a:pt x="149728" y="1135677"/>
                </a:lnTo>
                <a:lnTo>
                  <a:pt x="249981" y="814146"/>
                </a:lnTo>
                <a:lnTo>
                  <a:pt x="112203" y="1119698"/>
                </a:lnTo>
                <a:lnTo>
                  <a:pt x="86087" y="1104728"/>
                </a:lnTo>
                <a:lnTo>
                  <a:pt x="420768" y="661205"/>
                </a:lnTo>
                <a:lnTo>
                  <a:pt x="0" y="756601"/>
                </a:lnTo>
                <a:lnTo>
                  <a:pt x="67890" y="208333"/>
                </a:lnTo>
                <a:lnTo>
                  <a:pt x="86087" y="183193"/>
                </a:lnTo>
                <a:lnTo>
                  <a:pt x="112200" y="168225"/>
                </a:lnTo>
                <a:lnTo>
                  <a:pt x="38253" y="56227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>
              <a:solidFill>
                <a:prstClr val="white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325696" y="2154344"/>
            <a:ext cx="4548359" cy="1960267"/>
            <a:chOff x="3638623" y="1670915"/>
            <a:chExt cx="2277927" cy="1072099"/>
          </a:xfrm>
        </p:grpSpPr>
        <p:sp>
          <p:nvSpPr>
            <p:cNvPr id="18" name="Freeform 17"/>
            <p:cNvSpPr/>
            <p:nvPr/>
          </p:nvSpPr>
          <p:spPr>
            <a:xfrm flipH="1">
              <a:off x="3638623" y="1686341"/>
              <a:ext cx="2257327" cy="1056673"/>
            </a:xfrm>
            <a:custGeom>
              <a:avLst/>
              <a:gdLst>
                <a:gd name="connsiteX0" fmla="*/ 552450 w 2724151"/>
                <a:gd name="connsiteY0" fmla="*/ 0 h 1000126"/>
                <a:gd name="connsiteX1" fmla="*/ 563103 w 2724151"/>
                <a:gd name="connsiteY1" fmla="*/ 8347 h 1000126"/>
                <a:gd name="connsiteX2" fmla="*/ 622092 w 2724151"/>
                <a:gd name="connsiteY2" fmla="*/ 1 h 1000126"/>
                <a:gd name="connsiteX3" fmla="*/ 2321136 w 2724151"/>
                <a:gd name="connsiteY3" fmla="*/ 1 h 1000126"/>
                <a:gd name="connsiteX4" fmla="*/ 2724151 w 2724151"/>
                <a:gd name="connsiteY4" fmla="*/ 500064 h 1000126"/>
                <a:gd name="connsiteX5" fmla="*/ 2321136 w 2724151"/>
                <a:gd name="connsiteY5" fmla="*/ 1000126 h 1000126"/>
                <a:gd name="connsiteX6" fmla="*/ 622092 w 2724151"/>
                <a:gd name="connsiteY6" fmla="*/ 1000126 h 1000126"/>
                <a:gd name="connsiteX7" fmla="*/ 563102 w 2724151"/>
                <a:gd name="connsiteY7" fmla="*/ 991780 h 1000126"/>
                <a:gd name="connsiteX8" fmla="*/ 552450 w 2724151"/>
                <a:gd name="connsiteY8" fmla="*/ 1000126 h 1000126"/>
                <a:gd name="connsiteX9" fmla="*/ 525577 w 2724151"/>
                <a:gd name="connsiteY9" fmla="*/ 975801 h 1000126"/>
                <a:gd name="connsiteX10" fmla="*/ 499461 w 2724151"/>
                <a:gd name="connsiteY10" fmla="*/ 960831 h 1000126"/>
                <a:gd name="connsiteX11" fmla="*/ 481262 w 2724151"/>
                <a:gd name="connsiteY11" fmla="*/ 935688 h 1000126"/>
                <a:gd name="connsiteX12" fmla="*/ 0 w 2724151"/>
                <a:gd name="connsiteY12" fmla="*/ 500063 h 1000126"/>
                <a:gd name="connsiteX13" fmla="*/ 481264 w 2724151"/>
                <a:gd name="connsiteY13" fmla="*/ 64436 h 1000126"/>
                <a:gd name="connsiteX14" fmla="*/ 499461 w 2724151"/>
                <a:gd name="connsiteY14" fmla="*/ 39296 h 1000126"/>
                <a:gd name="connsiteX15" fmla="*/ 525574 w 2724151"/>
                <a:gd name="connsiteY15" fmla="*/ 24328 h 1000126"/>
                <a:gd name="connsiteX0" fmla="*/ 552450 w 2725086"/>
                <a:gd name="connsiteY0" fmla="*/ 180974 h 1181100"/>
                <a:gd name="connsiteX1" fmla="*/ 563103 w 2725086"/>
                <a:gd name="connsiteY1" fmla="*/ 189321 h 1181100"/>
                <a:gd name="connsiteX2" fmla="*/ 622092 w 2725086"/>
                <a:gd name="connsiteY2" fmla="*/ 180975 h 1181100"/>
                <a:gd name="connsiteX3" fmla="*/ 2397336 w 2725086"/>
                <a:gd name="connsiteY3" fmla="*/ 0 h 1181100"/>
                <a:gd name="connsiteX4" fmla="*/ 2724151 w 2725086"/>
                <a:gd name="connsiteY4" fmla="*/ 681038 h 1181100"/>
                <a:gd name="connsiteX5" fmla="*/ 2321136 w 2725086"/>
                <a:gd name="connsiteY5" fmla="*/ 1181100 h 1181100"/>
                <a:gd name="connsiteX6" fmla="*/ 622092 w 2725086"/>
                <a:gd name="connsiteY6" fmla="*/ 1181100 h 1181100"/>
                <a:gd name="connsiteX7" fmla="*/ 563102 w 2725086"/>
                <a:gd name="connsiteY7" fmla="*/ 1172754 h 1181100"/>
                <a:gd name="connsiteX8" fmla="*/ 552450 w 2725086"/>
                <a:gd name="connsiteY8" fmla="*/ 1181100 h 1181100"/>
                <a:gd name="connsiteX9" fmla="*/ 525577 w 2725086"/>
                <a:gd name="connsiteY9" fmla="*/ 1156775 h 1181100"/>
                <a:gd name="connsiteX10" fmla="*/ 499461 w 2725086"/>
                <a:gd name="connsiteY10" fmla="*/ 1141805 h 1181100"/>
                <a:gd name="connsiteX11" fmla="*/ 481262 w 2725086"/>
                <a:gd name="connsiteY11" fmla="*/ 1116662 h 1181100"/>
                <a:gd name="connsiteX12" fmla="*/ 0 w 2725086"/>
                <a:gd name="connsiteY12" fmla="*/ 681037 h 1181100"/>
                <a:gd name="connsiteX13" fmla="*/ 481264 w 2725086"/>
                <a:gd name="connsiteY13" fmla="*/ 245410 h 1181100"/>
                <a:gd name="connsiteX14" fmla="*/ 499461 w 2725086"/>
                <a:gd name="connsiteY14" fmla="*/ 220270 h 1181100"/>
                <a:gd name="connsiteX15" fmla="*/ 525574 w 2725086"/>
                <a:gd name="connsiteY15" fmla="*/ 205302 h 1181100"/>
                <a:gd name="connsiteX16" fmla="*/ 552450 w 2725086"/>
                <a:gd name="connsiteY16" fmla="*/ 180974 h 1181100"/>
                <a:gd name="connsiteX0" fmla="*/ 552450 w 2725086"/>
                <a:gd name="connsiteY0" fmla="*/ 180974 h 1181100"/>
                <a:gd name="connsiteX1" fmla="*/ 563103 w 2725086"/>
                <a:gd name="connsiteY1" fmla="*/ 189321 h 1181100"/>
                <a:gd name="connsiteX2" fmla="*/ 622092 w 2725086"/>
                <a:gd name="connsiteY2" fmla="*/ 180975 h 1181100"/>
                <a:gd name="connsiteX3" fmla="*/ 2397336 w 2725086"/>
                <a:gd name="connsiteY3" fmla="*/ 0 h 1181100"/>
                <a:gd name="connsiteX4" fmla="*/ 2724151 w 2725086"/>
                <a:gd name="connsiteY4" fmla="*/ 681038 h 1181100"/>
                <a:gd name="connsiteX5" fmla="*/ 2321136 w 2725086"/>
                <a:gd name="connsiteY5" fmla="*/ 971550 h 1181100"/>
                <a:gd name="connsiteX6" fmla="*/ 622092 w 2725086"/>
                <a:gd name="connsiteY6" fmla="*/ 1181100 h 1181100"/>
                <a:gd name="connsiteX7" fmla="*/ 563102 w 2725086"/>
                <a:gd name="connsiteY7" fmla="*/ 1172754 h 1181100"/>
                <a:gd name="connsiteX8" fmla="*/ 552450 w 2725086"/>
                <a:gd name="connsiteY8" fmla="*/ 1181100 h 1181100"/>
                <a:gd name="connsiteX9" fmla="*/ 525577 w 2725086"/>
                <a:gd name="connsiteY9" fmla="*/ 1156775 h 1181100"/>
                <a:gd name="connsiteX10" fmla="*/ 499461 w 2725086"/>
                <a:gd name="connsiteY10" fmla="*/ 1141805 h 1181100"/>
                <a:gd name="connsiteX11" fmla="*/ 481262 w 2725086"/>
                <a:gd name="connsiteY11" fmla="*/ 1116662 h 1181100"/>
                <a:gd name="connsiteX12" fmla="*/ 0 w 2725086"/>
                <a:gd name="connsiteY12" fmla="*/ 681037 h 1181100"/>
                <a:gd name="connsiteX13" fmla="*/ 481264 w 2725086"/>
                <a:gd name="connsiteY13" fmla="*/ 245410 h 1181100"/>
                <a:gd name="connsiteX14" fmla="*/ 499461 w 2725086"/>
                <a:gd name="connsiteY14" fmla="*/ 220270 h 1181100"/>
                <a:gd name="connsiteX15" fmla="*/ 525574 w 2725086"/>
                <a:gd name="connsiteY15" fmla="*/ 205302 h 1181100"/>
                <a:gd name="connsiteX16" fmla="*/ 552450 w 2725086"/>
                <a:gd name="connsiteY16" fmla="*/ 180974 h 1181100"/>
                <a:gd name="connsiteX0" fmla="*/ 552450 w 2744019"/>
                <a:gd name="connsiteY0" fmla="*/ 180974 h 1181100"/>
                <a:gd name="connsiteX1" fmla="*/ 563103 w 2744019"/>
                <a:gd name="connsiteY1" fmla="*/ 189321 h 1181100"/>
                <a:gd name="connsiteX2" fmla="*/ 622092 w 2744019"/>
                <a:gd name="connsiteY2" fmla="*/ 180975 h 1181100"/>
                <a:gd name="connsiteX3" fmla="*/ 2397336 w 2744019"/>
                <a:gd name="connsiteY3" fmla="*/ 0 h 1181100"/>
                <a:gd name="connsiteX4" fmla="*/ 2743201 w 2744019"/>
                <a:gd name="connsiteY4" fmla="*/ 490538 h 1181100"/>
                <a:gd name="connsiteX5" fmla="*/ 2321136 w 2744019"/>
                <a:gd name="connsiteY5" fmla="*/ 971550 h 1181100"/>
                <a:gd name="connsiteX6" fmla="*/ 622092 w 2744019"/>
                <a:gd name="connsiteY6" fmla="*/ 1181100 h 1181100"/>
                <a:gd name="connsiteX7" fmla="*/ 563102 w 2744019"/>
                <a:gd name="connsiteY7" fmla="*/ 1172754 h 1181100"/>
                <a:gd name="connsiteX8" fmla="*/ 552450 w 2744019"/>
                <a:gd name="connsiteY8" fmla="*/ 1181100 h 1181100"/>
                <a:gd name="connsiteX9" fmla="*/ 525577 w 2744019"/>
                <a:gd name="connsiteY9" fmla="*/ 1156775 h 1181100"/>
                <a:gd name="connsiteX10" fmla="*/ 499461 w 2744019"/>
                <a:gd name="connsiteY10" fmla="*/ 1141805 h 1181100"/>
                <a:gd name="connsiteX11" fmla="*/ 481262 w 2744019"/>
                <a:gd name="connsiteY11" fmla="*/ 1116662 h 1181100"/>
                <a:gd name="connsiteX12" fmla="*/ 0 w 2744019"/>
                <a:gd name="connsiteY12" fmla="*/ 681037 h 1181100"/>
                <a:gd name="connsiteX13" fmla="*/ 481264 w 2744019"/>
                <a:gd name="connsiteY13" fmla="*/ 245410 h 1181100"/>
                <a:gd name="connsiteX14" fmla="*/ 499461 w 2744019"/>
                <a:gd name="connsiteY14" fmla="*/ 220270 h 1181100"/>
                <a:gd name="connsiteX15" fmla="*/ 525574 w 2744019"/>
                <a:gd name="connsiteY15" fmla="*/ 205302 h 1181100"/>
                <a:gd name="connsiteX16" fmla="*/ 552450 w 2744019"/>
                <a:gd name="connsiteY16" fmla="*/ 180974 h 1181100"/>
                <a:gd name="connsiteX0" fmla="*/ 552450 w 2744019"/>
                <a:gd name="connsiteY0" fmla="*/ 180974 h 1181100"/>
                <a:gd name="connsiteX1" fmla="*/ 563103 w 2744019"/>
                <a:gd name="connsiteY1" fmla="*/ 189321 h 1181100"/>
                <a:gd name="connsiteX2" fmla="*/ 622092 w 2744019"/>
                <a:gd name="connsiteY2" fmla="*/ 180975 h 1181100"/>
                <a:gd name="connsiteX3" fmla="*/ 2397336 w 2744019"/>
                <a:gd name="connsiteY3" fmla="*/ 0 h 1181100"/>
                <a:gd name="connsiteX4" fmla="*/ 2743201 w 2744019"/>
                <a:gd name="connsiteY4" fmla="*/ 490538 h 1181100"/>
                <a:gd name="connsiteX5" fmla="*/ 2321136 w 2744019"/>
                <a:gd name="connsiteY5" fmla="*/ 971550 h 1181100"/>
                <a:gd name="connsiteX6" fmla="*/ 860397 w 2744019"/>
                <a:gd name="connsiteY6" fmla="*/ 1173971 h 1181100"/>
                <a:gd name="connsiteX7" fmla="*/ 622092 w 2744019"/>
                <a:gd name="connsiteY7" fmla="*/ 1181100 h 1181100"/>
                <a:gd name="connsiteX8" fmla="*/ 563102 w 2744019"/>
                <a:gd name="connsiteY8" fmla="*/ 1172754 h 1181100"/>
                <a:gd name="connsiteX9" fmla="*/ 552450 w 2744019"/>
                <a:gd name="connsiteY9" fmla="*/ 1181100 h 1181100"/>
                <a:gd name="connsiteX10" fmla="*/ 525577 w 2744019"/>
                <a:gd name="connsiteY10" fmla="*/ 1156775 h 1181100"/>
                <a:gd name="connsiteX11" fmla="*/ 499461 w 2744019"/>
                <a:gd name="connsiteY11" fmla="*/ 1141805 h 1181100"/>
                <a:gd name="connsiteX12" fmla="*/ 481262 w 2744019"/>
                <a:gd name="connsiteY12" fmla="*/ 1116662 h 1181100"/>
                <a:gd name="connsiteX13" fmla="*/ 0 w 2744019"/>
                <a:gd name="connsiteY13" fmla="*/ 681037 h 1181100"/>
                <a:gd name="connsiteX14" fmla="*/ 481264 w 2744019"/>
                <a:gd name="connsiteY14" fmla="*/ 245410 h 1181100"/>
                <a:gd name="connsiteX15" fmla="*/ 499461 w 2744019"/>
                <a:gd name="connsiteY15" fmla="*/ 220270 h 1181100"/>
                <a:gd name="connsiteX16" fmla="*/ 525574 w 2744019"/>
                <a:gd name="connsiteY16" fmla="*/ 205302 h 1181100"/>
                <a:gd name="connsiteX17" fmla="*/ 552450 w 2744019"/>
                <a:gd name="connsiteY17" fmla="*/ 180974 h 1181100"/>
                <a:gd name="connsiteX0" fmla="*/ 552450 w 2744019"/>
                <a:gd name="connsiteY0" fmla="*/ 195068 h 1195194"/>
                <a:gd name="connsiteX1" fmla="*/ 563103 w 2744019"/>
                <a:gd name="connsiteY1" fmla="*/ 203415 h 1195194"/>
                <a:gd name="connsiteX2" fmla="*/ 622092 w 2744019"/>
                <a:gd name="connsiteY2" fmla="*/ 195069 h 1195194"/>
                <a:gd name="connsiteX3" fmla="*/ 1469997 w 2744019"/>
                <a:gd name="connsiteY3" fmla="*/ 155786 h 1195194"/>
                <a:gd name="connsiteX4" fmla="*/ 2397336 w 2744019"/>
                <a:gd name="connsiteY4" fmla="*/ 14094 h 1195194"/>
                <a:gd name="connsiteX5" fmla="*/ 2743201 w 2744019"/>
                <a:gd name="connsiteY5" fmla="*/ 504632 h 1195194"/>
                <a:gd name="connsiteX6" fmla="*/ 2321136 w 2744019"/>
                <a:gd name="connsiteY6" fmla="*/ 985644 h 1195194"/>
                <a:gd name="connsiteX7" fmla="*/ 860397 w 2744019"/>
                <a:gd name="connsiteY7" fmla="*/ 1188065 h 1195194"/>
                <a:gd name="connsiteX8" fmla="*/ 622092 w 2744019"/>
                <a:gd name="connsiteY8" fmla="*/ 1195194 h 1195194"/>
                <a:gd name="connsiteX9" fmla="*/ 563102 w 2744019"/>
                <a:gd name="connsiteY9" fmla="*/ 1186848 h 1195194"/>
                <a:gd name="connsiteX10" fmla="*/ 552450 w 2744019"/>
                <a:gd name="connsiteY10" fmla="*/ 1195194 h 1195194"/>
                <a:gd name="connsiteX11" fmla="*/ 525577 w 2744019"/>
                <a:gd name="connsiteY11" fmla="*/ 1170869 h 1195194"/>
                <a:gd name="connsiteX12" fmla="*/ 499461 w 2744019"/>
                <a:gd name="connsiteY12" fmla="*/ 1155899 h 1195194"/>
                <a:gd name="connsiteX13" fmla="*/ 481262 w 2744019"/>
                <a:gd name="connsiteY13" fmla="*/ 1130756 h 1195194"/>
                <a:gd name="connsiteX14" fmla="*/ 0 w 2744019"/>
                <a:gd name="connsiteY14" fmla="*/ 695131 h 1195194"/>
                <a:gd name="connsiteX15" fmla="*/ 481264 w 2744019"/>
                <a:gd name="connsiteY15" fmla="*/ 259504 h 1195194"/>
                <a:gd name="connsiteX16" fmla="*/ 499461 w 2744019"/>
                <a:gd name="connsiteY16" fmla="*/ 234364 h 1195194"/>
                <a:gd name="connsiteX17" fmla="*/ 525574 w 2744019"/>
                <a:gd name="connsiteY17" fmla="*/ 219396 h 1195194"/>
                <a:gd name="connsiteX18" fmla="*/ 552450 w 2744019"/>
                <a:gd name="connsiteY18" fmla="*/ 195068 h 1195194"/>
                <a:gd name="connsiteX0" fmla="*/ 552450 w 2744019"/>
                <a:gd name="connsiteY0" fmla="*/ 267681 h 1267807"/>
                <a:gd name="connsiteX1" fmla="*/ 563103 w 2744019"/>
                <a:gd name="connsiteY1" fmla="*/ 276028 h 1267807"/>
                <a:gd name="connsiteX2" fmla="*/ 622092 w 2744019"/>
                <a:gd name="connsiteY2" fmla="*/ 267682 h 1267807"/>
                <a:gd name="connsiteX3" fmla="*/ 1469997 w 2744019"/>
                <a:gd name="connsiteY3" fmla="*/ 228399 h 1267807"/>
                <a:gd name="connsiteX4" fmla="*/ 2397336 w 2744019"/>
                <a:gd name="connsiteY4" fmla="*/ 10507 h 1267807"/>
                <a:gd name="connsiteX5" fmla="*/ 2743201 w 2744019"/>
                <a:gd name="connsiteY5" fmla="*/ 577245 h 1267807"/>
                <a:gd name="connsiteX6" fmla="*/ 2321136 w 2744019"/>
                <a:gd name="connsiteY6" fmla="*/ 1058257 h 1267807"/>
                <a:gd name="connsiteX7" fmla="*/ 860397 w 2744019"/>
                <a:gd name="connsiteY7" fmla="*/ 1260678 h 1267807"/>
                <a:gd name="connsiteX8" fmla="*/ 622092 w 2744019"/>
                <a:gd name="connsiteY8" fmla="*/ 1267807 h 1267807"/>
                <a:gd name="connsiteX9" fmla="*/ 563102 w 2744019"/>
                <a:gd name="connsiteY9" fmla="*/ 1259461 h 1267807"/>
                <a:gd name="connsiteX10" fmla="*/ 552450 w 2744019"/>
                <a:gd name="connsiteY10" fmla="*/ 1267807 h 1267807"/>
                <a:gd name="connsiteX11" fmla="*/ 525577 w 2744019"/>
                <a:gd name="connsiteY11" fmla="*/ 1243482 h 1267807"/>
                <a:gd name="connsiteX12" fmla="*/ 499461 w 2744019"/>
                <a:gd name="connsiteY12" fmla="*/ 1228512 h 1267807"/>
                <a:gd name="connsiteX13" fmla="*/ 481262 w 2744019"/>
                <a:gd name="connsiteY13" fmla="*/ 1203369 h 1267807"/>
                <a:gd name="connsiteX14" fmla="*/ 0 w 2744019"/>
                <a:gd name="connsiteY14" fmla="*/ 767744 h 1267807"/>
                <a:gd name="connsiteX15" fmla="*/ 481264 w 2744019"/>
                <a:gd name="connsiteY15" fmla="*/ 332117 h 1267807"/>
                <a:gd name="connsiteX16" fmla="*/ 499461 w 2744019"/>
                <a:gd name="connsiteY16" fmla="*/ 306977 h 1267807"/>
                <a:gd name="connsiteX17" fmla="*/ 525574 w 2744019"/>
                <a:gd name="connsiteY17" fmla="*/ 292009 h 1267807"/>
                <a:gd name="connsiteX18" fmla="*/ 552450 w 2744019"/>
                <a:gd name="connsiteY18" fmla="*/ 267681 h 1267807"/>
                <a:gd name="connsiteX0" fmla="*/ 552450 w 2744282"/>
                <a:gd name="connsiteY0" fmla="*/ 231117 h 1231243"/>
                <a:gd name="connsiteX1" fmla="*/ 563103 w 2744282"/>
                <a:gd name="connsiteY1" fmla="*/ 239464 h 1231243"/>
                <a:gd name="connsiteX2" fmla="*/ 622092 w 2744282"/>
                <a:gd name="connsiteY2" fmla="*/ 231118 h 1231243"/>
                <a:gd name="connsiteX3" fmla="*/ 1469997 w 2744282"/>
                <a:gd name="connsiteY3" fmla="*/ 191835 h 1231243"/>
                <a:gd name="connsiteX4" fmla="*/ 2406861 w 2744282"/>
                <a:gd name="connsiteY4" fmla="*/ 12043 h 1231243"/>
                <a:gd name="connsiteX5" fmla="*/ 2743201 w 2744282"/>
                <a:gd name="connsiteY5" fmla="*/ 540681 h 1231243"/>
                <a:gd name="connsiteX6" fmla="*/ 2321136 w 2744282"/>
                <a:gd name="connsiteY6" fmla="*/ 1021693 h 1231243"/>
                <a:gd name="connsiteX7" fmla="*/ 860397 w 2744282"/>
                <a:gd name="connsiteY7" fmla="*/ 1224114 h 1231243"/>
                <a:gd name="connsiteX8" fmla="*/ 622092 w 2744282"/>
                <a:gd name="connsiteY8" fmla="*/ 1231243 h 1231243"/>
                <a:gd name="connsiteX9" fmla="*/ 563102 w 2744282"/>
                <a:gd name="connsiteY9" fmla="*/ 1222897 h 1231243"/>
                <a:gd name="connsiteX10" fmla="*/ 552450 w 2744282"/>
                <a:gd name="connsiteY10" fmla="*/ 1231243 h 1231243"/>
                <a:gd name="connsiteX11" fmla="*/ 525577 w 2744282"/>
                <a:gd name="connsiteY11" fmla="*/ 1206918 h 1231243"/>
                <a:gd name="connsiteX12" fmla="*/ 499461 w 2744282"/>
                <a:gd name="connsiteY12" fmla="*/ 1191948 h 1231243"/>
                <a:gd name="connsiteX13" fmla="*/ 481262 w 2744282"/>
                <a:gd name="connsiteY13" fmla="*/ 1166805 h 1231243"/>
                <a:gd name="connsiteX14" fmla="*/ 0 w 2744282"/>
                <a:gd name="connsiteY14" fmla="*/ 731180 h 1231243"/>
                <a:gd name="connsiteX15" fmla="*/ 481264 w 2744282"/>
                <a:gd name="connsiteY15" fmla="*/ 295553 h 1231243"/>
                <a:gd name="connsiteX16" fmla="*/ 499461 w 2744282"/>
                <a:gd name="connsiteY16" fmla="*/ 270413 h 1231243"/>
                <a:gd name="connsiteX17" fmla="*/ 525574 w 2744282"/>
                <a:gd name="connsiteY17" fmla="*/ 255445 h 1231243"/>
                <a:gd name="connsiteX18" fmla="*/ 552450 w 2744282"/>
                <a:gd name="connsiteY18" fmla="*/ 231117 h 1231243"/>
                <a:gd name="connsiteX0" fmla="*/ 552450 w 2772106"/>
                <a:gd name="connsiteY0" fmla="*/ 219108 h 1219234"/>
                <a:gd name="connsiteX1" fmla="*/ 563103 w 2772106"/>
                <a:gd name="connsiteY1" fmla="*/ 227455 h 1219234"/>
                <a:gd name="connsiteX2" fmla="*/ 622092 w 2772106"/>
                <a:gd name="connsiteY2" fmla="*/ 219109 h 1219234"/>
                <a:gd name="connsiteX3" fmla="*/ 1469997 w 2772106"/>
                <a:gd name="connsiteY3" fmla="*/ 179826 h 1219234"/>
                <a:gd name="connsiteX4" fmla="*/ 2406861 w 2772106"/>
                <a:gd name="connsiteY4" fmla="*/ 34 h 1219234"/>
                <a:gd name="connsiteX5" fmla="*/ 2698721 w 2772106"/>
                <a:gd name="connsiteY5" fmla="*/ 141727 h 1219234"/>
                <a:gd name="connsiteX6" fmla="*/ 2743201 w 2772106"/>
                <a:gd name="connsiteY6" fmla="*/ 528672 h 1219234"/>
                <a:gd name="connsiteX7" fmla="*/ 2321136 w 2772106"/>
                <a:gd name="connsiteY7" fmla="*/ 1009684 h 1219234"/>
                <a:gd name="connsiteX8" fmla="*/ 860397 w 2772106"/>
                <a:gd name="connsiteY8" fmla="*/ 1212105 h 1219234"/>
                <a:gd name="connsiteX9" fmla="*/ 622092 w 2772106"/>
                <a:gd name="connsiteY9" fmla="*/ 1219234 h 1219234"/>
                <a:gd name="connsiteX10" fmla="*/ 563102 w 2772106"/>
                <a:gd name="connsiteY10" fmla="*/ 1210888 h 1219234"/>
                <a:gd name="connsiteX11" fmla="*/ 552450 w 2772106"/>
                <a:gd name="connsiteY11" fmla="*/ 1219234 h 1219234"/>
                <a:gd name="connsiteX12" fmla="*/ 525577 w 2772106"/>
                <a:gd name="connsiteY12" fmla="*/ 1194909 h 1219234"/>
                <a:gd name="connsiteX13" fmla="*/ 499461 w 2772106"/>
                <a:gd name="connsiteY13" fmla="*/ 1179939 h 1219234"/>
                <a:gd name="connsiteX14" fmla="*/ 481262 w 2772106"/>
                <a:gd name="connsiteY14" fmla="*/ 1154796 h 1219234"/>
                <a:gd name="connsiteX15" fmla="*/ 0 w 2772106"/>
                <a:gd name="connsiteY15" fmla="*/ 719171 h 1219234"/>
                <a:gd name="connsiteX16" fmla="*/ 481264 w 2772106"/>
                <a:gd name="connsiteY16" fmla="*/ 283544 h 1219234"/>
                <a:gd name="connsiteX17" fmla="*/ 499461 w 2772106"/>
                <a:gd name="connsiteY17" fmla="*/ 258404 h 1219234"/>
                <a:gd name="connsiteX18" fmla="*/ 525574 w 2772106"/>
                <a:gd name="connsiteY18" fmla="*/ 243436 h 1219234"/>
                <a:gd name="connsiteX19" fmla="*/ 552450 w 2772106"/>
                <a:gd name="connsiteY19" fmla="*/ 219108 h 1219234"/>
                <a:gd name="connsiteX0" fmla="*/ 552450 w 2772106"/>
                <a:gd name="connsiteY0" fmla="*/ 219108 h 1219234"/>
                <a:gd name="connsiteX1" fmla="*/ 563103 w 2772106"/>
                <a:gd name="connsiteY1" fmla="*/ 227455 h 1219234"/>
                <a:gd name="connsiteX2" fmla="*/ 622092 w 2772106"/>
                <a:gd name="connsiteY2" fmla="*/ 219109 h 1219234"/>
                <a:gd name="connsiteX3" fmla="*/ 1469997 w 2772106"/>
                <a:gd name="connsiteY3" fmla="*/ 179826 h 1219234"/>
                <a:gd name="connsiteX4" fmla="*/ 2406861 w 2772106"/>
                <a:gd name="connsiteY4" fmla="*/ 34 h 1219234"/>
                <a:gd name="connsiteX5" fmla="*/ 2698721 w 2772106"/>
                <a:gd name="connsiteY5" fmla="*/ 141727 h 1219234"/>
                <a:gd name="connsiteX6" fmla="*/ 2743201 w 2772106"/>
                <a:gd name="connsiteY6" fmla="*/ 528672 h 1219234"/>
                <a:gd name="connsiteX7" fmla="*/ 2321136 w 2772106"/>
                <a:gd name="connsiteY7" fmla="*/ 1009684 h 1219234"/>
                <a:gd name="connsiteX8" fmla="*/ 1517621 w 2772106"/>
                <a:gd name="connsiteY8" fmla="*/ 1160901 h 1219234"/>
                <a:gd name="connsiteX9" fmla="*/ 860397 w 2772106"/>
                <a:gd name="connsiteY9" fmla="*/ 1212105 h 1219234"/>
                <a:gd name="connsiteX10" fmla="*/ 622092 w 2772106"/>
                <a:gd name="connsiteY10" fmla="*/ 1219234 h 1219234"/>
                <a:gd name="connsiteX11" fmla="*/ 563102 w 2772106"/>
                <a:gd name="connsiteY11" fmla="*/ 1210888 h 1219234"/>
                <a:gd name="connsiteX12" fmla="*/ 552450 w 2772106"/>
                <a:gd name="connsiteY12" fmla="*/ 1219234 h 1219234"/>
                <a:gd name="connsiteX13" fmla="*/ 525577 w 2772106"/>
                <a:gd name="connsiteY13" fmla="*/ 1194909 h 1219234"/>
                <a:gd name="connsiteX14" fmla="*/ 499461 w 2772106"/>
                <a:gd name="connsiteY14" fmla="*/ 1179939 h 1219234"/>
                <a:gd name="connsiteX15" fmla="*/ 481262 w 2772106"/>
                <a:gd name="connsiteY15" fmla="*/ 1154796 h 1219234"/>
                <a:gd name="connsiteX16" fmla="*/ 0 w 2772106"/>
                <a:gd name="connsiteY16" fmla="*/ 719171 h 1219234"/>
                <a:gd name="connsiteX17" fmla="*/ 481264 w 2772106"/>
                <a:gd name="connsiteY17" fmla="*/ 283544 h 1219234"/>
                <a:gd name="connsiteX18" fmla="*/ 499461 w 2772106"/>
                <a:gd name="connsiteY18" fmla="*/ 258404 h 1219234"/>
                <a:gd name="connsiteX19" fmla="*/ 525574 w 2772106"/>
                <a:gd name="connsiteY19" fmla="*/ 243436 h 1219234"/>
                <a:gd name="connsiteX20" fmla="*/ 552450 w 2772106"/>
                <a:gd name="connsiteY20" fmla="*/ 219108 h 1219234"/>
                <a:gd name="connsiteX0" fmla="*/ 552450 w 2772106"/>
                <a:gd name="connsiteY0" fmla="*/ 304812 h 1304938"/>
                <a:gd name="connsiteX1" fmla="*/ 563103 w 2772106"/>
                <a:gd name="connsiteY1" fmla="*/ 313159 h 1304938"/>
                <a:gd name="connsiteX2" fmla="*/ 622092 w 2772106"/>
                <a:gd name="connsiteY2" fmla="*/ 304813 h 1304938"/>
                <a:gd name="connsiteX3" fmla="*/ 1469997 w 2772106"/>
                <a:gd name="connsiteY3" fmla="*/ 265530 h 1304938"/>
                <a:gd name="connsiteX4" fmla="*/ 2416386 w 2772106"/>
                <a:gd name="connsiteY4" fmla="*/ 13 h 1304938"/>
                <a:gd name="connsiteX5" fmla="*/ 2698721 w 2772106"/>
                <a:gd name="connsiteY5" fmla="*/ 227431 h 1304938"/>
                <a:gd name="connsiteX6" fmla="*/ 2743201 w 2772106"/>
                <a:gd name="connsiteY6" fmla="*/ 614376 h 1304938"/>
                <a:gd name="connsiteX7" fmla="*/ 2321136 w 2772106"/>
                <a:gd name="connsiteY7" fmla="*/ 1095388 h 1304938"/>
                <a:gd name="connsiteX8" fmla="*/ 1517621 w 2772106"/>
                <a:gd name="connsiteY8" fmla="*/ 1246605 h 1304938"/>
                <a:gd name="connsiteX9" fmla="*/ 860397 w 2772106"/>
                <a:gd name="connsiteY9" fmla="*/ 1297809 h 1304938"/>
                <a:gd name="connsiteX10" fmla="*/ 622092 w 2772106"/>
                <a:gd name="connsiteY10" fmla="*/ 1304938 h 1304938"/>
                <a:gd name="connsiteX11" fmla="*/ 563102 w 2772106"/>
                <a:gd name="connsiteY11" fmla="*/ 1296592 h 1304938"/>
                <a:gd name="connsiteX12" fmla="*/ 552450 w 2772106"/>
                <a:gd name="connsiteY12" fmla="*/ 1304938 h 1304938"/>
                <a:gd name="connsiteX13" fmla="*/ 525577 w 2772106"/>
                <a:gd name="connsiteY13" fmla="*/ 1280613 h 1304938"/>
                <a:gd name="connsiteX14" fmla="*/ 499461 w 2772106"/>
                <a:gd name="connsiteY14" fmla="*/ 1265643 h 1304938"/>
                <a:gd name="connsiteX15" fmla="*/ 481262 w 2772106"/>
                <a:gd name="connsiteY15" fmla="*/ 1240500 h 1304938"/>
                <a:gd name="connsiteX16" fmla="*/ 0 w 2772106"/>
                <a:gd name="connsiteY16" fmla="*/ 804875 h 1304938"/>
                <a:gd name="connsiteX17" fmla="*/ 481264 w 2772106"/>
                <a:gd name="connsiteY17" fmla="*/ 369248 h 1304938"/>
                <a:gd name="connsiteX18" fmla="*/ 499461 w 2772106"/>
                <a:gd name="connsiteY18" fmla="*/ 344108 h 1304938"/>
                <a:gd name="connsiteX19" fmla="*/ 525574 w 2772106"/>
                <a:gd name="connsiteY19" fmla="*/ 329140 h 1304938"/>
                <a:gd name="connsiteX20" fmla="*/ 552450 w 2772106"/>
                <a:gd name="connsiteY20" fmla="*/ 304812 h 1304938"/>
                <a:gd name="connsiteX0" fmla="*/ 552450 w 2792423"/>
                <a:gd name="connsiteY0" fmla="*/ 304813 h 1304939"/>
                <a:gd name="connsiteX1" fmla="*/ 563103 w 2792423"/>
                <a:gd name="connsiteY1" fmla="*/ 313160 h 1304939"/>
                <a:gd name="connsiteX2" fmla="*/ 622092 w 2792423"/>
                <a:gd name="connsiteY2" fmla="*/ 304814 h 1304939"/>
                <a:gd name="connsiteX3" fmla="*/ 1469997 w 2792423"/>
                <a:gd name="connsiteY3" fmla="*/ 265531 h 1304939"/>
                <a:gd name="connsiteX4" fmla="*/ 2416386 w 2792423"/>
                <a:gd name="connsiteY4" fmla="*/ 14 h 1304939"/>
                <a:gd name="connsiteX5" fmla="*/ 2746346 w 2792423"/>
                <a:gd name="connsiteY5" fmla="*/ 217907 h 1304939"/>
                <a:gd name="connsiteX6" fmla="*/ 2743201 w 2792423"/>
                <a:gd name="connsiteY6" fmla="*/ 614377 h 1304939"/>
                <a:gd name="connsiteX7" fmla="*/ 2321136 w 2792423"/>
                <a:gd name="connsiteY7" fmla="*/ 1095389 h 1304939"/>
                <a:gd name="connsiteX8" fmla="*/ 1517621 w 2792423"/>
                <a:gd name="connsiteY8" fmla="*/ 1246606 h 1304939"/>
                <a:gd name="connsiteX9" fmla="*/ 860397 w 2792423"/>
                <a:gd name="connsiteY9" fmla="*/ 1297810 h 1304939"/>
                <a:gd name="connsiteX10" fmla="*/ 622092 w 2792423"/>
                <a:gd name="connsiteY10" fmla="*/ 1304939 h 1304939"/>
                <a:gd name="connsiteX11" fmla="*/ 563102 w 2792423"/>
                <a:gd name="connsiteY11" fmla="*/ 1296593 h 1304939"/>
                <a:gd name="connsiteX12" fmla="*/ 552450 w 2792423"/>
                <a:gd name="connsiteY12" fmla="*/ 1304939 h 1304939"/>
                <a:gd name="connsiteX13" fmla="*/ 525577 w 2792423"/>
                <a:gd name="connsiteY13" fmla="*/ 1280614 h 1304939"/>
                <a:gd name="connsiteX14" fmla="*/ 499461 w 2792423"/>
                <a:gd name="connsiteY14" fmla="*/ 1265644 h 1304939"/>
                <a:gd name="connsiteX15" fmla="*/ 481262 w 2792423"/>
                <a:gd name="connsiteY15" fmla="*/ 1240501 h 1304939"/>
                <a:gd name="connsiteX16" fmla="*/ 0 w 2792423"/>
                <a:gd name="connsiteY16" fmla="*/ 804876 h 1304939"/>
                <a:gd name="connsiteX17" fmla="*/ 481264 w 2792423"/>
                <a:gd name="connsiteY17" fmla="*/ 369249 h 1304939"/>
                <a:gd name="connsiteX18" fmla="*/ 499461 w 2792423"/>
                <a:gd name="connsiteY18" fmla="*/ 344109 h 1304939"/>
                <a:gd name="connsiteX19" fmla="*/ 525574 w 2792423"/>
                <a:gd name="connsiteY19" fmla="*/ 329141 h 1304939"/>
                <a:gd name="connsiteX20" fmla="*/ 552450 w 2792423"/>
                <a:gd name="connsiteY20" fmla="*/ 304813 h 1304939"/>
                <a:gd name="connsiteX0" fmla="*/ 552450 w 2787689"/>
                <a:gd name="connsiteY0" fmla="*/ 304813 h 1304939"/>
                <a:gd name="connsiteX1" fmla="*/ 563103 w 2787689"/>
                <a:gd name="connsiteY1" fmla="*/ 313160 h 1304939"/>
                <a:gd name="connsiteX2" fmla="*/ 622092 w 2787689"/>
                <a:gd name="connsiteY2" fmla="*/ 304814 h 1304939"/>
                <a:gd name="connsiteX3" fmla="*/ 1469997 w 2787689"/>
                <a:gd name="connsiteY3" fmla="*/ 265531 h 1304939"/>
                <a:gd name="connsiteX4" fmla="*/ 2416386 w 2787689"/>
                <a:gd name="connsiteY4" fmla="*/ 14 h 1304939"/>
                <a:gd name="connsiteX5" fmla="*/ 2746346 w 2787689"/>
                <a:gd name="connsiteY5" fmla="*/ 217907 h 1304939"/>
                <a:gd name="connsiteX6" fmla="*/ 2733676 w 2787689"/>
                <a:gd name="connsiteY6" fmla="*/ 681052 h 1304939"/>
                <a:gd name="connsiteX7" fmla="*/ 2321136 w 2787689"/>
                <a:gd name="connsiteY7" fmla="*/ 1095389 h 1304939"/>
                <a:gd name="connsiteX8" fmla="*/ 1517621 w 2787689"/>
                <a:gd name="connsiteY8" fmla="*/ 1246606 h 1304939"/>
                <a:gd name="connsiteX9" fmla="*/ 860397 w 2787689"/>
                <a:gd name="connsiteY9" fmla="*/ 1297810 h 1304939"/>
                <a:gd name="connsiteX10" fmla="*/ 622092 w 2787689"/>
                <a:gd name="connsiteY10" fmla="*/ 1304939 h 1304939"/>
                <a:gd name="connsiteX11" fmla="*/ 563102 w 2787689"/>
                <a:gd name="connsiteY11" fmla="*/ 1296593 h 1304939"/>
                <a:gd name="connsiteX12" fmla="*/ 552450 w 2787689"/>
                <a:gd name="connsiteY12" fmla="*/ 1304939 h 1304939"/>
                <a:gd name="connsiteX13" fmla="*/ 525577 w 2787689"/>
                <a:gd name="connsiteY13" fmla="*/ 1280614 h 1304939"/>
                <a:gd name="connsiteX14" fmla="*/ 499461 w 2787689"/>
                <a:gd name="connsiteY14" fmla="*/ 1265644 h 1304939"/>
                <a:gd name="connsiteX15" fmla="*/ 481262 w 2787689"/>
                <a:gd name="connsiteY15" fmla="*/ 1240501 h 1304939"/>
                <a:gd name="connsiteX16" fmla="*/ 0 w 2787689"/>
                <a:gd name="connsiteY16" fmla="*/ 804876 h 1304939"/>
                <a:gd name="connsiteX17" fmla="*/ 481264 w 2787689"/>
                <a:gd name="connsiteY17" fmla="*/ 369249 h 1304939"/>
                <a:gd name="connsiteX18" fmla="*/ 499461 w 2787689"/>
                <a:gd name="connsiteY18" fmla="*/ 344109 h 1304939"/>
                <a:gd name="connsiteX19" fmla="*/ 525574 w 2787689"/>
                <a:gd name="connsiteY19" fmla="*/ 329141 h 1304939"/>
                <a:gd name="connsiteX20" fmla="*/ 552450 w 2787689"/>
                <a:gd name="connsiteY20" fmla="*/ 304813 h 130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87689" h="1304939">
                  <a:moveTo>
                    <a:pt x="552450" y="304813"/>
                  </a:moveTo>
                  <a:lnTo>
                    <a:pt x="563103" y="313160"/>
                  </a:lnTo>
                  <a:lnTo>
                    <a:pt x="622092" y="304814"/>
                  </a:lnTo>
                  <a:cubicBezTo>
                    <a:pt x="768479" y="290526"/>
                    <a:pt x="1174123" y="295694"/>
                    <a:pt x="1469997" y="265531"/>
                  </a:cubicBezTo>
                  <a:cubicBezTo>
                    <a:pt x="1765871" y="235368"/>
                    <a:pt x="2219536" y="1601"/>
                    <a:pt x="2416386" y="14"/>
                  </a:cubicBezTo>
                  <a:cubicBezTo>
                    <a:pt x="2613236" y="-1573"/>
                    <a:pt x="2690289" y="129801"/>
                    <a:pt x="2746346" y="217907"/>
                  </a:cubicBezTo>
                  <a:cubicBezTo>
                    <a:pt x="2802403" y="306013"/>
                    <a:pt x="2804544" y="534805"/>
                    <a:pt x="2733676" y="681052"/>
                  </a:cubicBezTo>
                  <a:cubicBezTo>
                    <a:pt x="2662808" y="827299"/>
                    <a:pt x="2534924" y="993193"/>
                    <a:pt x="2321136" y="1095389"/>
                  </a:cubicBezTo>
                  <a:cubicBezTo>
                    <a:pt x="2107348" y="1197586"/>
                    <a:pt x="1761078" y="1212869"/>
                    <a:pt x="1517621" y="1246606"/>
                  </a:cubicBezTo>
                  <a:cubicBezTo>
                    <a:pt x="1274165" y="1280343"/>
                    <a:pt x="1000127" y="1284913"/>
                    <a:pt x="860397" y="1297810"/>
                  </a:cubicBezTo>
                  <a:lnTo>
                    <a:pt x="622092" y="1304939"/>
                  </a:lnTo>
                  <a:lnTo>
                    <a:pt x="563102" y="1296593"/>
                  </a:lnTo>
                  <a:lnTo>
                    <a:pt x="552450" y="1304939"/>
                  </a:lnTo>
                  <a:lnTo>
                    <a:pt x="525577" y="1280614"/>
                  </a:lnTo>
                  <a:lnTo>
                    <a:pt x="499461" y="1265644"/>
                  </a:lnTo>
                  <a:lnTo>
                    <a:pt x="481262" y="1240501"/>
                  </a:lnTo>
                  <a:lnTo>
                    <a:pt x="0" y="804876"/>
                  </a:lnTo>
                  <a:lnTo>
                    <a:pt x="481264" y="369249"/>
                  </a:lnTo>
                  <a:lnTo>
                    <a:pt x="499461" y="344109"/>
                  </a:lnTo>
                  <a:lnTo>
                    <a:pt x="525574" y="329141"/>
                  </a:lnTo>
                  <a:lnTo>
                    <a:pt x="552450" y="3048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50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659223" y="1670915"/>
              <a:ext cx="2257327" cy="1056673"/>
            </a:xfrm>
            <a:custGeom>
              <a:avLst/>
              <a:gdLst>
                <a:gd name="connsiteX0" fmla="*/ 552450 w 2724151"/>
                <a:gd name="connsiteY0" fmla="*/ 0 h 1000126"/>
                <a:gd name="connsiteX1" fmla="*/ 563103 w 2724151"/>
                <a:gd name="connsiteY1" fmla="*/ 8347 h 1000126"/>
                <a:gd name="connsiteX2" fmla="*/ 622092 w 2724151"/>
                <a:gd name="connsiteY2" fmla="*/ 1 h 1000126"/>
                <a:gd name="connsiteX3" fmla="*/ 2321136 w 2724151"/>
                <a:gd name="connsiteY3" fmla="*/ 1 h 1000126"/>
                <a:gd name="connsiteX4" fmla="*/ 2724151 w 2724151"/>
                <a:gd name="connsiteY4" fmla="*/ 500064 h 1000126"/>
                <a:gd name="connsiteX5" fmla="*/ 2321136 w 2724151"/>
                <a:gd name="connsiteY5" fmla="*/ 1000126 h 1000126"/>
                <a:gd name="connsiteX6" fmla="*/ 622092 w 2724151"/>
                <a:gd name="connsiteY6" fmla="*/ 1000126 h 1000126"/>
                <a:gd name="connsiteX7" fmla="*/ 563102 w 2724151"/>
                <a:gd name="connsiteY7" fmla="*/ 991780 h 1000126"/>
                <a:gd name="connsiteX8" fmla="*/ 552450 w 2724151"/>
                <a:gd name="connsiteY8" fmla="*/ 1000126 h 1000126"/>
                <a:gd name="connsiteX9" fmla="*/ 525577 w 2724151"/>
                <a:gd name="connsiteY9" fmla="*/ 975801 h 1000126"/>
                <a:gd name="connsiteX10" fmla="*/ 499461 w 2724151"/>
                <a:gd name="connsiteY10" fmla="*/ 960831 h 1000126"/>
                <a:gd name="connsiteX11" fmla="*/ 481262 w 2724151"/>
                <a:gd name="connsiteY11" fmla="*/ 935688 h 1000126"/>
                <a:gd name="connsiteX12" fmla="*/ 0 w 2724151"/>
                <a:gd name="connsiteY12" fmla="*/ 500063 h 1000126"/>
                <a:gd name="connsiteX13" fmla="*/ 481264 w 2724151"/>
                <a:gd name="connsiteY13" fmla="*/ 64436 h 1000126"/>
                <a:gd name="connsiteX14" fmla="*/ 499461 w 2724151"/>
                <a:gd name="connsiteY14" fmla="*/ 39296 h 1000126"/>
                <a:gd name="connsiteX15" fmla="*/ 525574 w 2724151"/>
                <a:gd name="connsiteY15" fmla="*/ 24328 h 1000126"/>
                <a:gd name="connsiteX0" fmla="*/ 552450 w 2725086"/>
                <a:gd name="connsiteY0" fmla="*/ 180974 h 1181100"/>
                <a:gd name="connsiteX1" fmla="*/ 563103 w 2725086"/>
                <a:gd name="connsiteY1" fmla="*/ 189321 h 1181100"/>
                <a:gd name="connsiteX2" fmla="*/ 622092 w 2725086"/>
                <a:gd name="connsiteY2" fmla="*/ 180975 h 1181100"/>
                <a:gd name="connsiteX3" fmla="*/ 2397336 w 2725086"/>
                <a:gd name="connsiteY3" fmla="*/ 0 h 1181100"/>
                <a:gd name="connsiteX4" fmla="*/ 2724151 w 2725086"/>
                <a:gd name="connsiteY4" fmla="*/ 681038 h 1181100"/>
                <a:gd name="connsiteX5" fmla="*/ 2321136 w 2725086"/>
                <a:gd name="connsiteY5" fmla="*/ 1181100 h 1181100"/>
                <a:gd name="connsiteX6" fmla="*/ 622092 w 2725086"/>
                <a:gd name="connsiteY6" fmla="*/ 1181100 h 1181100"/>
                <a:gd name="connsiteX7" fmla="*/ 563102 w 2725086"/>
                <a:gd name="connsiteY7" fmla="*/ 1172754 h 1181100"/>
                <a:gd name="connsiteX8" fmla="*/ 552450 w 2725086"/>
                <a:gd name="connsiteY8" fmla="*/ 1181100 h 1181100"/>
                <a:gd name="connsiteX9" fmla="*/ 525577 w 2725086"/>
                <a:gd name="connsiteY9" fmla="*/ 1156775 h 1181100"/>
                <a:gd name="connsiteX10" fmla="*/ 499461 w 2725086"/>
                <a:gd name="connsiteY10" fmla="*/ 1141805 h 1181100"/>
                <a:gd name="connsiteX11" fmla="*/ 481262 w 2725086"/>
                <a:gd name="connsiteY11" fmla="*/ 1116662 h 1181100"/>
                <a:gd name="connsiteX12" fmla="*/ 0 w 2725086"/>
                <a:gd name="connsiteY12" fmla="*/ 681037 h 1181100"/>
                <a:gd name="connsiteX13" fmla="*/ 481264 w 2725086"/>
                <a:gd name="connsiteY13" fmla="*/ 245410 h 1181100"/>
                <a:gd name="connsiteX14" fmla="*/ 499461 w 2725086"/>
                <a:gd name="connsiteY14" fmla="*/ 220270 h 1181100"/>
                <a:gd name="connsiteX15" fmla="*/ 525574 w 2725086"/>
                <a:gd name="connsiteY15" fmla="*/ 205302 h 1181100"/>
                <a:gd name="connsiteX16" fmla="*/ 552450 w 2725086"/>
                <a:gd name="connsiteY16" fmla="*/ 180974 h 1181100"/>
                <a:gd name="connsiteX0" fmla="*/ 552450 w 2725086"/>
                <a:gd name="connsiteY0" fmla="*/ 180974 h 1181100"/>
                <a:gd name="connsiteX1" fmla="*/ 563103 w 2725086"/>
                <a:gd name="connsiteY1" fmla="*/ 189321 h 1181100"/>
                <a:gd name="connsiteX2" fmla="*/ 622092 w 2725086"/>
                <a:gd name="connsiteY2" fmla="*/ 180975 h 1181100"/>
                <a:gd name="connsiteX3" fmla="*/ 2397336 w 2725086"/>
                <a:gd name="connsiteY3" fmla="*/ 0 h 1181100"/>
                <a:gd name="connsiteX4" fmla="*/ 2724151 w 2725086"/>
                <a:gd name="connsiteY4" fmla="*/ 681038 h 1181100"/>
                <a:gd name="connsiteX5" fmla="*/ 2321136 w 2725086"/>
                <a:gd name="connsiteY5" fmla="*/ 971550 h 1181100"/>
                <a:gd name="connsiteX6" fmla="*/ 622092 w 2725086"/>
                <a:gd name="connsiteY6" fmla="*/ 1181100 h 1181100"/>
                <a:gd name="connsiteX7" fmla="*/ 563102 w 2725086"/>
                <a:gd name="connsiteY7" fmla="*/ 1172754 h 1181100"/>
                <a:gd name="connsiteX8" fmla="*/ 552450 w 2725086"/>
                <a:gd name="connsiteY8" fmla="*/ 1181100 h 1181100"/>
                <a:gd name="connsiteX9" fmla="*/ 525577 w 2725086"/>
                <a:gd name="connsiteY9" fmla="*/ 1156775 h 1181100"/>
                <a:gd name="connsiteX10" fmla="*/ 499461 w 2725086"/>
                <a:gd name="connsiteY10" fmla="*/ 1141805 h 1181100"/>
                <a:gd name="connsiteX11" fmla="*/ 481262 w 2725086"/>
                <a:gd name="connsiteY11" fmla="*/ 1116662 h 1181100"/>
                <a:gd name="connsiteX12" fmla="*/ 0 w 2725086"/>
                <a:gd name="connsiteY12" fmla="*/ 681037 h 1181100"/>
                <a:gd name="connsiteX13" fmla="*/ 481264 w 2725086"/>
                <a:gd name="connsiteY13" fmla="*/ 245410 h 1181100"/>
                <a:gd name="connsiteX14" fmla="*/ 499461 w 2725086"/>
                <a:gd name="connsiteY14" fmla="*/ 220270 h 1181100"/>
                <a:gd name="connsiteX15" fmla="*/ 525574 w 2725086"/>
                <a:gd name="connsiteY15" fmla="*/ 205302 h 1181100"/>
                <a:gd name="connsiteX16" fmla="*/ 552450 w 2725086"/>
                <a:gd name="connsiteY16" fmla="*/ 180974 h 1181100"/>
                <a:gd name="connsiteX0" fmla="*/ 552450 w 2744019"/>
                <a:gd name="connsiteY0" fmla="*/ 180974 h 1181100"/>
                <a:gd name="connsiteX1" fmla="*/ 563103 w 2744019"/>
                <a:gd name="connsiteY1" fmla="*/ 189321 h 1181100"/>
                <a:gd name="connsiteX2" fmla="*/ 622092 w 2744019"/>
                <a:gd name="connsiteY2" fmla="*/ 180975 h 1181100"/>
                <a:gd name="connsiteX3" fmla="*/ 2397336 w 2744019"/>
                <a:gd name="connsiteY3" fmla="*/ 0 h 1181100"/>
                <a:gd name="connsiteX4" fmla="*/ 2743201 w 2744019"/>
                <a:gd name="connsiteY4" fmla="*/ 490538 h 1181100"/>
                <a:gd name="connsiteX5" fmla="*/ 2321136 w 2744019"/>
                <a:gd name="connsiteY5" fmla="*/ 971550 h 1181100"/>
                <a:gd name="connsiteX6" fmla="*/ 622092 w 2744019"/>
                <a:gd name="connsiteY6" fmla="*/ 1181100 h 1181100"/>
                <a:gd name="connsiteX7" fmla="*/ 563102 w 2744019"/>
                <a:gd name="connsiteY7" fmla="*/ 1172754 h 1181100"/>
                <a:gd name="connsiteX8" fmla="*/ 552450 w 2744019"/>
                <a:gd name="connsiteY8" fmla="*/ 1181100 h 1181100"/>
                <a:gd name="connsiteX9" fmla="*/ 525577 w 2744019"/>
                <a:gd name="connsiteY9" fmla="*/ 1156775 h 1181100"/>
                <a:gd name="connsiteX10" fmla="*/ 499461 w 2744019"/>
                <a:gd name="connsiteY10" fmla="*/ 1141805 h 1181100"/>
                <a:gd name="connsiteX11" fmla="*/ 481262 w 2744019"/>
                <a:gd name="connsiteY11" fmla="*/ 1116662 h 1181100"/>
                <a:gd name="connsiteX12" fmla="*/ 0 w 2744019"/>
                <a:gd name="connsiteY12" fmla="*/ 681037 h 1181100"/>
                <a:gd name="connsiteX13" fmla="*/ 481264 w 2744019"/>
                <a:gd name="connsiteY13" fmla="*/ 245410 h 1181100"/>
                <a:gd name="connsiteX14" fmla="*/ 499461 w 2744019"/>
                <a:gd name="connsiteY14" fmla="*/ 220270 h 1181100"/>
                <a:gd name="connsiteX15" fmla="*/ 525574 w 2744019"/>
                <a:gd name="connsiteY15" fmla="*/ 205302 h 1181100"/>
                <a:gd name="connsiteX16" fmla="*/ 552450 w 2744019"/>
                <a:gd name="connsiteY16" fmla="*/ 180974 h 1181100"/>
                <a:gd name="connsiteX0" fmla="*/ 552450 w 2744019"/>
                <a:gd name="connsiteY0" fmla="*/ 180974 h 1181100"/>
                <a:gd name="connsiteX1" fmla="*/ 563103 w 2744019"/>
                <a:gd name="connsiteY1" fmla="*/ 189321 h 1181100"/>
                <a:gd name="connsiteX2" fmla="*/ 622092 w 2744019"/>
                <a:gd name="connsiteY2" fmla="*/ 180975 h 1181100"/>
                <a:gd name="connsiteX3" fmla="*/ 2397336 w 2744019"/>
                <a:gd name="connsiteY3" fmla="*/ 0 h 1181100"/>
                <a:gd name="connsiteX4" fmla="*/ 2743201 w 2744019"/>
                <a:gd name="connsiteY4" fmla="*/ 490538 h 1181100"/>
                <a:gd name="connsiteX5" fmla="*/ 2321136 w 2744019"/>
                <a:gd name="connsiteY5" fmla="*/ 971550 h 1181100"/>
                <a:gd name="connsiteX6" fmla="*/ 860397 w 2744019"/>
                <a:gd name="connsiteY6" fmla="*/ 1173971 h 1181100"/>
                <a:gd name="connsiteX7" fmla="*/ 622092 w 2744019"/>
                <a:gd name="connsiteY7" fmla="*/ 1181100 h 1181100"/>
                <a:gd name="connsiteX8" fmla="*/ 563102 w 2744019"/>
                <a:gd name="connsiteY8" fmla="*/ 1172754 h 1181100"/>
                <a:gd name="connsiteX9" fmla="*/ 552450 w 2744019"/>
                <a:gd name="connsiteY9" fmla="*/ 1181100 h 1181100"/>
                <a:gd name="connsiteX10" fmla="*/ 525577 w 2744019"/>
                <a:gd name="connsiteY10" fmla="*/ 1156775 h 1181100"/>
                <a:gd name="connsiteX11" fmla="*/ 499461 w 2744019"/>
                <a:gd name="connsiteY11" fmla="*/ 1141805 h 1181100"/>
                <a:gd name="connsiteX12" fmla="*/ 481262 w 2744019"/>
                <a:gd name="connsiteY12" fmla="*/ 1116662 h 1181100"/>
                <a:gd name="connsiteX13" fmla="*/ 0 w 2744019"/>
                <a:gd name="connsiteY13" fmla="*/ 681037 h 1181100"/>
                <a:gd name="connsiteX14" fmla="*/ 481264 w 2744019"/>
                <a:gd name="connsiteY14" fmla="*/ 245410 h 1181100"/>
                <a:gd name="connsiteX15" fmla="*/ 499461 w 2744019"/>
                <a:gd name="connsiteY15" fmla="*/ 220270 h 1181100"/>
                <a:gd name="connsiteX16" fmla="*/ 525574 w 2744019"/>
                <a:gd name="connsiteY16" fmla="*/ 205302 h 1181100"/>
                <a:gd name="connsiteX17" fmla="*/ 552450 w 2744019"/>
                <a:gd name="connsiteY17" fmla="*/ 180974 h 1181100"/>
                <a:gd name="connsiteX0" fmla="*/ 552450 w 2744019"/>
                <a:gd name="connsiteY0" fmla="*/ 195068 h 1195194"/>
                <a:gd name="connsiteX1" fmla="*/ 563103 w 2744019"/>
                <a:gd name="connsiteY1" fmla="*/ 203415 h 1195194"/>
                <a:gd name="connsiteX2" fmla="*/ 622092 w 2744019"/>
                <a:gd name="connsiteY2" fmla="*/ 195069 h 1195194"/>
                <a:gd name="connsiteX3" fmla="*/ 1469997 w 2744019"/>
                <a:gd name="connsiteY3" fmla="*/ 155786 h 1195194"/>
                <a:gd name="connsiteX4" fmla="*/ 2397336 w 2744019"/>
                <a:gd name="connsiteY4" fmla="*/ 14094 h 1195194"/>
                <a:gd name="connsiteX5" fmla="*/ 2743201 w 2744019"/>
                <a:gd name="connsiteY5" fmla="*/ 504632 h 1195194"/>
                <a:gd name="connsiteX6" fmla="*/ 2321136 w 2744019"/>
                <a:gd name="connsiteY6" fmla="*/ 985644 h 1195194"/>
                <a:gd name="connsiteX7" fmla="*/ 860397 w 2744019"/>
                <a:gd name="connsiteY7" fmla="*/ 1188065 h 1195194"/>
                <a:gd name="connsiteX8" fmla="*/ 622092 w 2744019"/>
                <a:gd name="connsiteY8" fmla="*/ 1195194 h 1195194"/>
                <a:gd name="connsiteX9" fmla="*/ 563102 w 2744019"/>
                <a:gd name="connsiteY9" fmla="*/ 1186848 h 1195194"/>
                <a:gd name="connsiteX10" fmla="*/ 552450 w 2744019"/>
                <a:gd name="connsiteY10" fmla="*/ 1195194 h 1195194"/>
                <a:gd name="connsiteX11" fmla="*/ 525577 w 2744019"/>
                <a:gd name="connsiteY11" fmla="*/ 1170869 h 1195194"/>
                <a:gd name="connsiteX12" fmla="*/ 499461 w 2744019"/>
                <a:gd name="connsiteY12" fmla="*/ 1155899 h 1195194"/>
                <a:gd name="connsiteX13" fmla="*/ 481262 w 2744019"/>
                <a:gd name="connsiteY13" fmla="*/ 1130756 h 1195194"/>
                <a:gd name="connsiteX14" fmla="*/ 0 w 2744019"/>
                <a:gd name="connsiteY14" fmla="*/ 695131 h 1195194"/>
                <a:gd name="connsiteX15" fmla="*/ 481264 w 2744019"/>
                <a:gd name="connsiteY15" fmla="*/ 259504 h 1195194"/>
                <a:gd name="connsiteX16" fmla="*/ 499461 w 2744019"/>
                <a:gd name="connsiteY16" fmla="*/ 234364 h 1195194"/>
                <a:gd name="connsiteX17" fmla="*/ 525574 w 2744019"/>
                <a:gd name="connsiteY17" fmla="*/ 219396 h 1195194"/>
                <a:gd name="connsiteX18" fmla="*/ 552450 w 2744019"/>
                <a:gd name="connsiteY18" fmla="*/ 195068 h 1195194"/>
                <a:gd name="connsiteX0" fmla="*/ 552450 w 2744019"/>
                <a:gd name="connsiteY0" fmla="*/ 267681 h 1267807"/>
                <a:gd name="connsiteX1" fmla="*/ 563103 w 2744019"/>
                <a:gd name="connsiteY1" fmla="*/ 276028 h 1267807"/>
                <a:gd name="connsiteX2" fmla="*/ 622092 w 2744019"/>
                <a:gd name="connsiteY2" fmla="*/ 267682 h 1267807"/>
                <a:gd name="connsiteX3" fmla="*/ 1469997 w 2744019"/>
                <a:gd name="connsiteY3" fmla="*/ 228399 h 1267807"/>
                <a:gd name="connsiteX4" fmla="*/ 2397336 w 2744019"/>
                <a:gd name="connsiteY4" fmla="*/ 10507 h 1267807"/>
                <a:gd name="connsiteX5" fmla="*/ 2743201 w 2744019"/>
                <a:gd name="connsiteY5" fmla="*/ 577245 h 1267807"/>
                <a:gd name="connsiteX6" fmla="*/ 2321136 w 2744019"/>
                <a:gd name="connsiteY6" fmla="*/ 1058257 h 1267807"/>
                <a:gd name="connsiteX7" fmla="*/ 860397 w 2744019"/>
                <a:gd name="connsiteY7" fmla="*/ 1260678 h 1267807"/>
                <a:gd name="connsiteX8" fmla="*/ 622092 w 2744019"/>
                <a:gd name="connsiteY8" fmla="*/ 1267807 h 1267807"/>
                <a:gd name="connsiteX9" fmla="*/ 563102 w 2744019"/>
                <a:gd name="connsiteY9" fmla="*/ 1259461 h 1267807"/>
                <a:gd name="connsiteX10" fmla="*/ 552450 w 2744019"/>
                <a:gd name="connsiteY10" fmla="*/ 1267807 h 1267807"/>
                <a:gd name="connsiteX11" fmla="*/ 525577 w 2744019"/>
                <a:gd name="connsiteY11" fmla="*/ 1243482 h 1267807"/>
                <a:gd name="connsiteX12" fmla="*/ 499461 w 2744019"/>
                <a:gd name="connsiteY12" fmla="*/ 1228512 h 1267807"/>
                <a:gd name="connsiteX13" fmla="*/ 481262 w 2744019"/>
                <a:gd name="connsiteY13" fmla="*/ 1203369 h 1267807"/>
                <a:gd name="connsiteX14" fmla="*/ 0 w 2744019"/>
                <a:gd name="connsiteY14" fmla="*/ 767744 h 1267807"/>
                <a:gd name="connsiteX15" fmla="*/ 481264 w 2744019"/>
                <a:gd name="connsiteY15" fmla="*/ 332117 h 1267807"/>
                <a:gd name="connsiteX16" fmla="*/ 499461 w 2744019"/>
                <a:gd name="connsiteY16" fmla="*/ 306977 h 1267807"/>
                <a:gd name="connsiteX17" fmla="*/ 525574 w 2744019"/>
                <a:gd name="connsiteY17" fmla="*/ 292009 h 1267807"/>
                <a:gd name="connsiteX18" fmla="*/ 552450 w 2744019"/>
                <a:gd name="connsiteY18" fmla="*/ 267681 h 1267807"/>
                <a:gd name="connsiteX0" fmla="*/ 552450 w 2744282"/>
                <a:gd name="connsiteY0" fmla="*/ 231117 h 1231243"/>
                <a:gd name="connsiteX1" fmla="*/ 563103 w 2744282"/>
                <a:gd name="connsiteY1" fmla="*/ 239464 h 1231243"/>
                <a:gd name="connsiteX2" fmla="*/ 622092 w 2744282"/>
                <a:gd name="connsiteY2" fmla="*/ 231118 h 1231243"/>
                <a:gd name="connsiteX3" fmla="*/ 1469997 w 2744282"/>
                <a:gd name="connsiteY3" fmla="*/ 191835 h 1231243"/>
                <a:gd name="connsiteX4" fmla="*/ 2406861 w 2744282"/>
                <a:gd name="connsiteY4" fmla="*/ 12043 h 1231243"/>
                <a:gd name="connsiteX5" fmla="*/ 2743201 w 2744282"/>
                <a:gd name="connsiteY5" fmla="*/ 540681 h 1231243"/>
                <a:gd name="connsiteX6" fmla="*/ 2321136 w 2744282"/>
                <a:gd name="connsiteY6" fmla="*/ 1021693 h 1231243"/>
                <a:gd name="connsiteX7" fmla="*/ 860397 w 2744282"/>
                <a:gd name="connsiteY7" fmla="*/ 1224114 h 1231243"/>
                <a:gd name="connsiteX8" fmla="*/ 622092 w 2744282"/>
                <a:gd name="connsiteY8" fmla="*/ 1231243 h 1231243"/>
                <a:gd name="connsiteX9" fmla="*/ 563102 w 2744282"/>
                <a:gd name="connsiteY9" fmla="*/ 1222897 h 1231243"/>
                <a:gd name="connsiteX10" fmla="*/ 552450 w 2744282"/>
                <a:gd name="connsiteY10" fmla="*/ 1231243 h 1231243"/>
                <a:gd name="connsiteX11" fmla="*/ 525577 w 2744282"/>
                <a:gd name="connsiteY11" fmla="*/ 1206918 h 1231243"/>
                <a:gd name="connsiteX12" fmla="*/ 499461 w 2744282"/>
                <a:gd name="connsiteY12" fmla="*/ 1191948 h 1231243"/>
                <a:gd name="connsiteX13" fmla="*/ 481262 w 2744282"/>
                <a:gd name="connsiteY13" fmla="*/ 1166805 h 1231243"/>
                <a:gd name="connsiteX14" fmla="*/ 0 w 2744282"/>
                <a:gd name="connsiteY14" fmla="*/ 731180 h 1231243"/>
                <a:gd name="connsiteX15" fmla="*/ 481264 w 2744282"/>
                <a:gd name="connsiteY15" fmla="*/ 295553 h 1231243"/>
                <a:gd name="connsiteX16" fmla="*/ 499461 w 2744282"/>
                <a:gd name="connsiteY16" fmla="*/ 270413 h 1231243"/>
                <a:gd name="connsiteX17" fmla="*/ 525574 w 2744282"/>
                <a:gd name="connsiteY17" fmla="*/ 255445 h 1231243"/>
                <a:gd name="connsiteX18" fmla="*/ 552450 w 2744282"/>
                <a:gd name="connsiteY18" fmla="*/ 231117 h 1231243"/>
                <a:gd name="connsiteX0" fmla="*/ 552450 w 2772106"/>
                <a:gd name="connsiteY0" fmla="*/ 219108 h 1219234"/>
                <a:gd name="connsiteX1" fmla="*/ 563103 w 2772106"/>
                <a:gd name="connsiteY1" fmla="*/ 227455 h 1219234"/>
                <a:gd name="connsiteX2" fmla="*/ 622092 w 2772106"/>
                <a:gd name="connsiteY2" fmla="*/ 219109 h 1219234"/>
                <a:gd name="connsiteX3" fmla="*/ 1469997 w 2772106"/>
                <a:gd name="connsiteY3" fmla="*/ 179826 h 1219234"/>
                <a:gd name="connsiteX4" fmla="*/ 2406861 w 2772106"/>
                <a:gd name="connsiteY4" fmla="*/ 34 h 1219234"/>
                <a:gd name="connsiteX5" fmla="*/ 2698721 w 2772106"/>
                <a:gd name="connsiteY5" fmla="*/ 141727 h 1219234"/>
                <a:gd name="connsiteX6" fmla="*/ 2743201 w 2772106"/>
                <a:gd name="connsiteY6" fmla="*/ 528672 h 1219234"/>
                <a:gd name="connsiteX7" fmla="*/ 2321136 w 2772106"/>
                <a:gd name="connsiteY7" fmla="*/ 1009684 h 1219234"/>
                <a:gd name="connsiteX8" fmla="*/ 860397 w 2772106"/>
                <a:gd name="connsiteY8" fmla="*/ 1212105 h 1219234"/>
                <a:gd name="connsiteX9" fmla="*/ 622092 w 2772106"/>
                <a:gd name="connsiteY9" fmla="*/ 1219234 h 1219234"/>
                <a:gd name="connsiteX10" fmla="*/ 563102 w 2772106"/>
                <a:gd name="connsiteY10" fmla="*/ 1210888 h 1219234"/>
                <a:gd name="connsiteX11" fmla="*/ 552450 w 2772106"/>
                <a:gd name="connsiteY11" fmla="*/ 1219234 h 1219234"/>
                <a:gd name="connsiteX12" fmla="*/ 525577 w 2772106"/>
                <a:gd name="connsiteY12" fmla="*/ 1194909 h 1219234"/>
                <a:gd name="connsiteX13" fmla="*/ 499461 w 2772106"/>
                <a:gd name="connsiteY13" fmla="*/ 1179939 h 1219234"/>
                <a:gd name="connsiteX14" fmla="*/ 481262 w 2772106"/>
                <a:gd name="connsiteY14" fmla="*/ 1154796 h 1219234"/>
                <a:gd name="connsiteX15" fmla="*/ 0 w 2772106"/>
                <a:gd name="connsiteY15" fmla="*/ 719171 h 1219234"/>
                <a:gd name="connsiteX16" fmla="*/ 481264 w 2772106"/>
                <a:gd name="connsiteY16" fmla="*/ 283544 h 1219234"/>
                <a:gd name="connsiteX17" fmla="*/ 499461 w 2772106"/>
                <a:gd name="connsiteY17" fmla="*/ 258404 h 1219234"/>
                <a:gd name="connsiteX18" fmla="*/ 525574 w 2772106"/>
                <a:gd name="connsiteY18" fmla="*/ 243436 h 1219234"/>
                <a:gd name="connsiteX19" fmla="*/ 552450 w 2772106"/>
                <a:gd name="connsiteY19" fmla="*/ 219108 h 1219234"/>
                <a:gd name="connsiteX0" fmla="*/ 552450 w 2772106"/>
                <a:gd name="connsiteY0" fmla="*/ 219108 h 1219234"/>
                <a:gd name="connsiteX1" fmla="*/ 563103 w 2772106"/>
                <a:gd name="connsiteY1" fmla="*/ 227455 h 1219234"/>
                <a:gd name="connsiteX2" fmla="*/ 622092 w 2772106"/>
                <a:gd name="connsiteY2" fmla="*/ 219109 h 1219234"/>
                <a:gd name="connsiteX3" fmla="*/ 1469997 w 2772106"/>
                <a:gd name="connsiteY3" fmla="*/ 179826 h 1219234"/>
                <a:gd name="connsiteX4" fmla="*/ 2406861 w 2772106"/>
                <a:gd name="connsiteY4" fmla="*/ 34 h 1219234"/>
                <a:gd name="connsiteX5" fmla="*/ 2698721 w 2772106"/>
                <a:gd name="connsiteY5" fmla="*/ 141727 h 1219234"/>
                <a:gd name="connsiteX6" fmla="*/ 2743201 w 2772106"/>
                <a:gd name="connsiteY6" fmla="*/ 528672 h 1219234"/>
                <a:gd name="connsiteX7" fmla="*/ 2321136 w 2772106"/>
                <a:gd name="connsiteY7" fmla="*/ 1009684 h 1219234"/>
                <a:gd name="connsiteX8" fmla="*/ 1517621 w 2772106"/>
                <a:gd name="connsiteY8" fmla="*/ 1160901 h 1219234"/>
                <a:gd name="connsiteX9" fmla="*/ 860397 w 2772106"/>
                <a:gd name="connsiteY9" fmla="*/ 1212105 h 1219234"/>
                <a:gd name="connsiteX10" fmla="*/ 622092 w 2772106"/>
                <a:gd name="connsiteY10" fmla="*/ 1219234 h 1219234"/>
                <a:gd name="connsiteX11" fmla="*/ 563102 w 2772106"/>
                <a:gd name="connsiteY11" fmla="*/ 1210888 h 1219234"/>
                <a:gd name="connsiteX12" fmla="*/ 552450 w 2772106"/>
                <a:gd name="connsiteY12" fmla="*/ 1219234 h 1219234"/>
                <a:gd name="connsiteX13" fmla="*/ 525577 w 2772106"/>
                <a:gd name="connsiteY13" fmla="*/ 1194909 h 1219234"/>
                <a:gd name="connsiteX14" fmla="*/ 499461 w 2772106"/>
                <a:gd name="connsiteY14" fmla="*/ 1179939 h 1219234"/>
                <a:gd name="connsiteX15" fmla="*/ 481262 w 2772106"/>
                <a:gd name="connsiteY15" fmla="*/ 1154796 h 1219234"/>
                <a:gd name="connsiteX16" fmla="*/ 0 w 2772106"/>
                <a:gd name="connsiteY16" fmla="*/ 719171 h 1219234"/>
                <a:gd name="connsiteX17" fmla="*/ 481264 w 2772106"/>
                <a:gd name="connsiteY17" fmla="*/ 283544 h 1219234"/>
                <a:gd name="connsiteX18" fmla="*/ 499461 w 2772106"/>
                <a:gd name="connsiteY18" fmla="*/ 258404 h 1219234"/>
                <a:gd name="connsiteX19" fmla="*/ 525574 w 2772106"/>
                <a:gd name="connsiteY19" fmla="*/ 243436 h 1219234"/>
                <a:gd name="connsiteX20" fmla="*/ 552450 w 2772106"/>
                <a:gd name="connsiteY20" fmla="*/ 219108 h 1219234"/>
                <a:gd name="connsiteX0" fmla="*/ 552450 w 2772106"/>
                <a:gd name="connsiteY0" fmla="*/ 304812 h 1304938"/>
                <a:gd name="connsiteX1" fmla="*/ 563103 w 2772106"/>
                <a:gd name="connsiteY1" fmla="*/ 313159 h 1304938"/>
                <a:gd name="connsiteX2" fmla="*/ 622092 w 2772106"/>
                <a:gd name="connsiteY2" fmla="*/ 304813 h 1304938"/>
                <a:gd name="connsiteX3" fmla="*/ 1469997 w 2772106"/>
                <a:gd name="connsiteY3" fmla="*/ 265530 h 1304938"/>
                <a:gd name="connsiteX4" fmla="*/ 2416386 w 2772106"/>
                <a:gd name="connsiteY4" fmla="*/ 13 h 1304938"/>
                <a:gd name="connsiteX5" fmla="*/ 2698721 w 2772106"/>
                <a:gd name="connsiteY5" fmla="*/ 227431 h 1304938"/>
                <a:gd name="connsiteX6" fmla="*/ 2743201 w 2772106"/>
                <a:gd name="connsiteY6" fmla="*/ 614376 h 1304938"/>
                <a:gd name="connsiteX7" fmla="*/ 2321136 w 2772106"/>
                <a:gd name="connsiteY7" fmla="*/ 1095388 h 1304938"/>
                <a:gd name="connsiteX8" fmla="*/ 1517621 w 2772106"/>
                <a:gd name="connsiteY8" fmla="*/ 1246605 h 1304938"/>
                <a:gd name="connsiteX9" fmla="*/ 860397 w 2772106"/>
                <a:gd name="connsiteY9" fmla="*/ 1297809 h 1304938"/>
                <a:gd name="connsiteX10" fmla="*/ 622092 w 2772106"/>
                <a:gd name="connsiteY10" fmla="*/ 1304938 h 1304938"/>
                <a:gd name="connsiteX11" fmla="*/ 563102 w 2772106"/>
                <a:gd name="connsiteY11" fmla="*/ 1296592 h 1304938"/>
                <a:gd name="connsiteX12" fmla="*/ 552450 w 2772106"/>
                <a:gd name="connsiteY12" fmla="*/ 1304938 h 1304938"/>
                <a:gd name="connsiteX13" fmla="*/ 525577 w 2772106"/>
                <a:gd name="connsiteY13" fmla="*/ 1280613 h 1304938"/>
                <a:gd name="connsiteX14" fmla="*/ 499461 w 2772106"/>
                <a:gd name="connsiteY14" fmla="*/ 1265643 h 1304938"/>
                <a:gd name="connsiteX15" fmla="*/ 481262 w 2772106"/>
                <a:gd name="connsiteY15" fmla="*/ 1240500 h 1304938"/>
                <a:gd name="connsiteX16" fmla="*/ 0 w 2772106"/>
                <a:gd name="connsiteY16" fmla="*/ 804875 h 1304938"/>
                <a:gd name="connsiteX17" fmla="*/ 481264 w 2772106"/>
                <a:gd name="connsiteY17" fmla="*/ 369248 h 1304938"/>
                <a:gd name="connsiteX18" fmla="*/ 499461 w 2772106"/>
                <a:gd name="connsiteY18" fmla="*/ 344108 h 1304938"/>
                <a:gd name="connsiteX19" fmla="*/ 525574 w 2772106"/>
                <a:gd name="connsiteY19" fmla="*/ 329140 h 1304938"/>
                <a:gd name="connsiteX20" fmla="*/ 552450 w 2772106"/>
                <a:gd name="connsiteY20" fmla="*/ 304812 h 1304938"/>
                <a:gd name="connsiteX0" fmla="*/ 552450 w 2792423"/>
                <a:gd name="connsiteY0" fmla="*/ 304813 h 1304939"/>
                <a:gd name="connsiteX1" fmla="*/ 563103 w 2792423"/>
                <a:gd name="connsiteY1" fmla="*/ 313160 h 1304939"/>
                <a:gd name="connsiteX2" fmla="*/ 622092 w 2792423"/>
                <a:gd name="connsiteY2" fmla="*/ 304814 h 1304939"/>
                <a:gd name="connsiteX3" fmla="*/ 1469997 w 2792423"/>
                <a:gd name="connsiteY3" fmla="*/ 265531 h 1304939"/>
                <a:gd name="connsiteX4" fmla="*/ 2416386 w 2792423"/>
                <a:gd name="connsiteY4" fmla="*/ 14 h 1304939"/>
                <a:gd name="connsiteX5" fmla="*/ 2746346 w 2792423"/>
                <a:gd name="connsiteY5" fmla="*/ 217907 h 1304939"/>
                <a:gd name="connsiteX6" fmla="*/ 2743201 w 2792423"/>
                <a:gd name="connsiteY6" fmla="*/ 614377 h 1304939"/>
                <a:gd name="connsiteX7" fmla="*/ 2321136 w 2792423"/>
                <a:gd name="connsiteY7" fmla="*/ 1095389 h 1304939"/>
                <a:gd name="connsiteX8" fmla="*/ 1517621 w 2792423"/>
                <a:gd name="connsiteY8" fmla="*/ 1246606 h 1304939"/>
                <a:gd name="connsiteX9" fmla="*/ 860397 w 2792423"/>
                <a:gd name="connsiteY9" fmla="*/ 1297810 h 1304939"/>
                <a:gd name="connsiteX10" fmla="*/ 622092 w 2792423"/>
                <a:gd name="connsiteY10" fmla="*/ 1304939 h 1304939"/>
                <a:gd name="connsiteX11" fmla="*/ 563102 w 2792423"/>
                <a:gd name="connsiteY11" fmla="*/ 1296593 h 1304939"/>
                <a:gd name="connsiteX12" fmla="*/ 552450 w 2792423"/>
                <a:gd name="connsiteY12" fmla="*/ 1304939 h 1304939"/>
                <a:gd name="connsiteX13" fmla="*/ 525577 w 2792423"/>
                <a:gd name="connsiteY13" fmla="*/ 1280614 h 1304939"/>
                <a:gd name="connsiteX14" fmla="*/ 499461 w 2792423"/>
                <a:gd name="connsiteY14" fmla="*/ 1265644 h 1304939"/>
                <a:gd name="connsiteX15" fmla="*/ 481262 w 2792423"/>
                <a:gd name="connsiteY15" fmla="*/ 1240501 h 1304939"/>
                <a:gd name="connsiteX16" fmla="*/ 0 w 2792423"/>
                <a:gd name="connsiteY16" fmla="*/ 804876 h 1304939"/>
                <a:gd name="connsiteX17" fmla="*/ 481264 w 2792423"/>
                <a:gd name="connsiteY17" fmla="*/ 369249 h 1304939"/>
                <a:gd name="connsiteX18" fmla="*/ 499461 w 2792423"/>
                <a:gd name="connsiteY18" fmla="*/ 344109 h 1304939"/>
                <a:gd name="connsiteX19" fmla="*/ 525574 w 2792423"/>
                <a:gd name="connsiteY19" fmla="*/ 329141 h 1304939"/>
                <a:gd name="connsiteX20" fmla="*/ 552450 w 2792423"/>
                <a:gd name="connsiteY20" fmla="*/ 304813 h 1304939"/>
                <a:gd name="connsiteX0" fmla="*/ 552450 w 2787689"/>
                <a:gd name="connsiteY0" fmla="*/ 304813 h 1304939"/>
                <a:gd name="connsiteX1" fmla="*/ 563103 w 2787689"/>
                <a:gd name="connsiteY1" fmla="*/ 313160 h 1304939"/>
                <a:gd name="connsiteX2" fmla="*/ 622092 w 2787689"/>
                <a:gd name="connsiteY2" fmla="*/ 304814 h 1304939"/>
                <a:gd name="connsiteX3" fmla="*/ 1469997 w 2787689"/>
                <a:gd name="connsiteY3" fmla="*/ 265531 h 1304939"/>
                <a:gd name="connsiteX4" fmla="*/ 2416386 w 2787689"/>
                <a:gd name="connsiteY4" fmla="*/ 14 h 1304939"/>
                <a:gd name="connsiteX5" fmla="*/ 2746346 w 2787689"/>
                <a:gd name="connsiteY5" fmla="*/ 217907 h 1304939"/>
                <a:gd name="connsiteX6" fmla="*/ 2733676 w 2787689"/>
                <a:gd name="connsiteY6" fmla="*/ 681052 h 1304939"/>
                <a:gd name="connsiteX7" fmla="*/ 2321136 w 2787689"/>
                <a:gd name="connsiteY7" fmla="*/ 1095389 h 1304939"/>
                <a:gd name="connsiteX8" fmla="*/ 1517621 w 2787689"/>
                <a:gd name="connsiteY8" fmla="*/ 1246606 h 1304939"/>
                <a:gd name="connsiteX9" fmla="*/ 860397 w 2787689"/>
                <a:gd name="connsiteY9" fmla="*/ 1297810 h 1304939"/>
                <a:gd name="connsiteX10" fmla="*/ 622092 w 2787689"/>
                <a:gd name="connsiteY10" fmla="*/ 1304939 h 1304939"/>
                <a:gd name="connsiteX11" fmla="*/ 563102 w 2787689"/>
                <a:gd name="connsiteY11" fmla="*/ 1296593 h 1304939"/>
                <a:gd name="connsiteX12" fmla="*/ 552450 w 2787689"/>
                <a:gd name="connsiteY12" fmla="*/ 1304939 h 1304939"/>
                <a:gd name="connsiteX13" fmla="*/ 525577 w 2787689"/>
                <a:gd name="connsiteY13" fmla="*/ 1280614 h 1304939"/>
                <a:gd name="connsiteX14" fmla="*/ 499461 w 2787689"/>
                <a:gd name="connsiteY14" fmla="*/ 1265644 h 1304939"/>
                <a:gd name="connsiteX15" fmla="*/ 481262 w 2787689"/>
                <a:gd name="connsiteY15" fmla="*/ 1240501 h 1304939"/>
                <a:gd name="connsiteX16" fmla="*/ 0 w 2787689"/>
                <a:gd name="connsiteY16" fmla="*/ 804876 h 1304939"/>
                <a:gd name="connsiteX17" fmla="*/ 481264 w 2787689"/>
                <a:gd name="connsiteY17" fmla="*/ 369249 h 1304939"/>
                <a:gd name="connsiteX18" fmla="*/ 499461 w 2787689"/>
                <a:gd name="connsiteY18" fmla="*/ 344109 h 1304939"/>
                <a:gd name="connsiteX19" fmla="*/ 525574 w 2787689"/>
                <a:gd name="connsiteY19" fmla="*/ 329141 h 1304939"/>
                <a:gd name="connsiteX20" fmla="*/ 552450 w 2787689"/>
                <a:gd name="connsiteY20" fmla="*/ 304813 h 130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87689" h="1304939">
                  <a:moveTo>
                    <a:pt x="552450" y="304813"/>
                  </a:moveTo>
                  <a:lnTo>
                    <a:pt x="563103" y="313160"/>
                  </a:lnTo>
                  <a:lnTo>
                    <a:pt x="622092" y="304814"/>
                  </a:lnTo>
                  <a:cubicBezTo>
                    <a:pt x="768479" y="290526"/>
                    <a:pt x="1174123" y="295694"/>
                    <a:pt x="1469997" y="265531"/>
                  </a:cubicBezTo>
                  <a:cubicBezTo>
                    <a:pt x="1765871" y="235368"/>
                    <a:pt x="2219536" y="1601"/>
                    <a:pt x="2416386" y="14"/>
                  </a:cubicBezTo>
                  <a:cubicBezTo>
                    <a:pt x="2613236" y="-1573"/>
                    <a:pt x="2690289" y="129801"/>
                    <a:pt x="2746346" y="217907"/>
                  </a:cubicBezTo>
                  <a:cubicBezTo>
                    <a:pt x="2802403" y="306013"/>
                    <a:pt x="2804544" y="534805"/>
                    <a:pt x="2733676" y="681052"/>
                  </a:cubicBezTo>
                  <a:cubicBezTo>
                    <a:pt x="2662808" y="827299"/>
                    <a:pt x="2534924" y="993193"/>
                    <a:pt x="2321136" y="1095389"/>
                  </a:cubicBezTo>
                  <a:cubicBezTo>
                    <a:pt x="2107348" y="1197586"/>
                    <a:pt x="1761078" y="1212869"/>
                    <a:pt x="1517621" y="1246606"/>
                  </a:cubicBezTo>
                  <a:cubicBezTo>
                    <a:pt x="1274165" y="1280343"/>
                    <a:pt x="1000127" y="1284913"/>
                    <a:pt x="860397" y="1297810"/>
                  </a:cubicBezTo>
                  <a:lnTo>
                    <a:pt x="622092" y="1304939"/>
                  </a:lnTo>
                  <a:lnTo>
                    <a:pt x="563102" y="1296593"/>
                  </a:lnTo>
                  <a:lnTo>
                    <a:pt x="552450" y="1304939"/>
                  </a:lnTo>
                  <a:lnTo>
                    <a:pt x="525577" y="1280614"/>
                  </a:lnTo>
                  <a:lnTo>
                    <a:pt x="499461" y="1265644"/>
                  </a:lnTo>
                  <a:lnTo>
                    <a:pt x="481262" y="1240501"/>
                  </a:lnTo>
                  <a:lnTo>
                    <a:pt x="0" y="804876"/>
                  </a:lnTo>
                  <a:lnTo>
                    <a:pt x="481264" y="369249"/>
                  </a:lnTo>
                  <a:lnTo>
                    <a:pt x="499461" y="344109"/>
                  </a:lnTo>
                  <a:lnTo>
                    <a:pt x="525574" y="329141"/>
                  </a:lnTo>
                  <a:lnTo>
                    <a:pt x="552450" y="304813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50">
                <a:solidFill>
                  <a:prstClr val="white"/>
                </a:solidFill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flipH="1" flipV="1">
            <a:off x="3835611" y="6631167"/>
            <a:ext cx="4584860" cy="2227080"/>
          </a:xfrm>
          <a:custGeom>
            <a:avLst/>
            <a:gdLst>
              <a:gd name="connsiteX0" fmla="*/ 552450 w 2724151"/>
              <a:gd name="connsiteY0" fmla="*/ 0 h 1000126"/>
              <a:gd name="connsiteX1" fmla="*/ 563103 w 2724151"/>
              <a:gd name="connsiteY1" fmla="*/ 8347 h 1000126"/>
              <a:gd name="connsiteX2" fmla="*/ 622092 w 2724151"/>
              <a:gd name="connsiteY2" fmla="*/ 1 h 1000126"/>
              <a:gd name="connsiteX3" fmla="*/ 2321136 w 2724151"/>
              <a:gd name="connsiteY3" fmla="*/ 1 h 1000126"/>
              <a:gd name="connsiteX4" fmla="*/ 2724151 w 2724151"/>
              <a:gd name="connsiteY4" fmla="*/ 500064 h 1000126"/>
              <a:gd name="connsiteX5" fmla="*/ 2321136 w 2724151"/>
              <a:gd name="connsiteY5" fmla="*/ 1000126 h 1000126"/>
              <a:gd name="connsiteX6" fmla="*/ 622092 w 2724151"/>
              <a:gd name="connsiteY6" fmla="*/ 1000126 h 1000126"/>
              <a:gd name="connsiteX7" fmla="*/ 563102 w 2724151"/>
              <a:gd name="connsiteY7" fmla="*/ 991780 h 1000126"/>
              <a:gd name="connsiteX8" fmla="*/ 552450 w 2724151"/>
              <a:gd name="connsiteY8" fmla="*/ 1000126 h 1000126"/>
              <a:gd name="connsiteX9" fmla="*/ 525577 w 2724151"/>
              <a:gd name="connsiteY9" fmla="*/ 975801 h 1000126"/>
              <a:gd name="connsiteX10" fmla="*/ 499461 w 2724151"/>
              <a:gd name="connsiteY10" fmla="*/ 960831 h 1000126"/>
              <a:gd name="connsiteX11" fmla="*/ 481262 w 2724151"/>
              <a:gd name="connsiteY11" fmla="*/ 935688 h 1000126"/>
              <a:gd name="connsiteX12" fmla="*/ 0 w 2724151"/>
              <a:gd name="connsiteY12" fmla="*/ 500063 h 1000126"/>
              <a:gd name="connsiteX13" fmla="*/ 481264 w 2724151"/>
              <a:gd name="connsiteY13" fmla="*/ 64436 h 1000126"/>
              <a:gd name="connsiteX14" fmla="*/ 499461 w 2724151"/>
              <a:gd name="connsiteY14" fmla="*/ 39296 h 1000126"/>
              <a:gd name="connsiteX15" fmla="*/ 525574 w 2724151"/>
              <a:gd name="connsiteY15" fmla="*/ 24328 h 1000126"/>
              <a:gd name="connsiteX0" fmla="*/ 552450 w 2725086"/>
              <a:gd name="connsiteY0" fmla="*/ 180974 h 1181100"/>
              <a:gd name="connsiteX1" fmla="*/ 563103 w 2725086"/>
              <a:gd name="connsiteY1" fmla="*/ 189321 h 1181100"/>
              <a:gd name="connsiteX2" fmla="*/ 622092 w 2725086"/>
              <a:gd name="connsiteY2" fmla="*/ 180975 h 1181100"/>
              <a:gd name="connsiteX3" fmla="*/ 2397336 w 2725086"/>
              <a:gd name="connsiteY3" fmla="*/ 0 h 1181100"/>
              <a:gd name="connsiteX4" fmla="*/ 2724151 w 2725086"/>
              <a:gd name="connsiteY4" fmla="*/ 681038 h 1181100"/>
              <a:gd name="connsiteX5" fmla="*/ 2321136 w 2725086"/>
              <a:gd name="connsiteY5" fmla="*/ 1181100 h 1181100"/>
              <a:gd name="connsiteX6" fmla="*/ 622092 w 2725086"/>
              <a:gd name="connsiteY6" fmla="*/ 1181100 h 1181100"/>
              <a:gd name="connsiteX7" fmla="*/ 563102 w 2725086"/>
              <a:gd name="connsiteY7" fmla="*/ 1172754 h 1181100"/>
              <a:gd name="connsiteX8" fmla="*/ 552450 w 2725086"/>
              <a:gd name="connsiteY8" fmla="*/ 1181100 h 1181100"/>
              <a:gd name="connsiteX9" fmla="*/ 525577 w 2725086"/>
              <a:gd name="connsiteY9" fmla="*/ 1156775 h 1181100"/>
              <a:gd name="connsiteX10" fmla="*/ 499461 w 2725086"/>
              <a:gd name="connsiteY10" fmla="*/ 1141805 h 1181100"/>
              <a:gd name="connsiteX11" fmla="*/ 481262 w 2725086"/>
              <a:gd name="connsiteY11" fmla="*/ 1116662 h 1181100"/>
              <a:gd name="connsiteX12" fmla="*/ 0 w 2725086"/>
              <a:gd name="connsiteY12" fmla="*/ 681037 h 1181100"/>
              <a:gd name="connsiteX13" fmla="*/ 481264 w 2725086"/>
              <a:gd name="connsiteY13" fmla="*/ 245410 h 1181100"/>
              <a:gd name="connsiteX14" fmla="*/ 499461 w 2725086"/>
              <a:gd name="connsiteY14" fmla="*/ 220270 h 1181100"/>
              <a:gd name="connsiteX15" fmla="*/ 525574 w 2725086"/>
              <a:gd name="connsiteY15" fmla="*/ 205302 h 1181100"/>
              <a:gd name="connsiteX16" fmla="*/ 552450 w 2725086"/>
              <a:gd name="connsiteY16" fmla="*/ 180974 h 1181100"/>
              <a:gd name="connsiteX0" fmla="*/ 552450 w 2725086"/>
              <a:gd name="connsiteY0" fmla="*/ 180974 h 1181100"/>
              <a:gd name="connsiteX1" fmla="*/ 563103 w 2725086"/>
              <a:gd name="connsiteY1" fmla="*/ 189321 h 1181100"/>
              <a:gd name="connsiteX2" fmla="*/ 622092 w 2725086"/>
              <a:gd name="connsiteY2" fmla="*/ 180975 h 1181100"/>
              <a:gd name="connsiteX3" fmla="*/ 2397336 w 2725086"/>
              <a:gd name="connsiteY3" fmla="*/ 0 h 1181100"/>
              <a:gd name="connsiteX4" fmla="*/ 2724151 w 2725086"/>
              <a:gd name="connsiteY4" fmla="*/ 681038 h 1181100"/>
              <a:gd name="connsiteX5" fmla="*/ 2321136 w 2725086"/>
              <a:gd name="connsiteY5" fmla="*/ 971550 h 1181100"/>
              <a:gd name="connsiteX6" fmla="*/ 622092 w 2725086"/>
              <a:gd name="connsiteY6" fmla="*/ 1181100 h 1181100"/>
              <a:gd name="connsiteX7" fmla="*/ 563102 w 2725086"/>
              <a:gd name="connsiteY7" fmla="*/ 1172754 h 1181100"/>
              <a:gd name="connsiteX8" fmla="*/ 552450 w 2725086"/>
              <a:gd name="connsiteY8" fmla="*/ 1181100 h 1181100"/>
              <a:gd name="connsiteX9" fmla="*/ 525577 w 2725086"/>
              <a:gd name="connsiteY9" fmla="*/ 1156775 h 1181100"/>
              <a:gd name="connsiteX10" fmla="*/ 499461 w 2725086"/>
              <a:gd name="connsiteY10" fmla="*/ 1141805 h 1181100"/>
              <a:gd name="connsiteX11" fmla="*/ 481262 w 2725086"/>
              <a:gd name="connsiteY11" fmla="*/ 1116662 h 1181100"/>
              <a:gd name="connsiteX12" fmla="*/ 0 w 2725086"/>
              <a:gd name="connsiteY12" fmla="*/ 681037 h 1181100"/>
              <a:gd name="connsiteX13" fmla="*/ 481264 w 2725086"/>
              <a:gd name="connsiteY13" fmla="*/ 245410 h 1181100"/>
              <a:gd name="connsiteX14" fmla="*/ 499461 w 2725086"/>
              <a:gd name="connsiteY14" fmla="*/ 220270 h 1181100"/>
              <a:gd name="connsiteX15" fmla="*/ 525574 w 2725086"/>
              <a:gd name="connsiteY15" fmla="*/ 205302 h 1181100"/>
              <a:gd name="connsiteX16" fmla="*/ 552450 w 2725086"/>
              <a:gd name="connsiteY16" fmla="*/ 180974 h 1181100"/>
              <a:gd name="connsiteX0" fmla="*/ 552450 w 2744019"/>
              <a:gd name="connsiteY0" fmla="*/ 180974 h 1181100"/>
              <a:gd name="connsiteX1" fmla="*/ 563103 w 2744019"/>
              <a:gd name="connsiteY1" fmla="*/ 189321 h 1181100"/>
              <a:gd name="connsiteX2" fmla="*/ 622092 w 2744019"/>
              <a:gd name="connsiteY2" fmla="*/ 180975 h 1181100"/>
              <a:gd name="connsiteX3" fmla="*/ 2397336 w 2744019"/>
              <a:gd name="connsiteY3" fmla="*/ 0 h 1181100"/>
              <a:gd name="connsiteX4" fmla="*/ 2743201 w 2744019"/>
              <a:gd name="connsiteY4" fmla="*/ 490538 h 1181100"/>
              <a:gd name="connsiteX5" fmla="*/ 2321136 w 2744019"/>
              <a:gd name="connsiteY5" fmla="*/ 971550 h 1181100"/>
              <a:gd name="connsiteX6" fmla="*/ 622092 w 2744019"/>
              <a:gd name="connsiteY6" fmla="*/ 1181100 h 1181100"/>
              <a:gd name="connsiteX7" fmla="*/ 563102 w 2744019"/>
              <a:gd name="connsiteY7" fmla="*/ 1172754 h 1181100"/>
              <a:gd name="connsiteX8" fmla="*/ 552450 w 2744019"/>
              <a:gd name="connsiteY8" fmla="*/ 1181100 h 1181100"/>
              <a:gd name="connsiteX9" fmla="*/ 525577 w 2744019"/>
              <a:gd name="connsiteY9" fmla="*/ 1156775 h 1181100"/>
              <a:gd name="connsiteX10" fmla="*/ 499461 w 2744019"/>
              <a:gd name="connsiteY10" fmla="*/ 1141805 h 1181100"/>
              <a:gd name="connsiteX11" fmla="*/ 481262 w 2744019"/>
              <a:gd name="connsiteY11" fmla="*/ 1116662 h 1181100"/>
              <a:gd name="connsiteX12" fmla="*/ 0 w 2744019"/>
              <a:gd name="connsiteY12" fmla="*/ 681037 h 1181100"/>
              <a:gd name="connsiteX13" fmla="*/ 481264 w 2744019"/>
              <a:gd name="connsiteY13" fmla="*/ 245410 h 1181100"/>
              <a:gd name="connsiteX14" fmla="*/ 499461 w 2744019"/>
              <a:gd name="connsiteY14" fmla="*/ 220270 h 1181100"/>
              <a:gd name="connsiteX15" fmla="*/ 525574 w 2744019"/>
              <a:gd name="connsiteY15" fmla="*/ 205302 h 1181100"/>
              <a:gd name="connsiteX16" fmla="*/ 552450 w 2744019"/>
              <a:gd name="connsiteY16" fmla="*/ 180974 h 1181100"/>
              <a:gd name="connsiteX0" fmla="*/ 552450 w 2744019"/>
              <a:gd name="connsiteY0" fmla="*/ 180974 h 1181100"/>
              <a:gd name="connsiteX1" fmla="*/ 563103 w 2744019"/>
              <a:gd name="connsiteY1" fmla="*/ 189321 h 1181100"/>
              <a:gd name="connsiteX2" fmla="*/ 622092 w 2744019"/>
              <a:gd name="connsiteY2" fmla="*/ 180975 h 1181100"/>
              <a:gd name="connsiteX3" fmla="*/ 2397336 w 2744019"/>
              <a:gd name="connsiteY3" fmla="*/ 0 h 1181100"/>
              <a:gd name="connsiteX4" fmla="*/ 2743201 w 2744019"/>
              <a:gd name="connsiteY4" fmla="*/ 490538 h 1181100"/>
              <a:gd name="connsiteX5" fmla="*/ 2321136 w 2744019"/>
              <a:gd name="connsiteY5" fmla="*/ 971550 h 1181100"/>
              <a:gd name="connsiteX6" fmla="*/ 860397 w 2744019"/>
              <a:gd name="connsiteY6" fmla="*/ 1173971 h 1181100"/>
              <a:gd name="connsiteX7" fmla="*/ 622092 w 2744019"/>
              <a:gd name="connsiteY7" fmla="*/ 1181100 h 1181100"/>
              <a:gd name="connsiteX8" fmla="*/ 563102 w 2744019"/>
              <a:gd name="connsiteY8" fmla="*/ 1172754 h 1181100"/>
              <a:gd name="connsiteX9" fmla="*/ 552450 w 2744019"/>
              <a:gd name="connsiteY9" fmla="*/ 1181100 h 1181100"/>
              <a:gd name="connsiteX10" fmla="*/ 525577 w 2744019"/>
              <a:gd name="connsiteY10" fmla="*/ 1156775 h 1181100"/>
              <a:gd name="connsiteX11" fmla="*/ 499461 w 2744019"/>
              <a:gd name="connsiteY11" fmla="*/ 1141805 h 1181100"/>
              <a:gd name="connsiteX12" fmla="*/ 481262 w 2744019"/>
              <a:gd name="connsiteY12" fmla="*/ 1116662 h 1181100"/>
              <a:gd name="connsiteX13" fmla="*/ 0 w 2744019"/>
              <a:gd name="connsiteY13" fmla="*/ 681037 h 1181100"/>
              <a:gd name="connsiteX14" fmla="*/ 481264 w 2744019"/>
              <a:gd name="connsiteY14" fmla="*/ 245410 h 1181100"/>
              <a:gd name="connsiteX15" fmla="*/ 499461 w 2744019"/>
              <a:gd name="connsiteY15" fmla="*/ 220270 h 1181100"/>
              <a:gd name="connsiteX16" fmla="*/ 525574 w 2744019"/>
              <a:gd name="connsiteY16" fmla="*/ 205302 h 1181100"/>
              <a:gd name="connsiteX17" fmla="*/ 552450 w 2744019"/>
              <a:gd name="connsiteY17" fmla="*/ 180974 h 1181100"/>
              <a:gd name="connsiteX0" fmla="*/ 552450 w 2744019"/>
              <a:gd name="connsiteY0" fmla="*/ 195068 h 1195194"/>
              <a:gd name="connsiteX1" fmla="*/ 563103 w 2744019"/>
              <a:gd name="connsiteY1" fmla="*/ 203415 h 1195194"/>
              <a:gd name="connsiteX2" fmla="*/ 622092 w 2744019"/>
              <a:gd name="connsiteY2" fmla="*/ 195069 h 1195194"/>
              <a:gd name="connsiteX3" fmla="*/ 1469997 w 2744019"/>
              <a:gd name="connsiteY3" fmla="*/ 155786 h 1195194"/>
              <a:gd name="connsiteX4" fmla="*/ 2397336 w 2744019"/>
              <a:gd name="connsiteY4" fmla="*/ 14094 h 1195194"/>
              <a:gd name="connsiteX5" fmla="*/ 2743201 w 2744019"/>
              <a:gd name="connsiteY5" fmla="*/ 504632 h 1195194"/>
              <a:gd name="connsiteX6" fmla="*/ 2321136 w 2744019"/>
              <a:gd name="connsiteY6" fmla="*/ 985644 h 1195194"/>
              <a:gd name="connsiteX7" fmla="*/ 860397 w 2744019"/>
              <a:gd name="connsiteY7" fmla="*/ 1188065 h 1195194"/>
              <a:gd name="connsiteX8" fmla="*/ 622092 w 2744019"/>
              <a:gd name="connsiteY8" fmla="*/ 1195194 h 1195194"/>
              <a:gd name="connsiteX9" fmla="*/ 563102 w 2744019"/>
              <a:gd name="connsiteY9" fmla="*/ 1186848 h 1195194"/>
              <a:gd name="connsiteX10" fmla="*/ 552450 w 2744019"/>
              <a:gd name="connsiteY10" fmla="*/ 1195194 h 1195194"/>
              <a:gd name="connsiteX11" fmla="*/ 525577 w 2744019"/>
              <a:gd name="connsiteY11" fmla="*/ 1170869 h 1195194"/>
              <a:gd name="connsiteX12" fmla="*/ 499461 w 2744019"/>
              <a:gd name="connsiteY12" fmla="*/ 1155899 h 1195194"/>
              <a:gd name="connsiteX13" fmla="*/ 481262 w 2744019"/>
              <a:gd name="connsiteY13" fmla="*/ 1130756 h 1195194"/>
              <a:gd name="connsiteX14" fmla="*/ 0 w 2744019"/>
              <a:gd name="connsiteY14" fmla="*/ 695131 h 1195194"/>
              <a:gd name="connsiteX15" fmla="*/ 481264 w 2744019"/>
              <a:gd name="connsiteY15" fmla="*/ 259504 h 1195194"/>
              <a:gd name="connsiteX16" fmla="*/ 499461 w 2744019"/>
              <a:gd name="connsiteY16" fmla="*/ 234364 h 1195194"/>
              <a:gd name="connsiteX17" fmla="*/ 525574 w 2744019"/>
              <a:gd name="connsiteY17" fmla="*/ 219396 h 1195194"/>
              <a:gd name="connsiteX18" fmla="*/ 552450 w 2744019"/>
              <a:gd name="connsiteY18" fmla="*/ 195068 h 1195194"/>
              <a:gd name="connsiteX0" fmla="*/ 552450 w 2744019"/>
              <a:gd name="connsiteY0" fmla="*/ 267681 h 1267807"/>
              <a:gd name="connsiteX1" fmla="*/ 563103 w 2744019"/>
              <a:gd name="connsiteY1" fmla="*/ 276028 h 1267807"/>
              <a:gd name="connsiteX2" fmla="*/ 622092 w 2744019"/>
              <a:gd name="connsiteY2" fmla="*/ 267682 h 1267807"/>
              <a:gd name="connsiteX3" fmla="*/ 1469997 w 2744019"/>
              <a:gd name="connsiteY3" fmla="*/ 228399 h 1267807"/>
              <a:gd name="connsiteX4" fmla="*/ 2397336 w 2744019"/>
              <a:gd name="connsiteY4" fmla="*/ 10507 h 1267807"/>
              <a:gd name="connsiteX5" fmla="*/ 2743201 w 2744019"/>
              <a:gd name="connsiteY5" fmla="*/ 577245 h 1267807"/>
              <a:gd name="connsiteX6" fmla="*/ 2321136 w 2744019"/>
              <a:gd name="connsiteY6" fmla="*/ 1058257 h 1267807"/>
              <a:gd name="connsiteX7" fmla="*/ 860397 w 2744019"/>
              <a:gd name="connsiteY7" fmla="*/ 1260678 h 1267807"/>
              <a:gd name="connsiteX8" fmla="*/ 622092 w 2744019"/>
              <a:gd name="connsiteY8" fmla="*/ 1267807 h 1267807"/>
              <a:gd name="connsiteX9" fmla="*/ 563102 w 2744019"/>
              <a:gd name="connsiteY9" fmla="*/ 1259461 h 1267807"/>
              <a:gd name="connsiteX10" fmla="*/ 552450 w 2744019"/>
              <a:gd name="connsiteY10" fmla="*/ 1267807 h 1267807"/>
              <a:gd name="connsiteX11" fmla="*/ 525577 w 2744019"/>
              <a:gd name="connsiteY11" fmla="*/ 1243482 h 1267807"/>
              <a:gd name="connsiteX12" fmla="*/ 499461 w 2744019"/>
              <a:gd name="connsiteY12" fmla="*/ 1228512 h 1267807"/>
              <a:gd name="connsiteX13" fmla="*/ 481262 w 2744019"/>
              <a:gd name="connsiteY13" fmla="*/ 1203369 h 1267807"/>
              <a:gd name="connsiteX14" fmla="*/ 0 w 2744019"/>
              <a:gd name="connsiteY14" fmla="*/ 767744 h 1267807"/>
              <a:gd name="connsiteX15" fmla="*/ 481264 w 2744019"/>
              <a:gd name="connsiteY15" fmla="*/ 332117 h 1267807"/>
              <a:gd name="connsiteX16" fmla="*/ 499461 w 2744019"/>
              <a:gd name="connsiteY16" fmla="*/ 306977 h 1267807"/>
              <a:gd name="connsiteX17" fmla="*/ 525574 w 2744019"/>
              <a:gd name="connsiteY17" fmla="*/ 292009 h 1267807"/>
              <a:gd name="connsiteX18" fmla="*/ 552450 w 2744019"/>
              <a:gd name="connsiteY18" fmla="*/ 267681 h 1267807"/>
              <a:gd name="connsiteX0" fmla="*/ 552450 w 2744282"/>
              <a:gd name="connsiteY0" fmla="*/ 231117 h 1231243"/>
              <a:gd name="connsiteX1" fmla="*/ 563103 w 2744282"/>
              <a:gd name="connsiteY1" fmla="*/ 239464 h 1231243"/>
              <a:gd name="connsiteX2" fmla="*/ 622092 w 2744282"/>
              <a:gd name="connsiteY2" fmla="*/ 231118 h 1231243"/>
              <a:gd name="connsiteX3" fmla="*/ 1469997 w 2744282"/>
              <a:gd name="connsiteY3" fmla="*/ 191835 h 1231243"/>
              <a:gd name="connsiteX4" fmla="*/ 2406861 w 2744282"/>
              <a:gd name="connsiteY4" fmla="*/ 12043 h 1231243"/>
              <a:gd name="connsiteX5" fmla="*/ 2743201 w 2744282"/>
              <a:gd name="connsiteY5" fmla="*/ 540681 h 1231243"/>
              <a:gd name="connsiteX6" fmla="*/ 2321136 w 2744282"/>
              <a:gd name="connsiteY6" fmla="*/ 1021693 h 1231243"/>
              <a:gd name="connsiteX7" fmla="*/ 860397 w 2744282"/>
              <a:gd name="connsiteY7" fmla="*/ 1224114 h 1231243"/>
              <a:gd name="connsiteX8" fmla="*/ 622092 w 2744282"/>
              <a:gd name="connsiteY8" fmla="*/ 1231243 h 1231243"/>
              <a:gd name="connsiteX9" fmla="*/ 563102 w 2744282"/>
              <a:gd name="connsiteY9" fmla="*/ 1222897 h 1231243"/>
              <a:gd name="connsiteX10" fmla="*/ 552450 w 2744282"/>
              <a:gd name="connsiteY10" fmla="*/ 1231243 h 1231243"/>
              <a:gd name="connsiteX11" fmla="*/ 525577 w 2744282"/>
              <a:gd name="connsiteY11" fmla="*/ 1206918 h 1231243"/>
              <a:gd name="connsiteX12" fmla="*/ 499461 w 2744282"/>
              <a:gd name="connsiteY12" fmla="*/ 1191948 h 1231243"/>
              <a:gd name="connsiteX13" fmla="*/ 481262 w 2744282"/>
              <a:gd name="connsiteY13" fmla="*/ 1166805 h 1231243"/>
              <a:gd name="connsiteX14" fmla="*/ 0 w 2744282"/>
              <a:gd name="connsiteY14" fmla="*/ 731180 h 1231243"/>
              <a:gd name="connsiteX15" fmla="*/ 481264 w 2744282"/>
              <a:gd name="connsiteY15" fmla="*/ 295553 h 1231243"/>
              <a:gd name="connsiteX16" fmla="*/ 499461 w 2744282"/>
              <a:gd name="connsiteY16" fmla="*/ 270413 h 1231243"/>
              <a:gd name="connsiteX17" fmla="*/ 525574 w 2744282"/>
              <a:gd name="connsiteY17" fmla="*/ 255445 h 1231243"/>
              <a:gd name="connsiteX18" fmla="*/ 552450 w 2744282"/>
              <a:gd name="connsiteY18" fmla="*/ 231117 h 1231243"/>
              <a:gd name="connsiteX0" fmla="*/ 552450 w 2772106"/>
              <a:gd name="connsiteY0" fmla="*/ 219108 h 1219234"/>
              <a:gd name="connsiteX1" fmla="*/ 563103 w 2772106"/>
              <a:gd name="connsiteY1" fmla="*/ 227455 h 1219234"/>
              <a:gd name="connsiteX2" fmla="*/ 622092 w 2772106"/>
              <a:gd name="connsiteY2" fmla="*/ 219109 h 1219234"/>
              <a:gd name="connsiteX3" fmla="*/ 1469997 w 2772106"/>
              <a:gd name="connsiteY3" fmla="*/ 179826 h 1219234"/>
              <a:gd name="connsiteX4" fmla="*/ 2406861 w 2772106"/>
              <a:gd name="connsiteY4" fmla="*/ 34 h 1219234"/>
              <a:gd name="connsiteX5" fmla="*/ 2698721 w 2772106"/>
              <a:gd name="connsiteY5" fmla="*/ 141727 h 1219234"/>
              <a:gd name="connsiteX6" fmla="*/ 2743201 w 2772106"/>
              <a:gd name="connsiteY6" fmla="*/ 528672 h 1219234"/>
              <a:gd name="connsiteX7" fmla="*/ 2321136 w 2772106"/>
              <a:gd name="connsiteY7" fmla="*/ 1009684 h 1219234"/>
              <a:gd name="connsiteX8" fmla="*/ 860397 w 2772106"/>
              <a:gd name="connsiteY8" fmla="*/ 1212105 h 1219234"/>
              <a:gd name="connsiteX9" fmla="*/ 622092 w 2772106"/>
              <a:gd name="connsiteY9" fmla="*/ 1219234 h 1219234"/>
              <a:gd name="connsiteX10" fmla="*/ 563102 w 2772106"/>
              <a:gd name="connsiteY10" fmla="*/ 1210888 h 1219234"/>
              <a:gd name="connsiteX11" fmla="*/ 552450 w 2772106"/>
              <a:gd name="connsiteY11" fmla="*/ 1219234 h 1219234"/>
              <a:gd name="connsiteX12" fmla="*/ 525577 w 2772106"/>
              <a:gd name="connsiteY12" fmla="*/ 1194909 h 1219234"/>
              <a:gd name="connsiteX13" fmla="*/ 499461 w 2772106"/>
              <a:gd name="connsiteY13" fmla="*/ 1179939 h 1219234"/>
              <a:gd name="connsiteX14" fmla="*/ 481262 w 2772106"/>
              <a:gd name="connsiteY14" fmla="*/ 1154796 h 1219234"/>
              <a:gd name="connsiteX15" fmla="*/ 0 w 2772106"/>
              <a:gd name="connsiteY15" fmla="*/ 719171 h 1219234"/>
              <a:gd name="connsiteX16" fmla="*/ 481264 w 2772106"/>
              <a:gd name="connsiteY16" fmla="*/ 283544 h 1219234"/>
              <a:gd name="connsiteX17" fmla="*/ 499461 w 2772106"/>
              <a:gd name="connsiteY17" fmla="*/ 258404 h 1219234"/>
              <a:gd name="connsiteX18" fmla="*/ 525574 w 2772106"/>
              <a:gd name="connsiteY18" fmla="*/ 243436 h 1219234"/>
              <a:gd name="connsiteX19" fmla="*/ 552450 w 2772106"/>
              <a:gd name="connsiteY19" fmla="*/ 219108 h 1219234"/>
              <a:gd name="connsiteX0" fmla="*/ 552450 w 2772106"/>
              <a:gd name="connsiteY0" fmla="*/ 219108 h 1219234"/>
              <a:gd name="connsiteX1" fmla="*/ 563103 w 2772106"/>
              <a:gd name="connsiteY1" fmla="*/ 227455 h 1219234"/>
              <a:gd name="connsiteX2" fmla="*/ 622092 w 2772106"/>
              <a:gd name="connsiteY2" fmla="*/ 219109 h 1219234"/>
              <a:gd name="connsiteX3" fmla="*/ 1469997 w 2772106"/>
              <a:gd name="connsiteY3" fmla="*/ 179826 h 1219234"/>
              <a:gd name="connsiteX4" fmla="*/ 2406861 w 2772106"/>
              <a:gd name="connsiteY4" fmla="*/ 34 h 1219234"/>
              <a:gd name="connsiteX5" fmla="*/ 2698721 w 2772106"/>
              <a:gd name="connsiteY5" fmla="*/ 141727 h 1219234"/>
              <a:gd name="connsiteX6" fmla="*/ 2743201 w 2772106"/>
              <a:gd name="connsiteY6" fmla="*/ 528672 h 1219234"/>
              <a:gd name="connsiteX7" fmla="*/ 2321136 w 2772106"/>
              <a:gd name="connsiteY7" fmla="*/ 1009684 h 1219234"/>
              <a:gd name="connsiteX8" fmla="*/ 1517621 w 2772106"/>
              <a:gd name="connsiteY8" fmla="*/ 1160901 h 1219234"/>
              <a:gd name="connsiteX9" fmla="*/ 860397 w 2772106"/>
              <a:gd name="connsiteY9" fmla="*/ 1212105 h 1219234"/>
              <a:gd name="connsiteX10" fmla="*/ 622092 w 2772106"/>
              <a:gd name="connsiteY10" fmla="*/ 1219234 h 1219234"/>
              <a:gd name="connsiteX11" fmla="*/ 563102 w 2772106"/>
              <a:gd name="connsiteY11" fmla="*/ 1210888 h 1219234"/>
              <a:gd name="connsiteX12" fmla="*/ 552450 w 2772106"/>
              <a:gd name="connsiteY12" fmla="*/ 1219234 h 1219234"/>
              <a:gd name="connsiteX13" fmla="*/ 525577 w 2772106"/>
              <a:gd name="connsiteY13" fmla="*/ 1194909 h 1219234"/>
              <a:gd name="connsiteX14" fmla="*/ 499461 w 2772106"/>
              <a:gd name="connsiteY14" fmla="*/ 1179939 h 1219234"/>
              <a:gd name="connsiteX15" fmla="*/ 481262 w 2772106"/>
              <a:gd name="connsiteY15" fmla="*/ 1154796 h 1219234"/>
              <a:gd name="connsiteX16" fmla="*/ 0 w 2772106"/>
              <a:gd name="connsiteY16" fmla="*/ 719171 h 1219234"/>
              <a:gd name="connsiteX17" fmla="*/ 481264 w 2772106"/>
              <a:gd name="connsiteY17" fmla="*/ 283544 h 1219234"/>
              <a:gd name="connsiteX18" fmla="*/ 499461 w 2772106"/>
              <a:gd name="connsiteY18" fmla="*/ 258404 h 1219234"/>
              <a:gd name="connsiteX19" fmla="*/ 525574 w 2772106"/>
              <a:gd name="connsiteY19" fmla="*/ 243436 h 1219234"/>
              <a:gd name="connsiteX20" fmla="*/ 552450 w 2772106"/>
              <a:gd name="connsiteY20" fmla="*/ 219108 h 1219234"/>
              <a:gd name="connsiteX0" fmla="*/ 552450 w 2772106"/>
              <a:gd name="connsiteY0" fmla="*/ 304812 h 1304938"/>
              <a:gd name="connsiteX1" fmla="*/ 563103 w 2772106"/>
              <a:gd name="connsiteY1" fmla="*/ 313159 h 1304938"/>
              <a:gd name="connsiteX2" fmla="*/ 622092 w 2772106"/>
              <a:gd name="connsiteY2" fmla="*/ 304813 h 1304938"/>
              <a:gd name="connsiteX3" fmla="*/ 1469997 w 2772106"/>
              <a:gd name="connsiteY3" fmla="*/ 265530 h 1304938"/>
              <a:gd name="connsiteX4" fmla="*/ 2416386 w 2772106"/>
              <a:gd name="connsiteY4" fmla="*/ 13 h 1304938"/>
              <a:gd name="connsiteX5" fmla="*/ 2698721 w 2772106"/>
              <a:gd name="connsiteY5" fmla="*/ 227431 h 1304938"/>
              <a:gd name="connsiteX6" fmla="*/ 2743201 w 2772106"/>
              <a:gd name="connsiteY6" fmla="*/ 614376 h 1304938"/>
              <a:gd name="connsiteX7" fmla="*/ 2321136 w 2772106"/>
              <a:gd name="connsiteY7" fmla="*/ 1095388 h 1304938"/>
              <a:gd name="connsiteX8" fmla="*/ 1517621 w 2772106"/>
              <a:gd name="connsiteY8" fmla="*/ 1246605 h 1304938"/>
              <a:gd name="connsiteX9" fmla="*/ 860397 w 2772106"/>
              <a:gd name="connsiteY9" fmla="*/ 1297809 h 1304938"/>
              <a:gd name="connsiteX10" fmla="*/ 622092 w 2772106"/>
              <a:gd name="connsiteY10" fmla="*/ 1304938 h 1304938"/>
              <a:gd name="connsiteX11" fmla="*/ 563102 w 2772106"/>
              <a:gd name="connsiteY11" fmla="*/ 1296592 h 1304938"/>
              <a:gd name="connsiteX12" fmla="*/ 552450 w 2772106"/>
              <a:gd name="connsiteY12" fmla="*/ 1304938 h 1304938"/>
              <a:gd name="connsiteX13" fmla="*/ 525577 w 2772106"/>
              <a:gd name="connsiteY13" fmla="*/ 1280613 h 1304938"/>
              <a:gd name="connsiteX14" fmla="*/ 499461 w 2772106"/>
              <a:gd name="connsiteY14" fmla="*/ 1265643 h 1304938"/>
              <a:gd name="connsiteX15" fmla="*/ 481262 w 2772106"/>
              <a:gd name="connsiteY15" fmla="*/ 1240500 h 1304938"/>
              <a:gd name="connsiteX16" fmla="*/ 0 w 2772106"/>
              <a:gd name="connsiteY16" fmla="*/ 804875 h 1304938"/>
              <a:gd name="connsiteX17" fmla="*/ 481264 w 2772106"/>
              <a:gd name="connsiteY17" fmla="*/ 369248 h 1304938"/>
              <a:gd name="connsiteX18" fmla="*/ 499461 w 2772106"/>
              <a:gd name="connsiteY18" fmla="*/ 344108 h 1304938"/>
              <a:gd name="connsiteX19" fmla="*/ 525574 w 2772106"/>
              <a:gd name="connsiteY19" fmla="*/ 329140 h 1304938"/>
              <a:gd name="connsiteX20" fmla="*/ 552450 w 2772106"/>
              <a:gd name="connsiteY20" fmla="*/ 304812 h 1304938"/>
              <a:gd name="connsiteX0" fmla="*/ 552450 w 2792423"/>
              <a:gd name="connsiteY0" fmla="*/ 304813 h 1304939"/>
              <a:gd name="connsiteX1" fmla="*/ 563103 w 2792423"/>
              <a:gd name="connsiteY1" fmla="*/ 313160 h 1304939"/>
              <a:gd name="connsiteX2" fmla="*/ 622092 w 2792423"/>
              <a:gd name="connsiteY2" fmla="*/ 304814 h 1304939"/>
              <a:gd name="connsiteX3" fmla="*/ 1469997 w 2792423"/>
              <a:gd name="connsiteY3" fmla="*/ 265531 h 1304939"/>
              <a:gd name="connsiteX4" fmla="*/ 2416386 w 2792423"/>
              <a:gd name="connsiteY4" fmla="*/ 14 h 1304939"/>
              <a:gd name="connsiteX5" fmla="*/ 2746346 w 2792423"/>
              <a:gd name="connsiteY5" fmla="*/ 217907 h 1304939"/>
              <a:gd name="connsiteX6" fmla="*/ 2743201 w 2792423"/>
              <a:gd name="connsiteY6" fmla="*/ 614377 h 1304939"/>
              <a:gd name="connsiteX7" fmla="*/ 2321136 w 2792423"/>
              <a:gd name="connsiteY7" fmla="*/ 1095389 h 1304939"/>
              <a:gd name="connsiteX8" fmla="*/ 1517621 w 2792423"/>
              <a:gd name="connsiteY8" fmla="*/ 1246606 h 1304939"/>
              <a:gd name="connsiteX9" fmla="*/ 860397 w 2792423"/>
              <a:gd name="connsiteY9" fmla="*/ 1297810 h 1304939"/>
              <a:gd name="connsiteX10" fmla="*/ 622092 w 2792423"/>
              <a:gd name="connsiteY10" fmla="*/ 1304939 h 1304939"/>
              <a:gd name="connsiteX11" fmla="*/ 563102 w 2792423"/>
              <a:gd name="connsiteY11" fmla="*/ 1296593 h 1304939"/>
              <a:gd name="connsiteX12" fmla="*/ 552450 w 2792423"/>
              <a:gd name="connsiteY12" fmla="*/ 1304939 h 1304939"/>
              <a:gd name="connsiteX13" fmla="*/ 525577 w 2792423"/>
              <a:gd name="connsiteY13" fmla="*/ 1280614 h 1304939"/>
              <a:gd name="connsiteX14" fmla="*/ 499461 w 2792423"/>
              <a:gd name="connsiteY14" fmla="*/ 1265644 h 1304939"/>
              <a:gd name="connsiteX15" fmla="*/ 481262 w 2792423"/>
              <a:gd name="connsiteY15" fmla="*/ 1240501 h 1304939"/>
              <a:gd name="connsiteX16" fmla="*/ 0 w 2792423"/>
              <a:gd name="connsiteY16" fmla="*/ 804876 h 1304939"/>
              <a:gd name="connsiteX17" fmla="*/ 481264 w 2792423"/>
              <a:gd name="connsiteY17" fmla="*/ 369249 h 1304939"/>
              <a:gd name="connsiteX18" fmla="*/ 499461 w 2792423"/>
              <a:gd name="connsiteY18" fmla="*/ 344109 h 1304939"/>
              <a:gd name="connsiteX19" fmla="*/ 525574 w 2792423"/>
              <a:gd name="connsiteY19" fmla="*/ 329141 h 1304939"/>
              <a:gd name="connsiteX20" fmla="*/ 552450 w 2792423"/>
              <a:gd name="connsiteY20" fmla="*/ 304813 h 1304939"/>
              <a:gd name="connsiteX0" fmla="*/ 552450 w 2787689"/>
              <a:gd name="connsiteY0" fmla="*/ 304813 h 1304939"/>
              <a:gd name="connsiteX1" fmla="*/ 563103 w 2787689"/>
              <a:gd name="connsiteY1" fmla="*/ 313160 h 1304939"/>
              <a:gd name="connsiteX2" fmla="*/ 622092 w 2787689"/>
              <a:gd name="connsiteY2" fmla="*/ 304814 h 1304939"/>
              <a:gd name="connsiteX3" fmla="*/ 1469997 w 2787689"/>
              <a:gd name="connsiteY3" fmla="*/ 265531 h 1304939"/>
              <a:gd name="connsiteX4" fmla="*/ 2416386 w 2787689"/>
              <a:gd name="connsiteY4" fmla="*/ 14 h 1304939"/>
              <a:gd name="connsiteX5" fmla="*/ 2746346 w 2787689"/>
              <a:gd name="connsiteY5" fmla="*/ 217907 h 1304939"/>
              <a:gd name="connsiteX6" fmla="*/ 2733676 w 2787689"/>
              <a:gd name="connsiteY6" fmla="*/ 681052 h 1304939"/>
              <a:gd name="connsiteX7" fmla="*/ 2321136 w 2787689"/>
              <a:gd name="connsiteY7" fmla="*/ 1095389 h 1304939"/>
              <a:gd name="connsiteX8" fmla="*/ 1517621 w 2787689"/>
              <a:gd name="connsiteY8" fmla="*/ 1246606 h 1304939"/>
              <a:gd name="connsiteX9" fmla="*/ 860397 w 2787689"/>
              <a:gd name="connsiteY9" fmla="*/ 1297810 h 1304939"/>
              <a:gd name="connsiteX10" fmla="*/ 622092 w 2787689"/>
              <a:gd name="connsiteY10" fmla="*/ 1304939 h 1304939"/>
              <a:gd name="connsiteX11" fmla="*/ 563102 w 2787689"/>
              <a:gd name="connsiteY11" fmla="*/ 1296593 h 1304939"/>
              <a:gd name="connsiteX12" fmla="*/ 552450 w 2787689"/>
              <a:gd name="connsiteY12" fmla="*/ 1304939 h 1304939"/>
              <a:gd name="connsiteX13" fmla="*/ 525577 w 2787689"/>
              <a:gd name="connsiteY13" fmla="*/ 1280614 h 1304939"/>
              <a:gd name="connsiteX14" fmla="*/ 499461 w 2787689"/>
              <a:gd name="connsiteY14" fmla="*/ 1265644 h 1304939"/>
              <a:gd name="connsiteX15" fmla="*/ 481262 w 2787689"/>
              <a:gd name="connsiteY15" fmla="*/ 1240501 h 1304939"/>
              <a:gd name="connsiteX16" fmla="*/ 0 w 2787689"/>
              <a:gd name="connsiteY16" fmla="*/ 804876 h 1304939"/>
              <a:gd name="connsiteX17" fmla="*/ 481264 w 2787689"/>
              <a:gd name="connsiteY17" fmla="*/ 369249 h 1304939"/>
              <a:gd name="connsiteX18" fmla="*/ 499461 w 2787689"/>
              <a:gd name="connsiteY18" fmla="*/ 344109 h 1304939"/>
              <a:gd name="connsiteX19" fmla="*/ 525574 w 2787689"/>
              <a:gd name="connsiteY19" fmla="*/ 329141 h 1304939"/>
              <a:gd name="connsiteX20" fmla="*/ 552450 w 2787689"/>
              <a:gd name="connsiteY20" fmla="*/ 304813 h 1304939"/>
              <a:gd name="connsiteX0" fmla="*/ 552450 w 2787689"/>
              <a:gd name="connsiteY0" fmla="*/ 304813 h 1304939"/>
              <a:gd name="connsiteX1" fmla="*/ 563103 w 2787689"/>
              <a:gd name="connsiteY1" fmla="*/ 313160 h 1304939"/>
              <a:gd name="connsiteX2" fmla="*/ 622092 w 2787689"/>
              <a:gd name="connsiteY2" fmla="*/ 304814 h 1304939"/>
              <a:gd name="connsiteX3" fmla="*/ 1469997 w 2787689"/>
              <a:gd name="connsiteY3" fmla="*/ 265531 h 1304939"/>
              <a:gd name="connsiteX4" fmla="*/ 2416386 w 2787689"/>
              <a:gd name="connsiteY4" fmla="*/ 14 h 1304939"/>
              <a:gd name="connsiteX5" fmla="*/ 2746346 w 2787689"/>
              <a:gd name="connsiteY5" fmla="*/ 217907 h 1304939"/>
              <a:gd name="connsiteX6" fmla="*/ 2733676 w 2787689"/>
              <a:gd name="connsiteY6" fmla="*/ 681052 h 1304939"/>
              <a:gd name="connsiteX7" fmla="*/ 2321136 w 2787689"/>
              <a:gd name="connsiteY7" fmla="*/ 1095389 h 1304939"/>
              <a:gd name="connsiteX8" fmla="*/ 1517621 w 2787689"/>
              <a:gd name="connsiteY8" fmla="*/ 1246606 h 1304939"/>
              <a:gd name="connsiteX9" fmla="*/ 860397 w 2787689"/>
              <a:gd name="connsiteY9" fmla="*/ 1297810 h 1304939"/>
              <a:gd name="connsiteX10" fmla="*/ 622092 w 2787689"/>
              <a:gd name="connsiteY10" fmla="*/ 1304939 h 1304939"/>
              <a:gd name="connsiteX11" fmla="*/ 563102 w 2787689"/>
              <a:gd name="connsiteY11" fmla="*/ 1296593 h 1304939"/>
              <a:gd name="connsiteX12" fmla="*/ 663355 w 2787689"/>
              <a:gd name="connsiteY12" fmla="*/ 975062 h 1304939"/>
              <a:gd name="connsiteX13" fmla="*/ 525577 w 2787689"/>
              <a:gd name="connsiteY13" fmla="*/ 1280614 h 1304939"/>
              <a:gd name="connsiteX14" fmla="*/ 499461 w 2787689"/>
              <a:gd name="connsiteY14" fmla="*/ 1265644 h 1304939"/>
              <a:gd name="connsiteX15" fmla="*/ 481262 w 2787689"/>
              <a:gd name="connsiteY15" fmla="*/ 1240501 h 1304939"/>
              <a:gd name="connsiteX16" fmla="*/ 0 w 2787689"/>
              <a:gd name="connsiteY16" fmla="*/ 804876 h 1304939"/>
              <a:gd name="connsiteX17" fmla="*/ 481264 w 2787689"/>
              <a:gd name="connsiteY17" fmla="*/ 369249 h 1304939"/>
              <a:gd name="connsiteX18" fmla="*/ 499461 w 2787689"/>
              <a:gd name="connsiteY18" fmla="*/ 344109 h 1304939"/>
              <a:gd name="connsiteX19" fmla="*/ 525574 w 2787689"/>
              <a:gd name="connsiteY19" fmla="*/ 329141 h 1304939"/>
              <a:gd name="connsiteX20" fmla="*/ 552450 w 2787689"/>
              <a:gd name="connsiteY20" fmla="*/ 304813 h 1304939"/>
              <a:gd name="connsiteX0" fmla="*/ 552450 w 2787689"/>
              <a:gd name="connsiteY0" fmla="*/ 304813 h 1297810"/>
              <a:gd name="connsiteX1" fmla="*/ 563103 w 2787689"/>
              <a:gd name="connsiteY1" fmla="*/ 313160 h 1297810"/>
              <a:gd name="connsiteX2" fmla="*/ 622092 w 2787689"/>
              <a:gd name="connsiteY2" fmla="*/ 304814 h 1297810"/>
              <a:gd name="connsiteX3" fmla="*/ 1469997 w 2787689"/>
              <a:gd name="connsiteY3" fmla="*/ 265531 h 1297810"/>
              <a:gd name="connsiteX4" fmla="*/ 2416386 w 2787689"/>
              <a:gd name="connsiteY4" fmla="*/ 14 h 1297810"/>
              <a:gd name="connsiteX5" fmla="*/ 2746346 w 2787689"/>
              <a:gd name="connsiteY5" fmla="*/ 217907 h 1297810"/>
              <a:gd name="connsiteX6" fmla="*/ 2733676 w 2787689"/>
              <a:gd name="connsiteY6" fmla="*/ 681052 h 1297810"/>
              <a:gd name="connsiteX7" fmla="*/ 2321136 w 2787689"/>
              <a:gd name="connsiteY7" fmla="*/ 1095389 h 1297810"/>
              <a:gd name="connsiteX8" fmla="*/ 1517621 w 2787689"/>
              <a:gd name="connsiteY8" fmla="*/ 1246606 h 1297810"/>
              <a:gd name="connsiteX9" fmla="*/ 860397 w 2787689"/>
              <a:gd name="connsiteY9" fmla="*/ 1297810 h 1297810"/>
              <a:gd name="connsiteX10" fmla="*/ 924560 w 2787689"/>
              <a:gd name="connsiteY10" fmla="*/ 975062 h 1297810"/>
              <a:gd name="connsiteX11" fmla="*/ 563102 w 2787689"/>
              <a:gd name="connsiteY11" fmla="*/ 1296593 h 1297810"/>
              <a:gd name="connsiteX12" fmla="*/ 663355 w 2787689"/>
              <a:gd name="connsiteY12" fmla="*/ 975062 h 1297810"/>
              <a:gd name="connsiteX13" fmla="*/ 525577 w 2787689"/>
              <a:gd name="connsiteY13" fmla="*/ 1280614 h 1297810"/>
              <a:gd name="connsiteX14" fmla="*/ 499461 w 2787689"/>
              <a:gd name="connsiteY14" fmla="*/ 1265644 h 1297810"/>
              <a:gd name="connsiteX15" fmla="*/ 481262 w 2787689"/>
              <a:gd name="connsiteY15" fmla="*/ 1240501 h 1297810"/>
              <a:gd name="connsiteX16" fmla="*/ 0 w 2787689"/>
              <a:gd name="connsiteY16" fmla="*/ 804876 h 1297810"/>
              <a:gd name="connsiteX17" fmla="*/ 481264 w 2787689"/>
              <a:gd name="connsiteY17" fmla="*/ 369249 h 1297810"/>
              <a:gd name="connsiteX18" fmla="*/ 499461 w 2787689"/>
              <a:gd name="connsiteY18" fmla="*/ 344109 h 1297810"/>
              <a:gd name="connsiteX19" fmla="*/ 525574 w 2787689"/>
              <a:gd name="connsiteY19" fmla="*/ 329141 h 1297810"/>
              <a:gd name="connsiteX20" fmla="*/ 552450 w 2787689"/>
              <a:gd name="connsiteY20" fmla="*/ 304813 h 1297810"/>
              <a:gd name="connsiteX0" fmla="*/ 552450 w 2787689"/>
              <a:gd name="connsiteY0" fmla="*/ 304813 h 1296593"/>
              <a:gd name="connsiteX1" fmla="*/ 563103 w 2787689"/>
              <a:gd name="connsiteY1" fmla="*/ 313160 h 1296593"/>
              <a:gd name="connsiteX2" fmla="*/ 622092 w 2787689"/>
              <a:gd name="connsiteY2" fmla="*/ 304814 h 1296593"/>
              <a:gd name="connsiteX3" fmla="*/ 1469997 w 2787689"/>
              <a:gd name="connsiteY3" fmla="*/ 265531 h 1296593"/>
              <a:gd name="connsiteX4" fmla="*/ 2416386 w 2787689"/>
              <a:gd name="connsiteY4" fmla="*/ 14 h 1296593"/>
              <a:gd name="connsiteX5" fmla="*/ 2746346 w 2787689"/>
              <a:gd name="connsiteY5" fmla="*/ 217907 h 1296593"/>
              <a:gd name="connsiteX6" fmla="*/ 2733676 w 2787689"/>
              <a:gd name="connsiteY6" fmla="*/ 681052 h 1296593"/>
              <a:gd name="connsiteX7" fmla="*/ 2321136 w 2787689"/>
              <a:gd name="connsiteY7" fmla="*/ 1095389 h 1296593"/>
              <a:gd name="connsiteX8" fmla="*/ 1517621 w 2787689"/>
              <a:gd name="connsiteY8" fmla="*/ 1246606 h 1296593"/>
              <a:gd name="connsiteX9" fmla="*/ 1183030 w 2787689"/>
              <a:gd name="connsiteY9" fmla="*/ 887475 h 1296593"/>
              <a:gd name="connsiteX10" fmla="*/ 924560 w 2787689"/>
              <a:gd name="connsiteY10" fmla="*/ 975062 h 1296593"/>
              <a:gd name="connsiteX11" fmla="*/ 563102 w 2787689"/>
              <a:gd name="connsiteY11" fmla="*/ 1296593 h 1296593"/>
              <a:gd name="connsiteX12" fmla="*/ 663355 w 2787689"/>
              <a:gd name="connsiteY12" fmla="*/ 975062 h 1296593"/>
              <a:gd name="connsiteX13" fmla="*/ 525577 w 2787689"/>
              <a:gd name="connsiteY13" fmla="*/ 1280614 h 1296593"/>
              <a:gd name="connsiteX14" fmla="*/ 499461 w 2787689"/>
              <a:gd name="connsiteY14" fmla="*/ 1265644 h 1296593"/>
              <a:gd name="connsiteX15" fmla="*/ 481262 w 2787689"/>
              <a:gd name="connsiteY15" fmla="*/ 1240501 h 1296593"/>
              <a:gd name="connsiteX16" fmla="*/ 0 w 2787689"/>
              <a:gd name="connsiteY16" fmla="*/ 804876 h 1296593"/>
              <a:gd name="connsiteX17" fmla="*/ 481264 w 2787689"/>
              <a:gd name="connsiteY17" fmla="*/ 369249 h 1296593"/>
              <a:gd name="connsiteX18" fmla="*/ 499461 w 2787689"/>
              <a:gd name="connsiteY18" fmla="*/ 344109 h 1296593"/>
              <a:gd name="connsiteX19" fmla="*/ 525574 w 2787689"/>
              <a:gd name="connsiteY19" fmla="*/ 329141 h 1296593"/>
              <a:gd name="connsiteX20" fmla="*/ 552450 w 2787689"/>
              <a:gd name="connsiteY20" fmla="*/ 304813 h 1296593"/>
              <a:gd name="connsiteX0" fmla="*/ 552450 w 2787689"/>
              <a:gd name="connsiteY0" fmla="*/ 304813 h 1296593"/>
              <a:gd name="connsiteX1" fmla="*/ 563103 w 2787689"/>
              <a:gd name="connsiteY1" fmla="*/ 313160 h 1296593"/>
              <a:gd name="connsiteX2" fmla="*/ 622092 w 2787689"/>
              <a:gd name="connsiteY2" fmla="*/ 304814 h 1296593"/>
              <a:gd name="connsiteX3" fmla="*/ 1469997 w 2787689"/>
              <a:gd name="connsiteY3" fmla="*/ 265531 h 1296593"/>
              <a:gd name="connsiteX4" fmla="*/ 2416386 w 2787689"/>
              <a:gd name="connsiteY4" fmla="*/ 14 h 1296593"/>
              <a:gd name="connsiteX5" fmla="*/ 2746346 w 2787689"/>
              <a:gd name="connsiteY5" fmla="*/ 217907 h 1296593"/>
              <a:gd name="connsiteX6" fmla="*/ 2733676 w 2787689"/>
              <a:gd name="connsiteY6" fmla="*/ 681052 h 1296593"/>
              <a:gd name="connsiteX7" fmla="*/ 2321136 w 2787689"/>
              <a:gd name="connsiteY7" fmla="*/ 1095389 h 1296593"/>
              <a:gd name="connsiteX8" fmla="*/ 1527703 w 2787689"/>
              <a:gd name="connsiteY8" fmla="*/ 1117873 h 1296593"/>
              <a:gd name="connsiteX9" fmla="*/ 1183030 w 2787689"/>
              <a:gd name="connsiteY9" fmla="*/ 887475 h 1296593"/>
              <a:gd name="connsiteX10" fmla="*/ 924560 w 2787689"/>
              <a:gd name="connsiteY10" fmla="*/ 975062 h 1296593"/>
              <a:gd name="connsiteX11" fmla="*/ 563102 w 2787689"/>
              <a:gd name="connsiteY11" fmla="*/ 1296593 h 1296593"/>
              <a:gd name="connsiteX12" fmla="*/ 663355 w 2787689"/>
              <a:gd name="connsiteY12" fmla="*/ 975062 h 1296593"/>
              <a:gd name="connsiteX13" fmla="*/ 525577 w 2787689"/>
              <a:gd name="connsiteY13" fmla="*/ 1280614 h 1296593"/>
              <a:gd name="connsiteX14" fmla="*/ 499461 w 2787689"/>
              <a:gd name="connsiteY14" fmla="*/ 1265644 h 1296593"/>
              <a:gd name="connsiteX15" fmla="*/ 481262 w 2787689"/>
              <a:gd name="connsiteY15" fmla="*/ 1240501 h 1296593"/>
              <a:gd name="connsiteX16" fmla="*/ 0 w 2787689"/>
              <a:gd name="connsiteY16" fmla="*/ 804876 h 1296593"/>
              <a:gd name="connsiteX17" fmla="*/ 481264 w 2787689"/>
              <a:gd name="connsiteY17" fmla="*/ 369249 h 1296593"/>
              <a:gd name="connsiteX18" fmla="*/ 499461 w 2787689"/>
              <a:gd name="connsiteY18" fmla="*/ 344109 h 1296593"/>
              <a:gd name="connsiteX19" fmla="*/ 525574 w 2787689"/>
              <a:gd name="connsiteY19" fmla="*/ 329141 h 1296593"/>
              <a:gd name="connsiteX20" fmla="*/ 552450 w 2787689"/>
              <a:gd name="connsiteY20" fmla="*/ 304813 h 1296593"/>
              <a:gd name="connsiteX0" fmla="*/ 552450 w 2787689"/>
              <a:gd name="connsiteY0" fmla="*/ 304813 h 1296593"/>
              <a:gd name="connsiteX1" fmla="*/ 563103 w 2787689"/>
              <a:gd name="connsiteY1" fmla="*/ 313160 h 1296593"/>
              <a:gd name="connsiteX2" fmla="*/ 622092 w 2787689"/>
              <a:gd name="connsiteY2" fmla="*/ 304814 h 1296593"/>
              <a:gd name="connsiteX3" fmla="*/ 1469997 w 2787689"/>
              <a:gd name="connsiteY3" fmla="*/ 265531 h 1296593"/>
              <a:gd name="connsiteX4" fmla="*/ 2416386 w 2787689"/>
              <a:gd name="connsiteY4" fmla="*/ 14 h 1296593"/>
              <a:gd name="connsiteX5" fmla="*/ 2746346 w 2787689"/>
              <a:gd name="connsiteY5" fmla="*/ 217907 h 1296593"/>
              <a:gd name="connsiteX6" fmla="*/ 2733676 w 2787689"/>
              <a:gd name="connsiteY6" fmla="*/ 681052 h 1296593"/>
              <a:gd name="connsiteX7" fmla="*/ 2321136 w 2787689"/>
              <a:gd name="connsiteY7" fmla="*/ 1095389 h 1296593"/>
              <a:gd name="connsiteX8" fmla="*/ 1527703 w 2787689"/>
              <a:gd name="connsiteY8" fmla="*/ 1117873 h 1296593"/>
              <a:gd name="connsiteX9" fmla="*/ 1183030 w 2787689"/>
              <a:gd name="connsiteY9" fmla="*/ 887475 h 1296593"/>
              <a:gd name="connsiteX10" fmla="*/ 924560 w 2787689"/>
              <a:gd name="connsiteY10" fmla="*/ 975062 h 1296593"/>
              <a:gd name="connsiteX11" fmla="*/ 563102 w 2787689"/>
              <a:gd name="connsiteY11" fmla="*/ 1296593 h 1296593"/>
              <a:gd name="connsiteX12" fmla="*/ 663355 w 2787689"/>
              <a:gd name="connsiteY12" fmla="*/ 975062 h 1296593"/>
              <a:gd name="connsiteX13" fmla="*/ 525577 w 2787689"/>
              <a:gd name="connsiteY13" fmla="*/ 1280614 h 1296593"/>
              <a:gd name="connsiteX14" fmla="*/ 499461 w 2787689"/>
              <a:gd name="connsiteY14" fmla="*/ 1265644 h 1296593"/>
              <a:gd name="connsiteX15" fmla="*/ 834142 w 2787689"/>
              <a:gd name="connsiteY15" fmla="*/ 822121 h 1296593"/>
              <a:gd name="connsiteX16" fmla="*/ 0 w 2787689"/>
              <a:gd name="connsiteY16" fmla="*/ 804876 h 1296593"/>
              <a:gd name="connsiteX17" fmla="*/ 481264 w 2787689"/>
              <a:gd name="connsiteY17" fmla="*/ 369249 h 1296593"/>
              <a:gd name="connsiteX18" fmla="*/ 499461 w 2787689"/>
              <a:gd name="connsiteY18" fmla="*/ 344109 h 1296593"/>
              <a:gd name="connsiteX19" fmla="*/ 525574 w 2787689"/>
              <a:gd name="connsiteY19" fmla="*/ 329141 h 1296593"/>
              <a:gd name="connsiteX20" fmla="*/ 552450 w 2787689"/>
              <a:gd name="connsiteY20" fmla="*/ 304813 h 1296593"/>
              <a:gd name="connsiteX0" fmla="*/ 139076 w 2374315"/>
              <a:gd name="connsiteY0" fmla="*/ 304813 h 1296593"/>
              <a:gd name="connsiteX1" fmla="*/ 149729 w 2374315"/>
              <a:gd name="connsiteY1" fmla="*/ 313160 h 1296593"/>
              <a:gd name="connsiteX2" fmla="*/ 208718 w 2374315"/>
              <a:gd name="connsiteY2" fmla="*/ 304814 h 1296593"/>
              <a:gd name="connsiteX3" fmla="*/ 1056623 w 2374315"/>
              <a:gd name="connsiteY3" fmla="*/ 265531 h 1296593"/>
              <a:gd name="connsiteX4" fmla="*/ 2003012 w 2374315"/>
              <a:gd name="connsiteY4" fmla="*/ 14 h 1296593"/>
              <a:gd name="connsiteX5" fmla="*/ 2332972 w 2374315"/>
              <a:gd name="connsiteY5" fmla="*/ 217907 h 1296593"/>
              <a:gd name="connsiteX6" fmla="*/ 2320302 w 2374315"/>
              <a:gd name="connsiteY6" fmla="*/ 681052 h 1296593"/>
              <a:gd name="connsiteX7" fmla="*/ 1907762 w 2374315"/>
              <a:gd name="connsiteY7" fmla="*/ 1095389 h 1296593"/>
              <a:gd name="connsiteX8" fmla="*/ 1114329 w 2374315"/>
              <a:gd name="connsiteY8" fmla="*/ 1117873 h 1296593"/>
              <a:gd name="connsiteX9" fmla="*/ 769656 w 2374315"/>
              <a:gd name="connsiteY9" fmla="*/ 887475 h 1296593"/>
              <a:gd name="connsiteX10" fmla="*/ 511186 w 2374315"/>
              <a:gd name="connsiteY10" fmla="*/ 975062 h 1296593"/>
              <a:gd name="connsiteX11" fmla="*/ 149728 w 2374315"/>
              <a:gd name="connsiteY11" fmla="*/ 1296593 h 1296593"/>
              <a:gd name="connsiteX12" fmla="*/ 249981 w 2374315"/>
              <a:gd name="connsiteY12" fmla="*/ 975062 h 1296593"/>
              <a:gd name="connsiteX13" fmla="*/ 112203 w 2374315"/>
              <a:gd name="connsiteY13" fmla="*/ 1280614 h 1296593"/>
              <a:gd name="connsiteX14" fmla="*/ 86087 w 2374315"/>
              <a:gd name="connsiteY14" fmla="*/ 1265644 h 1296593"/>
              <a:gd name="connsiteX15" fmla="*/ 420768 w 2374315"/>
              <a:gd name="connsiteY15" fmla="*/ 822121 h 1296593"/>
              <a:gd name="connsiteX16" fmla="*/ 0 w 2374315"/>
              <a:gd name="connsiteY16" fmla="*/ 917517 h 1296593"/>
              <a:gd name="connsiteX17" fmla="*/ 67890 w 2374315"/>
              <a:gd name="connsiteY17" fmla="*/ 369249 h 1296593"/>
              <a:gd name="connsiteX18" fmla="*/ 86087 w 2374315"/>
              <a:gd name="connsiteY18" fmla="*/ 344109 h 1296593"/>
              <a:gd name="connsiteX19" fmla="*/ 112200 w 2374315"/>
              <a:gd name="connsiteY19" fmla="*/ 329141 h 1296593"/>
              <a:gd name="connsiteX20" fmla="*/ 139076 w 2374315"/>
              <a:gd name="connsiteY20" fmla="*/ 304813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208718 w 2374315"/>
              <a:gd name="connsiteY2" fmla="*/ 304814 h 1296593"/>
              <a:gd name="connsiteX3" fmla="*/ 1056623 w 2374315"/>
              <a:gd name="connsiteY3" fmla="*/ 265531 h 1296593"/>
              <a:gd name="connsiteX4" fmla="*/ 2003012 w 2374315"/>
              <a:gd name="connsiteY4" fmla="*/ 14 h 1296593"/>
              <a:gd name="connsiteX5" fmla="*/ 2332972 w 2374315"/>
              <a:gd name="connsiteY5" fmla="*/ 217907 h 1296593"/>
              <a:gd name="connsiteX6" fmla="*/ 2320302 w 2374315"/>
              <a:gd name="connsiteY6" fmla="*/ 681052 h 1296593"/>
              <a:gd name="connsiteX7" fmla="*/ 1907762 w 2374315"/>
              <a:gd name="connsiteY7" fmla="*/ 1095389 h 1296593"/>
              <a:gd name="connsiteX8" fmla="*/ 1114329 w 2374315"/>
              <a:gd name="connsiteY8" fmla="*/ 1117873 h 1296593"/>
              <a:gd name="connsiteX9" fmla="*/ 769656 w 2374315"/>
              <a:gd name="connsiteY9" fmla="*/ 887475 h 1296593"/>
              <a:gd name="connsiteX10" fmla="*/ 511186 w 2374315"/>
              <a:gd name="connsiteY10" fmla="*/ 975062 h 1296593"/>
              <a:gd name="connsiteX11" fmla="*/ 149728 w 2374315"/>
              <a:gd name="connsiteY11" fmla="*/ 1296593 h 1296593"/>
              <a:gd name="connsiteX12" fmla="*/ 249981 w 2374315"/>
              <a:gd name="connsiteY12" fmla="*/ 975062 h 1296593"/>
              <a:gd name="connsiteX13" fmla="*/ 112203 w 2374315"/>
              <a:gd name="connsiteY13" fmla="*/ 1280614 h 1296593"/>
              <a:gd name="connsiteX14" fmla="*/ 86087 w 2374315"/>
              <a:gd name="connsiteY14" fmla="*/ 1265644 h 1296593"/>
              <a:gd name="connsiteX15" fmla="*/ 420768 w 2374315"/>
              <a:gd name="connsiteY15" fmla="*/ 822121 h 1296593"/>
              <a:gd name="connsiteX16" fmla="*/ 0 w 2374315"/>
              <a:gd name="connsiteY16" fmla="*/ 917517 h 1296593"/>
              <a:gd name="connsiteX17" fmla="*/ 67890 w 2374315"/>
              <a:gd name="connsiteY17" fmla="*/ 369249 h 1296593"/>
              <a:gd name="connsiteX18" fmla="*/ 86087 w 2374315"/>
              <a:gd name="connsiteY18" fmla="*/ 344109 h 1296593"/>
              <a:gd name="connsiteX19" fmla="*/ 112200 w 2374315"/>
              <a:gd name="connsiteY19" fmla="*/ 329141 h 1296593"/>
              <a:gd name="connsiteX20" fmla="*/ 38253 w 2374315"/>
              <a:gd name="connsiteY20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289377 w 2374315"/>
              <a:gd name="connsiteY2" fmla="*/ 771470 h 1296593"/>
              <a:gd name="connsiteX3" fmla="*/ 1056623 w 2374315"/>
              <a:gd name="connsiteY3" fmla="*/ 265531 h 1296593"/>
              <a:gd name="connsiteX4" fmla="*/ 2003012 w 2374315"/>
              <a:gd name="connsiteY4" fmla="*/ 14 h 1296593"/>
              <a:gd name="connsiteX5" fmla="*/ 2332972 w 2374315"/>
              <a:gd name="connsiteY5" fmla="*/ 217907 h 1296593"/>
              <a:gd name="connsiteX6" fmla="*/ 2320302 w 2374315"/>
              <a:gd name="connsiteY6" fmla="*/ 681052 h 1296593"/>
              <a:gd name="connsiteX7" fmla="*/ 1907762 w 2374315"/>
              <a:gd name="connsiteY7" fmla="*/ 1095389 h 1296593"/>
              <a:gd name="connsiteX8" fmla="*/ 1114329 w 2374315"/>
              <a:gd name="connsiteY8" fmla="*/ 1117873 h 1296593"/>
              <a:gd name="connsiteX9" fmla="*/ 769656 w 2374315"/>
              <a:gd name="connsiteY9" fmla="*/ 887475 h 1296593"/>
              <a:gd name="connsiteX10" fmla="*/ 511186 w 2374315"/>
              <a:gd name="connsiteY10" fmla="*/ 975062 h 1296593"/>
              <a:gd name="connsiteX11" fmla="*/ 149728 w 2374315"/>
              <a:gd name="connsiteY11" fmla="*/ 1296593 h 1296593"/>
              <a:gd name="connsiteX12" fmla="*/ 249981 w 2374315"/>
              <a:gd name="connsiteY12" fmla="*/ 975062 h 1296593"/>
              <a:gd name="connsiteX13" fmla="*/ 112203 w 2374315"/>
              <a:gd name="connsiteY13" fmla="*/ 1280614 h 1296593"/>
              <a:gd name="connsiteX14" fmla="*/ 86087 w 2374315"/>
              <a:gd name="connsiteY14" fmla="*/ 1265644 h 1296593"/>
              <a:gd name="connsiteX15" fmla="*/ 420768 w 2374315"/>
              <a:gd name="connsiteY15" fmla="*/ 822121 h 1296593"/>
              <a:gd name="connsiteX16" fmla="*/ 0 w 2374315"/>
              <a:gd name="connsiteY16" fmla="*/ 917517 h 1296593"/>
              <a:gd name="connsiteX17" fmla="*/ 67890 w 2374315"/>
              <a:gd name="connsiteY17" fmla="*/ 369249 h 1296593"/>
              <a:gd name="connsiteX18" fmla="*/ 86087 w 2374315"/>
              <a:gd name="connsiteY18" fmla="*/ 344109 h 1296593"/>
              <a:gd name="connsiteX19" fmla="*/ 112200 w 2374315"/>
              <a:gd name="connsiteY19" fmla="*/ 329141 h 1296593"/>
              <a:gd name="connsiteX20" fmla="*/ 38253 w 2374315"/>
              <a:gd name="connsiteY20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289377 w 2374315"/>
              <a:gd name="connsiteY2" fmla="*/ 771470 h 1296593"/>
              <a:gd name="connsiteX3" fmla="*/ 146130 w 2374315"/>
              <a:gd name="connsiteY3" fmla="*/ 492314 h 1296593"/>
              <a:gd name="connsiteX4" fmla="*/ 1056623 w 2374315"/>
              <a:gd name="connsiteY4" fmla="*/ 265531 h 1296593"/>
              <a:gd name="connsiteX5" fmla="*/ 2003012 w 2374315"/>
              <a:gd name="connsiteY5" fmla="*/ 14 h 1296593"/>
              <a:gd name="connsiteX6" fmla="*/ 2332972 w 2374315"/>
              <a:gd name="connsiteY6" fmla="*/ 217907 h 1296593"/>
              <a:gd name="connsiteX7" fmla="*/ 2320302 w 2374315"/>
              <a:gd name="connsiteY7" fmla="*/ 681052 h 1296593"/>
              <a:gd name="connsiteX8" fmla="*/ 1907762 w 2374315"/>
              <a:gd name="connsiteY8" fmla="*/ 1095389 h 1296593"/>
              <a:gd name="connsiteX9" fmla="*/ 1114329 w 2374315"/>
              <a:gd name="connsiteY9" fmla="*/ 1117873 h 1296593"/>
              <a:gd name="connsiteX10" fmla="*/ 769656 w 2374315"/>
              <a:gd name="connsiteY10" fmla="*/ 887475 h 1296593"/>
              <a:gd name="connsiteX11" fmla="*/ 511186 w 2374315"/>
              <a:gd name="connsiteY11" fmla="*/ 975062 h 1296593"/>
              <a:gd name="connsiteX12" fmla="*/ 149728 w 2374315"/>
              <a:gd name="connsiteY12" fmla="*/ 1296593 h 1296593"/>
              <a:gd name="connsiteX13" fmla="*/ 249981 w 2374315"/>
              <a:gd name="connsiteY13" fmla="*/ 975062 h 1296593"/>
              <a:gd name="connsiteX14" fmla="*/ 112203 w 2374315"/>
              <a:gd name="connsiteY14" fmla="*/ 1280614 h 1296593"/>
              <a:gd name="connsiteX15" fmla="*/ 86087 w 2374315"/>
              <a:gd name="connsiteY15" fmla="*/ 1265644 h 1296593"/>
              <a:gd name="connsiteX16" fmla="*/ 420768 w 2374315"/>
              <a:gd name="connsiteY16" fmla="*/ 822121 h 1296593"/>
              <a:gd name="connsiteX17" fmla="*/ 0 w 2374315"/>
              <a:gd name="connsiteY17" fmla="*/ 917517 h 1296593"/>
              <a:gd name="connsiteX18" fmla="*/ 67890 w 2374315"/>
              <a:gd name="connsiteY18" fmla="*/ 369249 h 1296593"/>
              <a:gd name="connsiteX19" fmla="*/ 86087 w 2374315"/>
              <a:gd name="connsiteY19" fmla="*/ 344109 h 1296593"/>
              <a:gd name="connsiteX20" fmla="*/ 112200 w 2374315"/>
              <a:gd name="connsiteY20" fmla="*/ 329141 h 1296593"/>
              <a:gd name="connsiteX21" fmla="*/ 38253 w 2374315"/>
              <a:gd name="connsiteY21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289377 w 2374315"/>
              <a:gd name="connsiteY2" fmla="*/ 771470 h 1296593"/>
              <a:gd name="connsiteX3" fmla="*/ 146130 w 2374315"/>
              <a:gd name="connsiteY3" fmla="*/ 492314 h 1296593"/>
              <a:gd name="connsiteX4" fmla="*/ 1056623 w 2374315"/>
              <a:gd name="connsiteY4" fmla="*/ 265531 h 1296593"/>
              <a:gd name="connsiteX5" fmla="*/ 2003012 w 2374315"/>
              <a:gd name="connsiteY5" fmla="*/ 14 h 1296593"/>
              <a:gd name="connsiteX6" fmla="*/ 2332972 w 2374315"/>
              <a:gd name="connsiteY6" fmla="*/ 217907 h 1296593"/>
              <a:gd name="connsiteX7" fmla="*/ 2320302 w 2374315"/>
              <a:gd name="connsiteY7" fmla="*/ 681052 h 1296593"/>
              <a:gd name="connsiteX8" fmla="*/ 1907762 w 2374315"/>
              <a:gd name="connsiteY8" fmla="*/ 1095389 h 1296593"/>
              <a:gd name="connsiteX9" fmla="*/ 1114329 w 2374315"/>
              <a:gd name="connsiteY9" fmla="*/ 1117873 h 1296593"/>
              <a:gd name="connsiteX10" fmla="*/ 769656 w 2374315"/>
              <a:gd name="connsiteY10" fmla="*/ 887475 h 1296593"/>
              <a:gd name="connsiteX11" fmla="*/ 511186 w 2374315"/>
              <a:gd name="connsiteY11" fmla="*/ 975062 h 1296593"/>
              <a:gd name="connsiteX12" fmla="*/ 149728 w 2374315"/>
              <a:gd name="connsiteY12" fmla="*/ 1296593 h 1296593"/>
              <a:gd name="connsiteX13" fmla="*/ 249981 w 2374315"/>
              <a:gd name="connsiteY13" fmla="*/ 975062 h 1296593"/>
              <a:gd name="connsiteX14" fmla="*/ 112203 w 2374315"/>
              <a:gd name="connsiteY14" fmla="*/ 1280614 h 1296593"/>
              <a:gd name="connsiteX15" fmla="*/ 86087 w 2374315"/>
              <a:gd name="connsiteY15" fmla="*/ 1265644 h 1296593"/>
              <a:gd name="connsiteX16" fmla="*/ 420768 w 2374315"/>
              <a:gd name="connsiteY16" fmla="*/ 822121 h 1296593"/>
              <a:gd name="connsiteX17" fmla="*/ 0 w 2374315"/>
              <a:gd name="connsiteY17" fmla="*/ 917517 h 1296593"/>
              <a:gd name="connsiteX18" fmla="*/ 67890 w 2374315"/>
              <a:gd name="connsiteY18" fmla="*/ 369249 h 1296593"/>
              <a:gd name="connsiteX19" fmla="*/ 86087 w 2374315"/>
              <a:gd name="connsiteY19" fmla="*/ 344109 h 1296593"/>
              <a:gd name="connsiteX20" fmla="*/ 112200 w 2374315"/>
              <a:gd name="connsiteY20" fmla="*/ 329141 h 1296593"/>
              <a:gd name="connsiteX21" fmla="*/ 38253 w 2374315"/>
              <a:gd name="connsiteY21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138143 w 2374315"/>
              <a:gd name="connsiteY2" fmla="*/ 425502 h 1296593"/>
              <a:gd name="connsiteX3" fmla="*/ 146130 w 2374315"/>
              <a:gd name="connsiteY3" fmla="*/ 492314 h 1296593"/>
              <a:gd name="connsiteX4" fmla="*/ 1056623 w 2374315"/>
              <a:gd name="connsiteY4" fmla="*/ 265531 h 1296593"/>
              <a:gd name="connsiteX5" fmla="*/ 2003012 w 2374315"/>
              <a:gd name="connsiteY5" fmla="*/ 14 h 1296593"/>
              <a:gd name="connsiteX6" fmla="*/ 2332972 w 2374315"/>
              <a:gd name="connsiteY6" fmla="*/ 217907 h 1296593"/>
              <a:gd name="connsiteX7" fmla="*/ 2320302 w 2374315"/>
              <a:gd name="connsiteY7" fmla="*/ 681052 h 1296593"/>
              <a:gd name="connsiteX8" fmla="*/ 1907762 w 2374315"/>
              <a:gd name="connsiteY8" fmla="*/ 1095389 h 1296593"/>
              <a:gd name="connsiteX9" fmla="*/ 1114329 w 2374315"/>
              <a:gd name="connsiteY9" fmla="*/ 1117873 h 1296593"/>
              <a:gd name="connsiteX10" fmla="*/ 769656 w 2374315"/>
              <a:gd name="connsiteY10" fmla="*/ 887475 h 1296593"/>
              <a:gd name="connsiteX11" fmla="*/ 511186 w 2374315"/>
              <a:gd name="connsiteY11" fmla="*/ 975062 h 1296593"/>
              <a:gd name="connsiteX12" fmla="*/ 149728 w 2374315"/>
              <a:gd name="connsiteY12" fmla="*/ 1296593 h 1296593"/>
              <a:gd name="connsiteX13" fmla="*/ 249981 w 2374315"/>
              <a:gd name="connsiteY13" fmla="*/ 975062 h 1296593"/>
              <a:gd name="connsiteX14" fmla="*/ 112203 w 2374315"/>
              <a:gd name="connsiteY14" fmla="*/ 1280614 h 1296593"/>
              <a:gd name="connsiteX15" fmla="*/ 86087 w 2374315"/>
              <a:gd name="connsiteY15" fmla="*/ 1265644 h 1296593"/>
              <a:gd name="connsiteX16" fmla="*/ 420768 w 2374315"/>
              <a:gd name="connsiteY16" fmla="*/ 822121 h 1296593"/>
              <a:gd name="connsiteX17" fmla="*/ 0 w 2374315"/>
              <a:gd name="connsiteY17" fmla="*/ 917517 h 1296593"/>
              <a:gd name="connsiteX18" fmla="*/ 67890 w 2374315"/>
              <a:gd name="connsiteY18" fmla="*/ 369249 h 1296593"/>
              <a:gd name="connsiteX19" fmla="*/ 86087 w 2374315"/>
              <a:gd name="connsiteY19" fmla="*/ 344109 h 1296593"/>
              <a:gd name="connsiteX20" fmla="*/ 112200 w 2374315"/>
              <a:gd name="connsiteY20" fmla="*/ 329141 h 1296593"/>
              <a:gd name="connsiteX21" fmla="*/ 38253 w 2374315"/>
              <a:gd name="connsiteY21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138143 w 2374315"/>
              <a:gd name="connsiteY2" fmla="*/ 425502 h 1296593"/>
              <a:gd name="connsiteX3" fmla="*/ 146130 w 2374315"/>
              <a:gd name="connsiteY3" fmla="*/ 492314 h 1296593"/>
              <a:gd name="connsiteX4" fmla="*/ 337694 w 2374315"/>
              <a:gd name="connsiteY4" fmla="*/ 202666 h 1296593"/>
              <a:gd name="connsiteX5" fmla="*/ 1056623 w 2374315"/>
              <a:gd name="connsiteY5" fmla="*/ 265531 h 1296593"/>
              <a:gd name="connsiteX6" fmla="*/ 2003012 w 2374315"/>
              <a:gd name="connsiteY6" fmla="*/ 14 h 1296593"/>
              <a:gd name="connsiteX7" fmla="*/ 2332972 w 2374315"/>
              <a:gd name="connsiteY7" fmla="*/ 217907 h 1296593"/>
              <a:gd name="connsiteX8" fmla="*/ 2320302 w 2374315"/>
              <a:gd name="connsiteY8" fmla="*/ 681052 h 1296593"/>
              <a:gd name="connsiteX9" fmla="*/ 1907762 w 2374315"/>
              <a:gd name="connsiteY9" fmla="*/ 1095389 h 1296593"/>
              <a:gd name="connsiteX10" fmla="*/ 1114329 w 2374315"/>
              <a:gd name="connsiteY10" fmla="*/ 1117873 h 1296593"/>
              <a:gd name="connsiteX11" fmla="*/ 769656 w 2374315"/>
              <a:gd name="connsiteY11" fmla="*/ 887475 h 1296593"/>
              <a:gd name="connsiteX12" fmla="*/ 511186 w 2374315"/>
              <a:gd name="connsiteY12" fmla="*/ 975062 h 1296593"/>
              <a:gd name="connsiteX13" fmla="*/ 149728 w 2374315"/>
              <a:gd name="connsiteY13" fmla="*/ 1296593 h 1296593"/>
              <a:gd name="connsiteX14" fmla="*/ 249981 w 2374315"/>
              <a:gd name="connsiteY14" fmla="*/ 975062 h 1296593"/>
              <a:gd name="connsiteX15" fmla="*/ 112203 w 2374315"/>
              <a:gd name="connsiteY15" fmla="*/ 1280614 h 1296593"/>
              <a:gd name="connsiteX16" fmla="*/ 86087 w 2374315"/>
              <a:gd name="connsiteY16" fmla="*/ 1265644 h 1296593"/>
              <a:gd name="connsiteX17" fmla="*/ 420768 w 2374315"/>
              <a:gd name="connsiteY17" fmla="*/ 822121 h 1296593"/>
              <a:gd name="connsiteX18" fmla="*/ 0 w 2374315"/>
              <a:gd name="connsiteY18" fmla="*/ 917517 h 1296593"/>
              <a:gd name="connsiteX19" fmla="*/ 67890 w 2374315"/>
              <a:gd name="connsiteY19" fmla="*/ 369249 h 1296593"/>
              <a:gd name="connsiteX20" fmla="*/ 86087 w 2374315"/>
              <a:gd name="connsiteY20" fmla="*/ 344109 h 1296593"/>
              <a:gd name="connsiteX21" fmla="*/ 112200 w 2374315"/>
              <a:gd name="connsiteY21" fmla="*/ 329141 h 1296593"/>
              <a:gd name="connsiteX22" fmla="*/ 38253 w 2374315"/>
              <a:gd name="connsiteY22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138143 w 2374315"/>
              <a:gd name="connsiteY2" fmla="*/ 425502 h 1296593"/>
              <a:gd name="connsiteX3" fmla="*/ 146130 w 2374315"/>
              <a:gd name="connsiteY3" fmla="*/ 492314 h 1296593"/>
              <a:gd name="connsiteX4" fmla="*/ 327611 w 2374315"/>
              <a:gd name="connsiteY4" fmla="*/ 363582 h 1296593"/>
              <a:gd name="connsiteX5" fmla="*/ 1056623 w 2374315"/>
              <a:gd name="connsiteY5" fmla="*/ 265531 h 1296593"/>
              <a:gd name="connsiteX6" fmla="*/ 2003012 w 2374315"/>
              <a:gd name="connsiteY6" fmla="*/ 14 h 1296593"/>
              <a:gd name="connsiteX7" fmla="*/ 2332972 w 2374315"/>
              <a:gd name="connsiteY7" fmla="*/ 217907 h 1296593"/>
              <a:gd name="connsiteX8" fmla="*/ 2320302 w 2374315"/>
              <a:gd name="connsiteY8" fmla="*/ 681052 h 1296593"/>
              <a:gd name="connsiteX9" fmla="*/ 1907762 w 2374315"/>
              <a:gd name="connsiteY9" fmla="*/ 1095389 h 1296593"/>
              <a:gd name="connsiteX10" fmla="*/ 1114329 w 2374315"/>
              <a:gd name="connsiteY10" fmla="*/ 1117873 h 1296593"/>
              <a:gd name="connsiteX11" fmla="*/ 769656 w 2374315"/>
              <a:gd name="connsiteY11" fmla="*/ 887475 h 1296593"/>
              <a:gd name="connsiteX12" fmla="*/ 511186 w 2374315"/>
              <a:gd name="connsiteY12" fmla="*/ 975062 h 1296593"/>
              <a:gd name="connsiteX13" fmla="*/ 149728 w 2374315"/>
              <a:gd name="connsiteY13" fmla="*/ 1296593 h 1296593"/>
              <a:gd name="connsiteX14" fmla="*/ 249981 w 2374315"/>
              <a:gd name="connsiteY14" fmla="*/ 975062 h 1296593"/>
              <a:gd name="connsiteX15" fmla="*/ 112203 w 2374315"/>
              <a:gd name="connsiteY15" fmla="*/ 1280614 h 1296593"/>
              <a:gd name="connsiteX16" fmla="*/ 86087 w 2374315"/>
              <a:gd name="connsiteY16" fmla="*/ 1265644 h 1296593"/>
              <a:gd name="connsiteX17" fmla="*/ 420768 w 2374315"/>
              <a:gd name="connsiteY17" fmla="*/ 822121 h 1296593"/>
              <a:gd name="connsiteX18" fmla="*/ 0 w 2374315"/>
              <a:gd name="connsiteY18" fmla="*/ 917517 h 1296593"/>
              <a:gd name="connsiteX19" fmla="*/ 67890 w 2374315"/>
              <a:gd name="connsiteY19" fmla="*/ 369249 h 1296593"/>
              <a:gd name="connsiteX20" fmla="*/ 86087 w 2374315"/>
              <a:gd name="connsiteY20" fmla="*/ 344109 h 1296593"/>
              <a:gd name="connsiteX21" fmla="*/ 112200 w 2374315"/>
              <a:gd name="connsiteY21" fmla="*/ 329141 h 1296593"/>
              <a:gd name="connsiteX22" fmla="*/ 38253 w 2374315"/>
              <a:gd name="connsiteY22" fmla="*/ 723194 h 1296593"/>
              <a:gd name="connsiteX0" fmla="*/ 38253 w 2363414"/>
              <a:gd name="connsiteY0" fmla="*/ 723186 h 1296585"/>
              <a:gd name="connsiteX1" fmla="*/ 149729 w 2363414"/>
              <a:gd name="connsiteY1" fmla="*/ 313152 h 1296585"/>
              <a:gd name="connsiteX2" fmla="*/ 138143 w 2363414"/>
              <a:gd name="connsiteY2" fmla="*/ 425494 h 1296585"/>
              <a:gd name="connsiteX3" fmla="*/ 146130 w 2363414"/>
              <a:gd name="connsiteY3" fmla="*/ 492306 h 1296585"/>
              <a:gd name="connsiteX4" fmla="*/ 327611 w 2363414"/>
              <a:gd name="connsiteY4" fmla="*/ 363574 h 1296585"/>
              <a:gd name="connsiteX5" fmla="*/ 1056623 w 2363414"/>
              <a:gd name="connsiteY5" fmla="*/ 265523 h 1296585"/>
              <a:gd name="connsiteX6" fmla="*/ 2003012 w 2363414"/>
              <a:gd name="connsiteY6" fmla="*/ 6 h 1296585"/>
              <a:gd name="connsiteX7" fmla="*/ 2312808 w 2363414"/>
              <a:gd name="connsiteY7" fmla="*/ 427089 h 1296585"/>
              <a:gd name="connsiteX8" fmla="*/ 2320302 w 2363414"/>
              <a:gd name="connsiteY8" fmla="*/ 681044 h 1296585"/>
              <a:gd name="connsiteX9" fmla="*/ 1907762 w 2363414"/>
              <a:gd name="connsiteY9" fmla="*/ 1095381 h 1296585"/>
              <a:gd name="connsiteX10" fmla="*/ 1114329 w 2363414"/>
              <a:gd name="connsiteY10" fmla="*/ 1117865 h 1296585"/>
              <a:gd name="connsiteX11" fmla="*/ 769656 w 2363414"/>
              <a:gd name="connsiteY11" fmla="*/ 887467 h 1296585"/>
              <a:gd name="connsiteX12" fmla="*/ 511186 w 2363414"/>
              <a:gd name="connsiteY12" fmla="*/ 975054 h 1296585"/>
              <a:gd name="connsiteX13" fmla="*/ 149728 w 2363414"/>
              <a:gd name="connsiteY13" fmla="*/ 1296585 h 1296585"/>
              <a:gd name="connsiteX14" fmla="*/ 249981 w 2363414"/>
              <a:gd name="connsiteY14" fmla="*/ 975054 h 1296585"/>
              <a:gd name="connsiteX15" fmla="*/ 112203 w 2363414"/>
              <a:gd name="connsiteY15" fmla="*/ 1280606 h 1296585"/>
              <a:gd name="connsiteX16" fmla="*/ 86087 w 2363414"/>
              <a:gd name="connsiteY16" fmla="*/ 1265636 h 1296585"/>
              <a:gd name="connsiteX17" fmla="*/ 420768 w 2363414"/>
              <a:gd name="connsiteY17" fmla="*/ 822113 h 1296585"/>
              <a:gd name="connsiteX18" fmla="*/ 0 w 2363414"/>
              <a:gd name="connsiteY18" fmla="*/ 917509 h 1296585"/>
              <a:gd name="connsiteX19" fmla="*/ 67890 w 2363414"/>
              <a:gd name="connsiteY19" fmla="*/ 369241 h 1296585"/>
              <a:gd name="connsiteX20" fmla="*/ 86087 w 2363414"/>
              <a:gd name="connsiteY20" fmla="*/ 344101 h 1296585"/>
              <a:gd name="connsiteX21" fmla="*/ 112200 w 2363414"/>
              <a:gd name="connsiteY21" fmla="*/ 329133 h 1296585"/>
              <a:gd name="connsiteX22" fmla="*/ 38253 w 2363414"/>
              <a:gd name="connsiteY22" fmla="*/ 723186 h 1296585"/>
              <a:gd name="connsiteX0" fmla="*/ 38253 w 2443311"/>
              <a:gd name="connsiteY0" fmla="*/ 723186 h 1296585"/>
              <a:gd name="connsiteX1" fmla="*/ 149729 w 2443311"/>
              <a:gd name="connsiteY1" fmla="*/ 313152 h 1296585"/>
              <a:gd name="connsiteX2" fmla="*/ 138143 w 2443311"/>
              <a:gd name="connsiteY2" fmla="*/ 425494 h 1296585"/>
              <a:gd name="connsiteX3" fmla="*/ 146130 w 2443311"/>
              <a:gd name="connsiteY3" fmla="*/ 492306 h 1296585"/>
              <a:gd name="connsiteX4" fmla="*/ 327611 w 2443311"/>
              <a:gd name="connsiteY4" fmla="*/ 363574 h 1296585"/>
              <a:gd name="connsiteX5" fmla="*/ 1056623 w 2443311"/>
              <a:gd name="connsiteY5" fmla="*/ 265523 h 1296585"/>
              <a:gd name="connsiteX6" fmla="*/ 2003012 w 2443311"/>
              <a:gd name="connsiteY6" fmla="*/ 6 h 1296585"/>
              <a:gd name="connsiteX7" fmla="*/ 2423713 w 2443311"/>
              <a:gd name="connsiteY7" fmla="*/ 402952 h 1296585"/>
              <a:gd name="connsiteX8" fmla="*/ 2320302 w 2443311"/>
              <a:gd name="connsiteY8" fmla="*/ 681044 h 1296585"/>
              <a:gd name="connsiteX9" fmla="*/ 1907762 w 2443311"/>
              <a:gd name="connsiteY9" fmla="*/ 1095381 h 1296585"/>
              <a:gd name="connsiteX10" fmla="*/ 1114329 w 2443311"/>
              <a:gd name="connsiteY10" fmla="*/ 1117865 h 1296585"/>
              <a:gd name="connsiteX11" fmla="*/ 769656 w 2443311"/>
              <a:gd name="connsiteY11" fmla="*/ 887467 h 1296585"/>
              <a:gd name="connsiteX12" fmla="*/ 511186 w 2443311"/>
              <a:gd name="connsiteY12" fmla="*/ 975054 h 1296585"/>
              <a:gd name="connsiteX13" fmla="*/ 149728 w 2443311"/>
              <a:gd name="connsiteY13" fmla="*/ 1296585 h 1296585"/>
              <a:gd name="connsiteX14" fmla="*/ 249981 w 2443311"/>
              <a:gd name="connsiteY14" fmla="*/ 975054 h 1296585"/>
              <a:gd name="connsiteX15" fmla="*/ 112203 w 2443311"/>
              <a:gd name="connsiteY15" fmla="*/ 1280606 h 1296585"/>
              <a:gd name="connsiteX16" fmla="*/ 86087 w 2443311"/>
              <a:gd name="connsiteY16" fmla="*/ 1265636 h 1296585"/>
              <a:gd name="connsiteX17" fmla="*/ 420768 w 2443311"/>
              <a:gd name="connsiteY17" fmla="*/ 822113 h 1296585"/>
              <a:gd name="connsiteX18" fmla="*/ 0 w 2443311"/>
              <a:gd name="connsiteY18" fmla="*/ 917509 h 1296585"/>
              <a:gd name="connsiteX19" fmla="*/ 67890 w 2443311"/>
              <a:gd name="connsiteY19" fmla="*/ 369241 h 1296585"/>
              <a:gd name="connsiteX20" fmla="*/ 86087 w 2443311"/>
              <a:gd name="connsiteY20" fmla="*/ 344101 h 1296585"/>
              <a:gd name="connsiteX21" fmla="*/ 112200 w 2443311"/>
              <a:gd name="connsiteY21" fmla="*/ 329133 h 1296585"/>
              <a:gd name="connsiteX22" fmla="*/ 38253 w 2443311"/>
              <a:gd name="connsiteY22" fmla="*/ 723186 h 1296585"/>
              <a:gd name="connsiteX0" fmla="*/ 38253 w 2443311"/>
              <a:gd name="connsiteY0" fmla="*/ 562278 h 1135677"/>
              <a:gd name="connsiteX1" fmla="*/ 149729 w 2443311"/>
              <a:gd name="connsiteY1" fmla="*/ 152244 h 1135677"/>
              <a:gd name="connsiteX2" fmla="*/ 138143 w 2443311"/>
              <a:gd name="connsiteY2" fmla="*/ 264586 h 1135677"/>
              <a:gd name="connsiteX3" fmla="*/ 146130 w 2443311"/>
              <a:gd name="connsiteY3" fmla="*/ 331398 h 1135677"/>
              <a:gd name="connsiteX4" fmla="*/ 327611 w 2443311"/>
              <a:gd name="connsiteY4" fmla="*/ 202666 h 1135677"/>
              <a:gd name="connsiteX5" fmla="*/ 1056623 w 2443311"/>
              <a:gd name="connsiteY5" fmla="*/ 104615 h 1135677"/>
              <a:gd name="connsiteX6" fmla="*/ 2023177 w 2443311"/>
              <a:gd name="connsiteY6" fmla="*/ 13 h 1135677"/>
              <a:gd name="connsiteX7" fmla="*/ 2423713 w 2443311"/>
              <a:gd name="connsiteY7" fmla="*/ 242044 h 1135677"/>
              <a:gd name="connsiteX8" fmla="*/ 2320302 w 2443311"/>
              <a:gd name="connsiteY8" fmla="*/ 520136 h 1135677"/>
              <a:gd name="connsiteX9" fmla="*/ 1907762 w 2443311"/>
              <a:gd name="connsiteY9" fmla="*/ 934473 h 1135677"/>
              <a:gd name="connsiteX10" fmla="*/ 1114329 w 2443311"/>
              <a:gd name="connsiteY10" fmla="*/ 956957 h 1135677"/>
              <a:gd name="connsiteX11" fmla="*/ 769656 w 2443311"/>
              <a:gd name="connsiteY11" fmla="*/ 726559 h 1135677"/>
              <a:gd name="connsiteX12" fmla="*/ 511186 w 2443311"/>
              <a:gd name="connsiteY12" fmla="*/ 814146 h 1135677"/>
              <a:gd name="connsiteX13" fmla="*/ 149728 w 2443311"/>
              <a:gd name="connsiteY13" fmla="*/ 1135677 h 1135677"/>
              <a:gd name="connsiteX14" fmla="*/ 249981 w 2443311"/>
              <a:gd name="connsiteY14" fmla="*/ 814146 h 1135677"/>
              <a:gd name="connsiteX15" fmla="*/ 112203 w 2443311"/>
              <a:gd name="connsiteY15" fmla="*/ 1119698 h 1135677"/>
              <a:gd name="connsiteX16" fmla="*/ 86087 w 2443311"/>
              <a:gd name="connsiteY16" fmla="*/ 1104728 h 1135677"/>
              <a:gd name="connsiteX17" fmla="*/ 420768 w 2443311"/>
              <a:gd name="connsiteY17" fmla="*/ 661205 h 1135677"/>
              <a:gd name="connsiteX18" fmla="*/ 0 w 2443311"/>
              <a:gd name="connsiteY18" fmla="*/ 756601 h 1135677"/>
              <a:gd name="connsiteX19" fmla="*/ 67890 w 2443311"/>
              <a:gd name="connsiteY19" fmla="*/ 208333 h 1135677"/>
              <a:gd name="connsiteX20" fmla="*/ 86087 w 2443311"/>
              <a:gd name="connsiteY20" fmla="*/ 183193 h 1135677"/>
              <a:gd name="connsiteX21" fmla="*/ 112200 w 2443311"/>
              <a:gd name="connsiteY21" fmla="*/ 168225 h 1135677"/>
              <a:gd name="connsiteX22" fmla="*/ 38253 w 2443311"/>
              <a:gd name="connsiteY22" fmla="*/ 562278 h 1135677"/>
              <a:gd name="connsiteX0" fmla="*/ 38253 w 2454262"/>
              <a:gd name="connsiteY0" fmla="*/ 562278 h 1135677"/>
              <a:gd name="connsiteX1" fmla="*/ 149729 w 2454262"/>
              <a:gd name="connsiteY1" fmla="*/ 152244 h 1135677"/>
              <a:gd name="connsiteX2" fmla="*/ 138143 w 2454262"/>
              <a:gd name="connsiteY2" fmla="*/ 264586 h 1135677"/>
              <a:gd name="connsiteX3" fmla="*/ 146130 w 2454262"/>
              <a:gd name="connsiteY3" fmla="*/ 331398 h 1135677"/>
              <a:gd name="connsiteX4" fmla="*/ 327611 w 2454262"/>
              <a:gd name="connsiteY4" fmla="*/ 202666 h 1135677"/>
              <a:gd name="connsiteX5" fmla="*/ 1056623 w 2454262"/>
              <a:gd name="connsiteY5" fmla="*/ 104615 h 1135677"/>
              <a:gd name="connsiteX6" fmla="*/ 2023177 w 2454262"/>
              <a:gd name="connsiteY6" fmla="*/ 13 h 1135677"/>
              <a:gd name="connsiteX7" fmla="*/ 2423713 w 2454262"/>
              <a:gd name="connsiteY7" fmla="*/ 242044 h 1135677"/>
              <a:gd name="connsiteX8" fmla="*/ 2370714 w 2454262"/>
              <a:gd name="connsiteY8" fmla="*/ 592548 h 1135677"/>
              <a:gd name="connsiteX9" fmla="*/ 1907762 w 2454262"/>
              <a:gd name="connsiteY9" fmla="*/ 934473 h 1135677"/>
              <a:gd name="connsiteX10" fmla="*/ 1114329 w 2454262"/>
              <a:gd name="connsiteY10" fmla="*/ 956957 h 1135677"/>
              <a:gd name="connsiteX11" fmla="*/ 769656 w 2454262"/>
              <a:gd name="connsiteY11" fmla="*/ 726559 h 1135677"/>
              <a:gd name="connsiteX12" fmla="*/ 511186 w 2454262"/>
              <a:gd name="connsiteY12" fmla="*/ 814146 h 1135677"/>
              <a:gd name="connsiteX13" fmla="*/ 149728 w 2454262"/>
              <a:gd name="connsiteY13" fmla="*/ 1135677 h 1135677"/>
              <a:gd name="connsiteX14" fmla="*/ 249981 w 2454262"/>
              <a:gd name="connsiteY14" fmla="*/ 814146 h 1135677"/>
              <a:gd name="connsiteX15" fmla="*/ 112203 w 2454262"/>
              <a:gd name="connsiteY15" fmla="*/ 1119698 h 1135677"/>
              <a:gd name="connsiteX16" fmla="*/ 86087 w 2454262"/>
              <a:gd name="connsiteY16" fmla="*/ 1104728 h 1135677"/>
              <a:gd name="connsiteX17" fmla="*/ 420768 w 2454262"/>
              <a:gd name="connsiteY17" fmla="*/ 661205 h 1135677"/>
              <a:gd name="connsiteX18" fmla="*/ 0 w 2454262"/>
              <a:gd name="connsiteY18" fmla="*/ 756601 h 1135677"/>
              <a:gd name="connsiteX19" fmla="*/ 67890 w 2454262"/>
              <a:gd name="connsiteY19" fmla="*/ 208333 h 1135677"/>
              <a:gd name="connsiteX20" fmla="*/ 86087 w 2454262"/>
              <a:gd name="connsiteY20" fmla="*/ 183193 h 1135677"/>
              <a:gd name="connsiteX21" fmla="*/ 112200 w 2454262"/>
              <a:gd name="connsiteY21" fmla="*/ 168225 h 1135677"/>
              <a:gd name="connsiteX22" fmla="*/ 38253 w 2454262"/>
              <a:gd name="connsiteY22" fmla="*/ 562278 h 1135677"/>
              <a:gd name="connsiteX0" fmla="*/ 38253 w 2442846"/>
              <a:gd name="connsiteY0" fmla="*/ 562278 h 1135677"/>
              <a:gd name="connsiteX1" fmla="*/ 149729 w 2442846"/>
              <a:gd name="connsiteY1" fmla="*/ 152244 h 1135677"/>
              <a:gd name="connsiteX2" fmla="*/ 138143 w 2442846"/>
              <a:gd name="connsiteY2" fmla="*/ 264586 h 1135677"/>
              <a:gd name="connsiteX3" fmla="*/ 146130 w 2442846"/>
              <a:gd name="connsiteY3" fmla="*/ 331398 h 1135677"/>
              <a:gd name="connsiteX4" fmla="*/ 327611 w 2442846"/>
              <a:gd name="connsiteY4" fmla="*/ 202666 h 1135677"/>
              <a:gd name="connsiteX5" fmla="*/ 1056623 w 2442846"/>
              <a:gd name="connsiteY5" fmla="*/ 104615 h 1135677"/>
              <a:gd name="connsiteX6" fmla="*/ 2023177 w 2442846"/>
              <a:gd name="connsiteY6" fmla="*/ 13 h 1135677"/>
              <a:gd name="connsiteX7" fmla="*/ 2423713 w 2442846"/>
              <a:gd name="connsiteY7" fmla="*/ 242044 h 1135677"/>
              <a:gd name="connsiteX8" fmla="*/ 2370714 w 2442846"/>
              <a:gd name="connsiteY8" fmla="*/ 592548 h 1135677"/>
              <a:gd name="connsiteX9" fmla="*/ 2263410 w 2442846"/>
              <a:gd name="connsiteY9" fmla="*/ 757825 h 1135677"/>
              <a:gd name="connsiteX10" fmla="*/ 1907762 w 2442846"/>
              <a:gd name="connsiteY10" fmla="*/ 934473 h 1135677"/>
              <a:gd name="connsiteX11" fmla="*/ 1114329 w 2442846"/>
              <a:gd name="connsiteY11" fmla="*/ 956957 h 1135677"/>
              <a:gd name="connsiteX12" fmla="*/ 769656 w 2442846"/>
              <a:gd name="connsiteY12" fmla="*/ 726559 h 1135677"/>
              <a:gd name="connsiteX13" fmla="*/ 511186 w 2442846"/>
              <a:gd name="connsiteY13" fmla="*/ 814146 h 1135677"/>
              <a:gd name="connsiteX14" fmla="*/ 149728 w 2442846"/>
              <a:gd name="connsiteY14" fmla="*/ 1135677 h 1135677"/>
              <a:gd name="connsiteX15" fmla="*/ 249981 w 2442846"/>
              <a:gd name="connsiteY15" fmla="*/ 814146 h 1135677"/>
              <a:gd name="connsiteX16" fmla="*/ 112203 w 2442846"/>
              <a:gd name="connsiteY16" fmla="*/ 1119698 h 1135677"/>
              <a:gd name="connsiteX17" fmla="*/ 86087 w 2442846"/>
              <a:gd name="connsiteY17" fmla="*/ 1104728 h 1135677"/>
              <a:gd name="connsiteX18" fmla="*/ 420768 w 2442846"/>
              <a:gd name="connsiteY18" fmla="*/ 661205 h 1135677"/>
              <a:gd name="connsiteX19" fmla="*/ 0 w 2442846"/>
              <a:gd name="connsiteY19" fmla="*/ 756601 h 1135677"/>
              <a:gd name="connsiteX20" fmla="*/ 67890 w 2442846"/>
              <a:gd name="connsiteY20" fmla="*/ 208333 h 1135677"/>
              <a:gd name="connsiteX21" fmla="*/ 86087 w 2442846"/>
              <a:gd name="connsiteY21" fmla="*/ 183193 h 1135677"/>
              <a:gd name="connsiteX22" fmla="*/ 112200 w 2442846"/>
              <a:gd name="connsiteY22" fmla="*/ 168225 h 1135677"/>
              <a:gd name="connsiteX23" fmla="*/ 38253 w 2442846"/>
              <a:gd name="connsiteY23" fmla="*/ 562278 h 1135677"/>
              <a:gd name="connsiteX0" fmla="*/ 38253 w 2452101"/>
              <a:gd name="connsiteY0" fmla="*/ 562278 h 1135677"/>
              <a:gd name="connsiteX1" fmla="*/ 149729 w 2452101"/>
              <a:gd name="connsiteY1" fmla="*/ 152244 h 1135677"/>
              <a:gd name="connsiteX2" fmla="*/ 138143 w 2452101"/>
              <a:gd name="connsiteY2" fmla="*/ 264586 h 1135677"/>
              <a:gd name="connsiteX3" fmla="*/ 146130 w 2452101"/>
              <a:gd name="connsiteY3" fmla="*/ 331398 h 1135677"/>
              <a:gd name="connsiteX4" fmla="*/ 327611 w 2452101"/>
              <a:gd name="connsiteY4" fmla="*/ 202666 h 1135677"/>
              <a:gd name="connsiteX5" fmla="*/ 1056623 w 2452101"/>
              <a:gd name="connsiteY5" fmla="*/ 104615 h 1135677"/>
              <a:gd name="connsiteX6" fmla="*/ 2023177 w 2452101"/>
              <a:gd name="connsiteY6" fmla="*/ 13 h 1135677"/>
              <a:gd name="connsiteX7" fmla="*/ 2423713 w 2452101"/>
              <a:gd name="connsiteY7" fmla="*/ 242044 h 1135677"/>
              <a:gd name="connsiteX8" fmla="*/ 2424726 w 2452101"/>
              <a:gd name="connsiteY8" fmla="*/ 524497 h 1135677"/>
              <a:gd name="connsiteX9" fmla="*/ 2370714 w 2452101"/>
              <a:gd name="connsiteY9" fmla="*/ 592548 h 1135677"/>
              <a:gd name="connsiteX10" fmla="*/ 2263410 w 2452101"/>
              <a:gd name="connsiteY10" fmla="*/ 757825 h 1135677"/>
              <a:gd name="connsiteX11" fmla="*/ 1907762 w 2452101"/>
              <a:gd name="connsiteY11" fmla="*/ 934473 h 1135677"/>
              <a:gd name="connsiteX12" fmla="*/ 1114329 w 2452101"/>
              <a:gd name="connsiteY12" fmla="*/ 956957 h 1135677"/>
              <a:gd name="connsiteX13" fmla="*/ 769656 w 2452101"/>
              <a:gd name="connsiteY13" fmla="*/ 726559 h 1135677"/>
              <a:gd name="connsiteX14" fmla="*/ 511186 w 2452101"/>
              <a:gd name="connsiteY14" fmla="*/ 814146 h 1135677"/>
              <a:gd name="connsiteX15" fmla="*/ 149728 w 2452101"/>
              <a:gd name="connsiteY15" fmla="*/ 1135677 h 1135677"/>
              <a:gd name="connsiteX16" fmla="*/ 249981 w 2452101"/>
              <a:gd name="connsiteY16" fmla="*/ 814146 h 1135677"/>
              <a:gd name="connsiteX17" fmla="*/ 112203 w 2452101"/>
              <a:gd name="connsiteY17" fmla="*/ 1119698 h 1135677"/>
              <a:gd name="connsiteX18" fmla="*/ 86087 w 2452101"/>
              <a:gd name="connsiteY18" fmla="*/ 1104728 h 1135677"/>
              <a:gd name="connsiteX19" fmla="*/ 420768 w 2452101"/>
              <a:gd name="connsiteY19" fmla="*/ 661205 h 1135677"/>
              <a:gd name="connsiteX20" fmla="*/ 0 w 2452101"/>
              <a:gd name="connsiteY20" fmla="*/ 756601 h 1135677"/>
              <a:gd name="connsiteX21" fmla="*/ 67890 w 2452101"/>
              <a:gd name="connsiteY21" fmla="*/ 208333 h 1135677"/>
              <a:gd name="connsiteX22" fmla="*/ 86087 w 2452101"/>
              <a:gd name="connsiteY22" fmla="*/ 183193 h 1135677"/>
              <a:gd name="connsiteX23" fmla="*/ 112200 w 2452101"/>
              <a:gd name="connsiteY23" fmla="*/ 168225 h 1135677"/>
              <a:gd name="connsiteX24" fmla="*/ 38253 w 2452101"/>
              <a:gd name="connsiteY24" fmla="*/ 562278 h 113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52101" h="1135677">
                <a:moveTo>
                  <a:pt x="38253" y="562278"/>
                </a:moveTo>
                <a:lnTo>
                  <a:pt x="149729" y="152244"/>
                </a:lnTo>
                <a:lnTo>
                  <a:pt x="138143" y="264586"/>
                </a:lnTo>
                <a:cubicBezTo>
                  <a:pt x="172831" y="331992"/>
                  <a:pt x="18256" y="415721"/>
                  <a:pt x="146130" y="331398"/>
                </a:cubicBezTo>
                <a:cubicBezTo>
                  <a:pt x="189471" y="323760"/>
                  <a:pt x="175862" y="240463"/>
                  <a:pt x="327611" y="202666"/>
                </a:cubicBezTo>
                <a:cubicBezTo>
                  <a:pt x="479360" y="164869"/>
                  <a:pt x="789152" y="167892"/>
                  <a:pt x="1056623" y="104615"/>
                </a:cubicBezTo>
                <a:cubicBezTo>
                  <a:pt x="1324094" y="41339"/>
                  <a:pt x="1826327" y="1600"/>
                  <a:pt x="2023177" y="13"/>
                </a:cubicBezTo>
                <a:cubicBezTo>
                  <a:pt x="2220027" y="-1574"/>
                  <a:pt x="2365190" y="154630"/>
                  <a:pt x="2423713" y="242044"/>
                </a:cubicBezTo>
                <a:cubicBezTo>
                  <a:pt x="2482236" y="329458"/>
                  <a:pt x="2433559" y="466080"/>
                  <a:pt x="2424726" y="524497"/>
                </a:cubicBezTo>
                <a:cubicBezTo>
                  <a:pt x="2415893" y="582914"/>
                  <a:pt x="2397600" y="553660"/>
                  <a:pt x="2370714" y="592548"/>
                </a:cubicBezTo>
                <a:cubicBezTo>
                  <a:pt x="2343828" y="631436"/>
                  <a:pt x="2340569" y="700838"/>
                  <a:pt x="2263410" y="757825"/>
                </a:cubicBezTo>
                <a:cubicBezTo>
                  <a:pt x="2186251" y="814812"/>
                  <a:pt x="2090874" y="897261"/>
                  <a:pt x="1907762" y="934473"/>
                </a:cubicBezTo>
                <a:cubicBezTo>
                  <a:pt x="1724650" y="971685"/>
                  <a:pt x="1357786" y="923220"/>
                  <a:pt x="1114329" y="956957"/>
                </a:cubicBezTo>
                <a:cubicBezTo>
                  <a:pt x="870873" y="990694"/>
                  <a:pt x="909386" y="713662"/>
                  <a:pt x="769656" y="726559"/>
                </a:cubicBezTo>
                <a:lnTo>
                  <a:pt x="511186" y="814146"/>
                </a:lnTo>
                <a:lnTo>
                  <a:pt x="149728" y="1135677"/>
                </a:lnTo>
                <a:lnTo>
                  <a:pt x="249981" y="814146"/>
                </a:lnTo>
                <a:lnTo>
                  <a:pt x="112203" y="1119698"/>
                </a:lnTo>
                <a:lnTo>
                  <a:pt x="86087" y="1104728"/>
                </a:lnTo>
                <a:lnTo>
                  <a:pt x="420768" y="661205"/>
                </a:lnTo>
                <a:lnTo>
                  <a:pt x="0" y="756601"/>
                </a:lnTo>
                <a:lnTo>
                  <a:pt x="67890" y="208333"/>
                </a:lnTo>
                <a:lnTo>
                  <a:pt x="86087" y="183193"/>
                </a:lnTo>
                <a:lnTo>
                  <a:pt x="112200" y="168225"/>
                </a:lnTo>
                <a:lnTo>
                  <a:pt x="38253" y="56227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>
              <a:solidFill>
                <a:prstClr val="white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856361" y="6604268"/>
            <a:ext cx="5028418" cy="1608009"/>
            <a:chOff x="3645787" y="4388239"/>
            <a:chExt cx="2277928" cy="1072099"/>
          </a:xfrm>
        </p:grpSpPr>
        <p:sp>
          <p:nvSpPr>
            <p:cNvPr id="26" name="Freeform 25"/>
            <p:cNvSpPr/>
            <p:nvPr/>
          </p:nvSpPr>
          <p:spPr>
            <a:xfrm flipH="1">
              <a:off x="3645787" y="4403665"/>
              <a:ext cx="2257327" cy="1056673"/>
            </a:xfrm>
            <a:custGeom>
              <a:avLst/>
              <a:gdLst>
                <a:gd name="connsiteX0" fmla="*/ 552450 w 2724151"/>
                <a:gd name="connsiteY0" fmla="*/ 0 h 1000126"/>
                <a:gd name="connsiteX1" fmla="*/ 563103 w 2724151"/>
                <a:gd name="connsiteY1" fmla="*/ 8347 h 1000126"/>
                <a:gd name="connsiteX2" fmla="*/ 622092 w 2724151"/>
                <a:gd name="connsiteY2" fmla="*/ 1 h 1000126"/>
                <a:gd name="connsiteX3" fmla="*/ 2321136 w 2724151"/>
                <a:gd name="connsiteY3" fmla="*/ 1 h 1000126"/>
                <a:gd name="connsiteX4" fmla="*/ 2724151 w 2724151"/>
                <a:gd name="connsiteY4" fmla="*/ 500064 h 1000126"/>
                <a:gd name="connsiteX5" fmla="*/ 2321136 w 2724151"/>
                <a:gd name="connsiteY5" fmla="*/ 1000126 h 1000126"/>
                <a:gd name="connsiteX6" fmla="*/ 622092 w 2724151"/>
                <a:gd name="connsiteY6" fmla="*/ 1000126 h 1000126"/>
                <a:gd name="connsiteX7" fmla="*/ 563102 w 2724151"/>
                <a:gd name="connsiteY7" fmla="*/ 991780 h 1000126"/>
                <a:gd name="connsiteX8" fmla="*/ 552450 w 2724151"/>
                <a:gd name="connsiteY8" fmla="*/ 1000126 h 1000126"/>
                <a:gd name="connsiteX9" fmla="*/ 525577 w 2724151"/>
                <a:gd name="connsiteY9" fmla="*/ 975801 h 1000126"/>
                <a:gd name="connsiteX10" fmla="*/ 499461 w 2724151"/>
                <a:gd name="connsiteY10" fmla="*/ 960831 h 1000126"/>
                <a:gd name="connsiteX11" fmla="*/ 481262 w 2724151"/>
                <a:gd name="connsiteY11" fmla="*/ 935688 h 1000126"/>
                <a:gd name="connsiteX12" fmla="*/ 0 w 2724151"/>
                <a:gd name="connsiteY12" fmla="*/ 500063 h 1000126"/>
                <a:gd name="connsiteX13" fmla="*/ 481264 w 2724151"/>
                <a:gd name="connsiteY13" fmla="*/ 64436 h 1000126"/>
                <a:gd name="connsiteX14" fmla="*/ 499461 w 2724151"/>
                <a:gd name="connsiteY14" fmla="*/ 39296 h 1000126"/>
                <a:gd name="connsiteX15" fmla="*/ 525574 w 2724151"/>
                <a:gd name="connsiteY15" fmla="*/ 24328 h 1000126"/>
                <a:gd name="connsiteX0" fmla="*/ 552450 w 2725086"/>
                <a:gd name="connsiteY0" fmla="*/ 180974 h 1181100"/>
                <a:gd name="connsiteX1" fmla="*/ 563103 w 2725086"/>
                <a:gd name="connsiteY1" fmla="*/ 189321 h 1181100"/>
                <a:gd name="connsiteX2" fmla="*/ 622092 w 2725086"/>
                <a:gd name="connsiteY2" fmla="*/ 180975 h 1181100"/>
                <a:gd name="connsiteX3" fmla="*/ 2397336 w 2725086"/>
                <a:gd name="connsiteY3" fmla="*/ 0 h 1181100"/>
                <a:gd name="connsiteX4" fmla="*/ 2724151 w 2725086"/>
                <a:gd name="connsiteY4" fmla="*/ 681038 h 1181100"/>
                <a:gd name="connsiteX5" fmla="*/ 2321136 w 2725086"/>
                <a:gd name="connsiteY5" fmla="*/ 1181100 h 1181100"/>
                <a:gd name="connsiteX6" fmla="*/ 622092 w 2725086"/>
                <a:gd name="connsiteY6" fmla="*/ 1181100 h 1181100"/>
                <a:gd name="connsiteX7" fmla="*/ 563102 w 2725086"/>
                <a:gd name="connsiteY7" fmla="*/ 1172754 h 1181100"/>
                <a:gd name="connsiteX8" fmla="*/ 552450 w 2725086"/>
                <a:gd name="connsiteY8" fmla="*/ 1181100 h 1181100"/>
                <a:gd name="connsiteX9" fmla="*/ 525577 w 2725086"/>
                <a:gd name="connsiteY9" fmla="*/ 1156775 h 1181100"/>
                <a:gd name="connsiteX10" fmla="*/ 499461 w 2725086"/>
                <a:gd name="connsiteY10" fmla="*/ 1141805 h 1181100"/>
                <a:gd name="connsiteX11" fmla="*/ 481262 w 2725086"/>
                <a:gd name="connsiteY11" fmla="*/ 1116662 h 1181100"/>
                <a:gd name="connsiteX12" fmla="*/ 0 w 2725086"/>
                <a:gd name="connsiteY12" fmla="*/ 681037 h 1181100"/>
                <a:gd name="connsiteX13" fmla="*/ 481264 w 2725086"/>
                <a:gd name="connsiteY13" fmla="*/ 245410 h 1181100"/>
                <a:gd name="connsiteX14" fmla="*/ 499461 w 2725086"/>
                <a:gd name="connsiteY14" fmla="*/ 220270 h 1181100"/>
                <a:gd name="connsiteX15" fmla="*/ 525574 w 2725086"/>
                <a:gd name="connsiteY15" fmla="*/ 205302 h 1181100"/>
                <a:gd name="connsiteX16" fmla="*/ 552450 w 2725086"/>
                <a:gd name="connsiteY16" fmla="*/ 180974 h 1181100"/>
                <a:gd name="connsiteX0" fmla="*/ 552450 w 2725086"/>
                <a:gd name="connsiteY0" fmla="*/ 180974 h 1181100"/>
                <a:gd name="connsiteX1" fmla="*/ 563103 w 2725086"/>
                <a:gd name="connsiteY1" fmla="*/ 189321 h 1181100"/>
                <a:gd name="connsiteX2" fmla="*/ 622092 w 2725086"/>
                <a:gd name="connsiteY2" fmla="*/ 180975 h 1181100"/>
                <a:gd name="connsiteX3" fmla="*/ 2397336 w 2725086"/>
                <a:gd name="connsiteY3" fmla="*/ 0 h 1181100"/>
                <a:gd name="connsiteX4" fmla="*/ 2724151 w 2725086"/>
                <a:gd name="connsiteY4" fmla="*/ 681038 h 1181100"/>
                <a:gd name="connsiteX5" fmla="*/ 2321136 w 2725086"/>
                <a:gd name="connsiteY5" fmla="*/ 971550 h 1181100"/>
                <a:gd name="connsiteX6" fmla="*/ 622092 w 2725086"/>
                <a:gd name="connsiteY6" fmla="*/ 1181100 h 1181100"/>
                <a:gd name="connsiteX7" fmla="*/ 563102 w 2725086"/>
                <a:gd name="connsiteY7" fmla="*/ 1172754 h 1181100"/>
                <a:gd name="connsiteX8" fmla="*/ 552450 w 2725086"/>
                <a:gd name="connsiteY8" fmla="*/ 1181100 h 1181100"/>
                <a:gd name="connsiteX9" fmla="*/ 525577 w 2725086"/>
                <a:gd name="connsiteY9" fmla="*/ 1156775 h 1181100"/>
                <a:gd name="connsiteX10" fmla="*/ 499461 w 2725086"/>
                <a:gd name="connsiteY10" fmla="*/ 1141805 h 1181100"/>
                <a:gd name="connsiteX11" fmla="*/ 481262 w 2725086"/>
                <a:gd name="connsiteY11" fmla="*/ 1116662 h 1181100"/>
                <a:gd name="connsiteX12" fmla="*/ 0 w 2725086"/>
                <a:gd name="connsiteY12" fmla="*/ 681037 h 1181100"/>
                <a:gd name="connsiteX13" fmla="*/ 481264 w 2725086"/>
                <a:gd name="connsiteY13" fmla="*/ 245410 h 1181100"/>
                <a:gd name="connsiteX14" fmla="*/ 499461 w 2725086"/>
                <a:gd name="connsiteY14" fmla="*/ 220270 h 1181100"/>
                <a:gd name="connsiteX15" fmla="*/ 525574 w 2725086"/>
                <a:gd name="connsiteY15" fmla="*/ 205302 h 1181100"/>
                <a:gd name="connsiteX16" fmla="*/ 552450 w 2725086"/>
                <a:gd name="connsiteY16" fmla="*/ 180974 h 1181100"/>
                <a:gd name="connsiteX0" fmla="*/ 552450 w 2744019"/>
                <a:gd name="connsiteY0" fmla="*/ 180974 h 1181100"/>
                <a:gd name="connsiteX1" fmla="*/ 563103 w 2744019"/>
                <a:gd name="connsiteY1" fmla="*/ 189321 h 1181100"/>
                <a:gd name="connsiteX2" fmla="*/ 622092 w 2744019"/>
                <a:gd name="connsiteY2" fmla="*/ 180975 h 1181100"/>
                <a:gd name="connsiteX3" fmla="*/ 2397336 w 2744019"/>
                <a:gd name="connsiteY3" fmla="*/ 0 h 1181100"/>
                <a:gd name="connsiteX4" fmla="*/ 2743201 w 2744019"/>
                <a:gd name="connsiteY4" fmla="*/ 490538 h 1181100"/>
                <a:gd name="connsiteX5" fmla="*/ 2321136 w 2744019"/>
                <a:gd name="connsiteY5" fmla="*/ 971550 h 1181100"/>
                <a:gd name="connsiteX6" fmla="*/ 622092 w 2744019"/>
                <a:gd name="connsiteY6" fmla="*/ 1181100 h 1181100"/>
                <a:gd name="connsiteX7" fmla="*/ 563102 w 2744019"/>
                <a:gd name="connsiteY7" fmla="*/ 1172754 h 1181100"/>
                <a:gd name="connsiteX8" fmla="*/ 552450 w 2744019"/>
                <a:gd name="connsiteY8" fmla="*/ 1181100 h 1181100"/>
                <a:gd name="connsiteX9" fmla="*/ 525577 w 2744019"/>
                <a:gd name="connsiteY9" fmla="*/ 1156775 h 1181100"/>
                <a:gd name="connsiteX10" fmla="*/ 499461 w 2744019"/>
                <a:gd name="connsiteY10" fmla="*/ 1141805 h 1181100"/>
                <a:gd name="connsiteX11" fmla="*/ 481262 w 2744019"/>
                <a:gd name="connsiteY11" fmla="*/ 1116662 h 1181100"/>
                <a:gd name="connsiteX12" fmla="*/ 0 w 2744019"/>
                <a:gd name="connsiteY12" fmla="*/ 681037 h 1181100"/>
                <a:gd name="connsiteX13" fmla="*/ 481264 w 2744019"/>
                <a:gd name="connsiteY13" fmla="*/ 245410 h 1181100"/>
                <a:gd name="connsiteX14" fmla="*/ 499461 w 2744019"/>
                <a:gd name="connsiteY14" fmla="*/ 220270 h 1181100"/>
                <a:gd name="connsiteX15" fmla="*/ 525574 w 2744019"/>
                <a:gd name="connsiteY15" fmla="*/ 205302 h 1181100"/>
                <a:gd name="connsiteX16" fmla="*/ 552450 w 2744019"/>
                <a:gd name="connsiteY16" fmla="*/ 180974 h 1181100"/>
                <a:gd name="connsiteX0" fmla="*/ 552450 w 2744019"/>
                <a:gd name="connsiteY0" fmla="*/ 180974 h 1181100"/>
                <a:gd name="connsiteX1" fmla="*/ 563103 w 2744019"/>
                <a:gd name="connsiteY1" fmla="*/ 189321 h 1181100"/>
                <a:gd name="connsiteX2" fmla="*/ 622092 w 2744019"/>
                <a:gd name="connsiteY2" fmla="*/ 180975 h 1181100"/>
                <a:gd name="connsiteX3" fmla="*/ 2397336 w 2744019"/>
                <a:gd name="connsiteY3" fmla="*/ 0 h 1181100"/>
                <a:gd name="connsiteX4" fmla="*/ 2743201 w 2744019"/>
                <a:gd name="connsiteY4" fmla="*/ 490538 h 1181100"/>
                <a:gd name="connsiteX5" fmla="*/ 2321136 w 2744019"/>
                <a:gd name="connsiteY5" fmla="*/ 971550 h 1181100"/>
                <a:gd name="connsiteX6" fmla="*/ 860397 w 2744019"/>
                <a:gd name="connsiteY6" fmla="*/ 1173971 h 1181100"/>
                <a:gd name="connsiteX7" fmla="*/ 622092 w 2744019"/>
                <a:gd name="connsiteY7" fmla="*/ 1181100 h 1181100"/>
                <a:gd name="connsiteX8" fmla="*/ 563102 w 2744019"/>
                <a:gd name="connsiteY8" fmla="*/ 1172754 h 1181100"/>
                <a:gd name="connsiteX9" fmla="*/ 552450 w 2744019"/>
                <a:gd name="connsiteY9" fmla="*/ 1181100 h 1181100"/>
                <a:gd name="connsiteX10" fmla="*/ 525577 w 2744019"/>
                <a:gd name="connsiteY10" fmla="*/ 1156775 h 1181100"/>
                <a:gd name="connsiteX11" fmla="*/ 499461 w 2744019"/>
                <a:gd name="connsiteY11" fmla="*/ 1141805 h 1181100"/>
                <a:gd name="connsiteX12" fmla="*/ 481262 w 2744019"/>
                <a:gd name="connsiteY12" fmla="*/ 1116662 h 1181100"/>
                <a:gd name="connsiteX13" fmla="*/ 0 w 2744019"/>
                <a:gd name="connsiteY13" fmla="*/ 681037 h 1181100"/>
                <a:gd name="connsiteX14" fmla="*/ 481264 w 2744019"/>
                <a:gd name="connsiteY14" fmla="*/ 245410 h 1181100"/>
                <a:gd name="connsiteX15" fmla="*/ 499461 w 2744019"/>
                <a:gd name="connsiteY15" fmla="*/ 220270 h 1181100"/>
                <a:gd name="connsiteX16" fmla="*/ 525574 w 2744019"/>
                <a:gd name="connsiteY16" fmla="*/ 205302 h 1181100"/>
                <a:gd name="connsiteX17" fmla="*/ 552450 w 2744019"/>
                <a:gd name="connsiteY17" fmla="*/ 180974 h 1181100"/>
                <a:gd name="connsiteX0" fmla="*/ 552450 w 2744019"/>
                <a:gd name="connsiteY0" fmla="*/ 195068 h 1195194"/>
                <a:gd name="connsiteX1" fmla="*/ 563103 w 2744019"/>
                <a:gd name="connsiteY1" fmla="*/ 203415 h 1195194"/>
                <a:gd name="connsiteX2" fmla="*/ 622092 w 2744019"/>
                <a:gd name="connsiteY2" fmla="*/ 195069 h 1195194"/>
                <a:gd name="connsiteX3" fmla="*/ 1469997 w 2744019"/>
                <a:gd name="connsiteY3" fmla="*/ 155786 h 1195194"/>
                <a:gd name="connsiteX4" fmla="*/ 2397336 w 2744019"/>
                <a:gd name="connsiteY4" fmla="*/ 14094 h 1195194"/>
                <a:gd name="connsiteX5" fmla="*/ 2743201 w 2744019"/>
                <a:gd name="connsiteY5" fmla="*/ 504632 h 1195194"/>
                <a:gd name="connsiteX6" fmla="*/ 2321136 w 2744019"/>
                <a:gd name="connsiteY6" fmla="*/ 985644 h 1195194"/>
                <a:gd name="connsiteX7" fmla="*/ 860397 w 2744019"/>
                <a:gd name="connsiteY7" fmla="*/ 1188065 h 1195194"/>
                <a:gd name="connsiteX8" fmla="*/ 622092 w 2744019"/>
                <a:gd name="connsiteY8" fmla="*/ 1195194 h 1195194"/>
                <a:gd name="connsiteX9" fmla="*/ 563102 w 2744019"/>
                <a:gd name="connsiteY9" fmla="*/ 1186848 h 1195194"/>
                <a:gd name="connsiteX10" fmla="*/ 552450 w 2744019"/>
                <a:gd name="connsiteY10" fmla="*/ 1195194 h 1195194"/>
                <a:gd name="connsiteX11" fmla="*/ 525577 w 2744019"/>
                <a:gd name="connsiteY11" fmla="*/ 1170869 h 1195194"/>
                <a:gd name="connsiteX12" fmla="*/ 499461 w 2744019"/>
                <a:gd name="connsiteY12" fmla="*/ 1155899 h 1195194"/>
                <a:gd name="connsiteX13" fmla="*/ 481262 w 2744019"/>
                <a:gd name="connsiteY13" fmla="*/ 1130756 h 1195194"/>
                <a:gd name="connsiteX14" fmla="*/ 0 w 2744019"/>
                <a:gd name="connsiteY14" fmla="*/ 695131 h 1195194"/>
                <a:gd name="connsiteX15" fmla="*/ 481264 w 2744019"/>
                <a:gd name="connsiteY15" fmla="*/ 259504 h 1195194"/>
                <a:gd name="connsiteX16" fmla="*/ 499461 w 2744019"/>
                <a:gd name="connsiteY16" fmla="*/ 234364 h 1195194"/>
                <a:gd name="connsiteX17" fmla="*/ 525574 w 2744019"/>
                <a:gd name="connsiteY17" fmla="*/ 219396 h 1195194"/>
                <a:gd name="connsiteX18" fmla="*/ 552450 w 2744019"/>
                <a:gd name="connsiteY18" fmla="*/ 195068 h 1195194"/>
                <a:gd name="connsiteX0" fmla="*/ 552450 w 2744019"/>
                <a:gd name="connsiteY0" fmla="*/ 267681 h 1267807"/>
                <a:gd name="connsiteX1" fmla="*/ 563103 w 2744019"/>
                <a:gd name="connsiteY1" fmla="*/ 276028 h 1267807"/>
                <a:gd name="connsiteX2" fmla="*/ 622092 w 2744019"/>
                <a:gd name="connsiteY2" fmla="*/ 267682 h 1267807"/>
                <a:gd name="connsiteX3" fmla="*/ 1469997 w 2744019"/>
                <a:gd name="connsiteY3" fmla="*/ 228399 h 1267807"/>
                <a:gd name="connsiteX4" fmla="*/ 2397336 w 2744019"/>
                <a:gd name="connsiteY4" fmla="*/ 10507 h 1267807"/>
                <a:gd name="connsiteX5" fmla="*/ 2743201 w 2744019"/>
                <a:gd name="connsiteY5" fmla="*/ 577245 h 1267807"/>
                <a:gd name="connsiteX6" fmla="*/ 2321136 w 2744019"/>
                <a:gd name="connsiteY6" fmla="*/ 1058257 h 1267807"/>
                <a:gd name="connsiteX7" fmla="*/ 860397 w 2744019"/>
                <a:gd name="connsiteY7" fmla="*/ 1260678 h 1267807"/>
                <a:gd name="connsiteX8" fmla="*/ 622092 w 2744019"/>
                <a:gd name="connsiteY8" fmla="*/ 1267807 h 1267807"/>
                <a:gd name="connsiteX9" fmla="*/ 563102 w 2744019"/>
                <a:gd name="connsiteY9" fmla="*/ 1259461 h 1267807"/>
                <a:gd name="connsiteX10" fmla="*/ 552450 w 2744019"/>
                <a:gd name="connsiteY10" fmla="*/ 1267807 h 1267807"/>
                <a:gd name="connsiteX11" fmla="*/ 525577 w 2744019"/>
                <a:gd name="connsiteY11" fmla="*/ 1243482 h 1267807"/>
                <a:gd name="connsiteX12" fmla="*/ 499461 w 2744019"/>
                <a:gd name="connsiteY12" fmla="*/ 1228512 h 1267807"/>
                <a:gd name="connsiteX13" fmla="*/ 481262 w 2744019"/>
                <a:gd name="connsiteY13" fmla="*/ 1203369 h 1267807"/>
                <a:gd name="connsiteX14" fmla="*/ 0 w 2744019"/>
                <a:gd name="connsiteY14" fmla="*/ 767744 h 1267807"/>
                <a:gd name="connsiteX15" fmla="*/ 481264 w 2744019"/>
                <a:gd name="connsiteY15" fmla="*/ 332117 h 1267807"/>
                <a:gd name="connsiteX16" fmla="*/ 499461 w 2744019"/>
                <a:gd name="connsiteY16" fmla="*/ 306977 h 1267807"/>
                <a:gd name="connsiteX17" fmla="*/ 525574 w 2744019"/>
                <a:gd name="connsiteY17" fmla="*/ 292009 h 1267807"/>
                <a:gd name="connsiteX18" fmla="*/ 552450 w 2744019"/>
                <a:gd name="connsiteY18" fmla="*/ 267681 h 1267807"/>
                <a:gd name="connsiteX0" fmla="*/ 552450 w 2744282"/>
                <a:gd name="connsiteY0" fmla="*/ 231117 h 1231243"/>
                <a:gd name="connsiteX1" fmla="*/ 563103 w 2744282"/>
                <a:gd name="connsiteY1" fmla="*/ 239464 h 1231243"/>
                <a:gd name="connsiteX2" fmla="*/ 622092 w 2744282"/>
                <a:gd name="connsiteY2" fmla="*/ 231118 h 1231243"/>
                <a:gd name="connsiteX3" fmla="*/ 1469997 w 2744282"/>
                <a:gd name="connsiteY3" fmla="*/ 191835 h 1231243"/>
                <a:gd name="connsiteX4" fmla="*/ 2406861 w 2744282"/>
                <a:gd name="connsiteY4" fmla="*/ 12043 h 1231243"/>
                <a:gd name="connsiteX5" fmla="*/ 2743201 w 2744282"/>
                <a:gd name="connsiteY5" fmla="*/ 540681 h 1231243"/>
                <a:gd name="connsiteX6" fmla="*/ 2321136 w 2744282"/>
                <a:gd name="connsiteY6" fmla="*/ 1021693 h 1231243"/>
                <a:gd name="connsiteX7" fmla="*/ 860397 w 2744282"/>
                <a:gd name="connsiteY7" fmla="*/ 1224114 h 1231243"/>
                <a:gd name="connsiteX8" fmla="*/ 622092 w 2744282"/>
                <a:gd name="connsiteY8" fmla="*/ 1231243 h 1231243"/>
                <a:gd name="connsiteX9" fmla="*/ 563102 w 2744282"/>
                <a:gd name="connsiteY9" fmla="*/ 1222897 h 1231243"/>
                <a:gd name="connsiteX10" fmla="*/ 552450 w 2744282"/>
                <a:gd name="connsiteY10" fmla="*/ 1231243 h 1231243"/>
                <a:gd name="connsiteX11" fmla="*/ 525577 w 2744282"/>
                <a:gd name="connsiteY11" fmla="*/ 1206918 h 1231243"/>
                <a:gd name="connsiteX12" fmla="*/ 499461 w 2744282"/>
                <a:gd name="connsiteY12" fmla="*/ 1191948 h 1231243"/>
                <a:gd name="connsiteX13" fmla="*/ 481262 w 2744282"/>
                <a:gd name="connsiteY13" fmla="*/ 1166805 h 1231243"/>
                <a:gd name="connsiteX14" fmla="*/ 0 w 2744282"/>
                <a:gd name="connsiteY14" fmla="*/ 731180 h 1231243"/>
                <a:gd name="connsiteX15" fmla="*/ 481264 w 2744282"/>
                <a:gd name="connsiteY15" fmla="*/ 295553 h 1231243"/>
                <a:gd name="connsiteX16" fmla="*/ 499461 w 2744282"/>
                <a:gd name="connsiteY16" fmla="*/ 270413 h 1231243"/>
                <a:gd name="connsiteX17" fmla="*/ 525574 w 2744282"/>
                <a:gd name="connsiteY17" fmla="*/ 255445 h 1231243"/>
                <a:gd name="connsiteX18" fmla="*/ 552450 w 2744282"/>
                <a:gd name="connsiteY18" fmla="*/ 231117 h 1231243"/>
                <a:gd name="connsiteX0" fmla="*/ 552450 w 2772106"/>
                <a:gd name="connsiteY0" fmla="*/ 219108 h 1219234"/>
                <a:gd name="connsiteX1" fmla="*/ 563103 w 2772106"/>
                <a:gd name="connsiteY1" fmla="*/ 227455 h 1219234"/>
                <a:gd name="connsiteX2" fmla="*/ 622092 w 2772106"/>
                <a:gd name="connsiteY2" fmla="*/ 219109 h 1219234"/>
                <a:gd name="connsiteX3" fmla="*/ 1469997 w 2772106"/>
                <a:gd name="connsiteY3" fmla="*/ 179826 h 1219234"/>
                <a:gd name="connsiteX4" fmla="*/ 2406861 w 2772106"/>
                <a:gd name="connsiteY4" fmla="*/ 34 h 1219234"/>
                <a:gd name="connsiteX5" fmla="*/ 2698721 w 2772106"/>
                <a:gd name="connsiteY5" fmla="*/ 141727 h 1219234"/>
                <a:gd name="connsiteX6" fmla="*/ 2743201 w 2772106"/>
                <a:gd name="connsiteY6" fmla="*/ 528672 h 1219234"/>
                <a:gd name="connsiteX7" fmla="*/ 2321136 w 2772106"/>
                <a:gd name="connsiteY7" fmla="*/ 1009684 h 1219234"/>
                <a:gd name="connsiteX8" fmla="*/ 860397 w 2772106"/>
                <a:gd name="connsiteY8" fmla="*/ 1212105 h 1219234"/>
                <a:gd name="connsiteX9" fmla="*/ 622092 w 2772106"/>
                <a:gd name="connsiteY9" fmla="*/ 1219234 h 1219234"/>
                <a:gd name="connsiteX10" fmla="*/ 563102 w 2772106"/>
                <a:gd name="connsiteY10" fmla="*/ 1210888 h 1219234"/>
                <a:gd name="connsiteX11" fmla="*/ 552450 w 2772106"/>
                <a:gd name="connsiteY11" fmla="*/ 1219234 h 1219234"/>
                <a:gd name="connsiteX12" fmla="*/ 525577 w 2772106"/>
                <a:gd name="connsiteY12" fmla="*/ 1194909 h 1219234"/>
                <a:gd name="connsiteX13" fmla="*/ 499461 w 2772106"/>
                <a:gd name="connsiteY13" fmla="*/ 1179939 h 1219234"/>
                <a:gd name="connsiteX14" fmla="*/ 481262 w 2772106"/>
                <a:gd name="connsiteY14" fmla="*/ 1154796 h 1219234"/>
                <a:gd name="connsiteX15" fmla="*/ 0 w 2772106"/>
                <a:gd name="connsiteY15" fmla="*/ 719171 h 1219234"/>
                <a:gd name="connsiteX16" fmla="*/ 481264 w 2772106"/>
                <a:gd name="connsiteY16" fmla="*/ 283544 h 1219234"/>
                <a:gd name="connsiteX17" fmla="*/ 499461 w 2772106"/>
                <a:gd name="connsiteY17" fmla="*/ 258404 h 1219234"/>
                <a:gd name="connsiteX18" fmla="*/ 525574 w 2772106"/>
                <a:gd name="connsiteY18" fmla="*/ 243436 h 1219234"/>
                <a:gd name="connsiteX19" fmla="*/ 552450 w 2772106"/>
                <a:gd name="connsiteY19" fmla="*/ 219108 h 1219234"/>
                <a:gd name="connsiteX0" fmla="*/ 552450 w 2772106"/>
                <a:gd name="connsiteY0" fmla="*/ 219108 h 1219234"/>
                <a:gd name="connsiteX1" fmla="*/ 563103 w 2772106"/>
                <a:gd name="connsiteY1" fmla="*/ 227455 h 1219234"/>
                <a:gd name="connsiteX2" fmla="*/ 622092 w 2772106"/>
                <a:gd name="connsiteY2" fmla="*/ 219109 h 1219234"/>
                <a:gd name="connsiteX3" fmla="*/ 1469997 w 2772106"/>
                <a:gd name="connsiteY3" fmla="*/ 179826 h 1219234"/>
                <a:gd name="connsiteX4" fmla="*/ 2406861 w 2772106"/>
                <a:gd name="connsiteY4" fmla="*/ 34 h 1219234"/>
                <a:gd name="connsiteX5" fmla="*/ 2698721 w 2772106"/>
                <a:gd name="connsiteY5" fmla="*/ 141727 h 1219234"/>
                <a:gd name="connsiteX6" fmla="*/ 2743201 w 2772106"/>
                <a:gd name="connsiteY6" fmla="*/ 528672 h 1219234"/>
                <a:gd name="connsiteX7" fmla="*/ 2321136 w 2772106"/>
                <a:gd name="connsiteY7" fmla="*/ 1009684 h 1219234"/>
                <a:gd name="connsiteX8" fmla="*/ 1517621 w 2772106"/>
                <a:gd name="connsiteY8" fmla="*/ 1160901 h 1219234"/>
                <a:gd name="connsiteX9" fmla="*/ 860397 w 2772106"/>
                <a:gd name="connsiteY9" fmla="*/ 1212105 h 1219234"/>
                <a:gd name="connsiteX10" fmla="*/ 622092 w 2772106"/>
                <a:gd name="connsiteY10" fmla="*/ 1219234 h 1219234"/>
                <a:gd name="connsiteX11" fmla="*/ 563102 w 2772106"/>
                <a:gd name="connsiteY11" fmla="*/ 1210888 h 1219234"/>
                <a:gd name="connsiteX12" fmla="*/ 552450 w 2772106"/>
                <a:gd name="connsiteY12" fmla="*/ 1219234 h 1219234"/>
                <a:gd name="connsiteX13" fmla="*/ 525577 w 2772106"/>
                <a:gd name="connsiteY13" fmla="*/ 1194909 h 1219234"/>
                <a:gd name="connsiteX14" fmla="*/ 499461 w 2772106"/>
                <a:gd name="connsiteY14" fmla="*/ 1179939 h 1219234"/>
                <a:gd name="connsiteX15" fmla="*/ 481262 w 2772106"/>
                <a:gd name="connsiteY15" fmla="*/ 1154796 h 1219234"/>
                <a:gd name="connsiteX16" fmla="*/ 0 w 2772106"/>
                <a:gd name="connsiteY16" fmla="*/ 719171 h 1219234"/>
                <a:gd name="connsiteX17" fmla="*/ 481264 w 2772106"/>
                <a:gd name="connsiteY17" fmla="*/ 283544 h 1219234"/>
                <a:gd name="connsiteX18" fmla="*/ 499461 w 2772106"/>
                <a:gd name="connsiteY18" fmla="*/ 258404 h 1219234"/>
                <a:gd name="connsiteX19" fmla="*/ 525574 w 2772106"/>
                <a:gd name="connsiteY19" fmla="*/ 243436 h 1219234"/>
                <a:gd name="connsiteX20" fmla="*/ 552450 w 2772106"/>
                <a:gd name="connsiteY20" fmla="*/ 219108 h 1219234"/>
                <a:gd name="connsiteX0" fmla="*/ 552450 w 2772106"/>
                <a:gd name="connsiteY0" fmla="*/ 304812 h 1304938"/>
                <a:gd name="connsiteX1" fmla="*/ 563103 w 2772106"/>
                <a:gd name="connsiteY1" fmla="*/ 313159 h 1304938"/>
                <a:gd name="connsiteX2" fmla="*/ 622092 w 2772106"/>
                <a:gd name="connsiteY2" fmla="*/ 304813 h 1304938"/>
                <a:gd name="connsiteX3" fmla="*/ 1469997 w 2772106"/>
                <a:gd name="connsiteY3" fmla="*/ 265530 h 1304938"/>
                <a:gd name="connsiteX4" fmla="*/ 2416386 w 2772106"/>
                <a:gd name="connsiteY4" fmla="*/ 13 h 1304938"/>
                <a:gd name="connsiteX5" fmla="*/ 2698721 w 2772106"/>
                <a:gd name="connsiteY5" fmla="*/ 227431 h 1304938"/>
                <a:gd name="connsiteX6" fmla="*/ 2743201 w 2772106"/>
                <a:gd name="connsiteY6" fmla="*/ 614376 h 1304938"/>
                <a:gd name="connsiteX7" fmla="*/ 2321136 w 2772106"/>
                <a:gd name="connsiteY7" fmla="*/ 1095388 h 1304938"/>
                <a:gd name="connsiteX8" fmla="*/ 1517621 w 2772106"/>
                <a:gd name="connsiteY8" fmla="*/ 1246605 h 1304938"/>
                <a:gd name="connsiteX9" fmla="*/ 860397 w 2772106"/>
                <a:gd name="connsiteY9" fmla="*/ 1297809 h 1304938"/>
                <a:gd name="connsiteX10" fmla="*/ 622092 w 2772106"/>
                <a:gd name="connsiteY10" fmla="*/ 1304938 h 1304938"/>
                <a:gd name="connsiteX11" fmla="*/ 563102 w 2772106"/>
                <a:gd name="connsiteY11" fmla="*/ 1296592 h 1304938"/>
                <a:gd name="connsiteX12" fmla="*/ 552450 w 2772106"/>
                <a:gd name="connsiteY12" fmla="*/ 1304938 h 1304938"/>
                <a:gd name="connsiteX13" fmla="*/ 525577 w 2772106"/>
                <a:gd name="connsiteY13" fmla="*/ 1280613 h 1304938"/>
                <a:gd name="connsiteX14" fmla="*/ 499461 w 2772106"/>
                <a:gd name="connsiteY14" fmla="*/ 1265643 h 1304938"/>
                <a:gd name="connsiteX15" fmla="*/ 481262 w 2772106"/>
                <a:gd name="connsiteY15" fmla="*/ 1240500 h 1304938"/>
                <a:gd name="connsiteX16" fmla="*/ 0 w 2772106"/>
                <a:gd name="connsiteY16" fmla="*/ 804875 h 1304938"/>
                <a:gd name="connsiteX17" fmla="*/ 481264 w 2772106"/>
                <a:gd name="connsiteY17" fmla="*/ 369248 h 1304938"/>
                <a:gd name="connsiteX18" fmla="*/ 499461 w 2772106"/>
                <a:gd name="connsiteY18" fmla="*/ 344108 h 1304938"/>
                <a:gd name="connsiteX19" fmla="*/ 525574 w 2772106"/>
                <a:gd name="connsiteY19" fmla="*/ 329140 h 1304938"/>
                <a:gd name="connsiteX20" fmla="*/ 552450 w 2772106"/>
                <a:gd name="connsiteY20" fmla="*/ 304812 h 1304938"/>
                <a:gd name="connsiteX0" fmla="*/ 552450 w 2792423"/>
                <a:gd name="connsiteY0" fmla="*/ 304813 h 1304939"/>
                <a:gd name="connsiteX1" fmla="*/ 563103 w 2792423"/>
                <a:gd name="connsiteY1" fmla="*/ 313160 h 1304939"/>
                <a:gd name="connsiteX2" fmla="*/ 622092 w 2792423"/>
                <a:gd name="connsiteY2" fmla="*/ 304814 h 1304939"/>
                <a:gd name="connsiteX3" fmla="*/ 1469997 w 2792423"/>
                <a:gd name="connsiteY3" fmla="*/ 265531 h 1304939"/>
                <a:gd name="connsiteX4" fmla="*/ 2416386 w 2792423"/>
                <a:gd name="connsiteY4" fmla="*/ 14 h 1304939"/>
                <a:gd name="connsiteX5" fmla="*/ 2746346 w 2792423"/>
                <a:gd name="connsiteY5" fmla="*/ 217907 h 1304939"/>
                <a:gd name="connsiteX6" fmla="*/ 2743201 w 2792423"/>
                <a:gd name="connsiteY6" fmla="*/ 614377 h 1304939"/>
                <a:gd name="connsiteX7" fmla="*/ 2321136 w 2792423"/>
                <a:gd name="connsiteY7" fmla="*/ 1095389 h 1304939"/>
                <a:gd name="connsiteX8" fmla="*/ 1517621 w 2792423"/>
                <a:gd name="connsiteY8" fmla="*/ 1246606 h 1304939"/>
                <a:gd name="connsiteX9" fmla="*/ 860397 w 2792423"/>
                <a:gd name="connsiteY9" fmla="*/ 1297810 h 1304939"/>
                <a:gd name="connsiteX10" fmla="*/ 622092 w 2792423"/>
                <a:gd name="connsiteY10" fmla="*/ 1304939 h 1304939"/>
                <a:gd name="connsiteX11" fmla="*/ 563102 w 2792423"/>
                <a:gd name="connsiteY11" fmla="*/ 1296593 h 1304939"/>
                <a:gd name="connsiteX12" fmla="*/ 552450 w 2792423"/>
                <a:gd name="connsiteY12" fmla="*/ 1304939 h 1304939"/>
                <a:gd name="connsiteX13" fmla="*/ 525577 w 2792423"/>
                <a:gd name="connsiteY13" fmla="*/ 1280614 h 1304939"/>
                <a:gd name="connsiteX14" fmla="*/ 499461 w 2792423"/>
                <a:gd name="connsiteY14" fmla="*/ 1265644 h 1304939"/>
                <a:gd name="connsiteX15" fmla="*/ 481262 w 2792423"/>
                <a:gd name="connsiteY15" fmla="*/ 1240501 h 1304939"/>
                <a:gd name="connsiteX16" fmla="*/ 0 w 2792423"/>
                <a:gd name="connsiteY16" fmla="*/ 804876 h 1304939"/>
                <a:gd name="connsiteX17" fmla="*/ 481264 w 2792423"/>
                <a:gd name="connsiteY17" fmla="*/ 369249 h 1304939"/>
                <a:gd name="connsiteX18" fmla="*/ 499461 w 2792423"/>
                <a:gd name="connsiteY18" fmla="*/ 344109 h 1304939"/>
                <a:gd name="connsiteX19" fmla="*/ 525574 w 2792423"/>
                <a:gd name="connsiteY19" fmla="*/ 329141 h 1304939"/>
                <a:gd name="connsiteX20" fmla="*/ 552450 w 2792423"/>
                <a:gd name="connsiteY20" fmla="*/ 304813 h 1304939"/>
                <a:gd name="connsiteX0" fmla="*/ 552450 w 2787689"/>
                <a:gd name="connsiteY0" fmla="*/ 304813 h 1304939"/>
                <a:gd name="connsiteX1" fmla="*/ 563103 w 2787689"/>
                <a:gd name="connsiteY1" fmla="*/ 313160 h 1304939"/>
                <a:gd name="connsiteX2" fmla="*/ 622092 w 2787689"/>
                <a:gd name="connsiteY2" fmla="*/ 304814 h 1304939"/>
                <a:gd name="connsiteX3" fmla="*/ 1469997 w 2787689"/>
                <a:gd name="connsiteY3" fmla="*/ 265531 h 1304939"/>
                <a:gd name="connsiteX4" fmla="*/ 2416386 w 2787689"/>
                <a:gd name="connsiteY4" fmla="*/ 14 h 1304939"/>
                <a:gd name="connsiteX5" fmla="*/ 2746346 w 2787689"/>
                <a:gd name="connsiteY5" fmla="*/ 217907 h 1304939"/>
                <a:gd name="connsiteX6" fmla="*/ 2733676 w 2787689"/>
                <a:gd name="connsiteY6" fmla="*/ 681052 h 1304939"/>
                <a:gd name="connsiteX7" fmla="*/ 2321136 w 2787689"/>
                <a:gd name="connsiteY7" fmla="*/ 1095389 h 1304939"/>
                <a:gd name="connsiteX8" fmla="*/ 1517621 w 2787689"/>
                <a:gd name="connsiteY8" fmla="*/ 1246606 h 1304939"/>
                <a:gd name="connsiteX9" fmla="*/ 860397 w 2787689"/>
                <a:gd name="connsiteY9" fmla="*/ 1297810 h 1304939"/>
                <a:gd name="connsiteX10" fmla="*/ 622092 w 2787689"/>
                <a:gd name="connsiteY10" fmla="*/ 1304939 h 1304939"/>
                <a:gd name="connsiteX11" fmla="*/ 563102 w 2787689"/>
                <a:gd name="connsiteY11" fmla="*/ 1296593 h 1304939"/>
                <a:gd name="connsiteX12" fmla="*/ 552450 w 2787689"/>
                <a:gd name="connsiteY12" fmla="*/ 1304939 h 1304939"/>
                <a:gd name="connsiteX13" fmla="*/ 525577 w 2787689"/>
                <a:gd name="connsiteY13" fmla="*/ 1280614 h 1304939"/>
                <a:gd name="connsiteX14" fmla="*/ 499461 w 2787689"/>
                <a:gd name="connsiteY14" fmla="*/ 1265644 h 1304939"/>
                <a:gd name="connsiteX15" fmla="*/ 481262 w 2787689"/>
                <a:gd name="connsiteY15" fmla="*/ 1240501 h 1304939"/>
                <a:gd name="connsiteX16" fmla="*/ 0 w 2787689"/>
                <a:gd name="connsiteY16" fmla="*/ 804876 h 1304939"/>
                <a:gd name="connsiteX17" fmla="*/ 481264 w 2787689"/>
                <a:gd name="connsiteY17" fmla="*/ 369249 h 1304939"/>
                <a:gd name="connsiteX18" fmla="*/ 499461 w 2787689"/>
                <a:gd name="connsiteY18" fmla="*/ 344109 h 1304939"/>
                <a:gd name="connsiteX19" fmla="*/ 525574 w 2787689"/>
                <a:gd name="connsiteY19" fmla="*/ 329141 h 1304939"/>
                <a:gd name="connsiteX20" fmla="*/ 552450 w 2787689"/>
                <a:gd name="connsiteY20" fmla="*/ 304813 h 130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87689" h="1304939">
                  <a:moveTo>
                    <a:pt x="552450" y="304813"/>
                  </a:moveTo>
                  <a:lnTo>
                    <a:pt x="563103" y="313160"/>
                  </a:lnTo>
                  <a:lnTo>
                    <a:pt x="622092" y="304814"/>
                  </a:lnTo>
                  <a:cubicBezTo>
                    <a:pt x="768479" y="290526"/>
                    <a:pt x="1174123" y="295694"/>
                    <a:pt x="1469997" y="265531"/>
                  </a:cubicBezTo>
                  <a:cubicBezTo>
                    <a:pt x="1765871" y="235368"/>
                    <a:pt x="2219536" y="1601"/>
                    <a:pt x="2416386" y="14"/>
                  </a:cubicBezTo>
                  <a:cubicBezTo>
                    <a:pt x="2613236" y="-1573"/>
                    <a:pt x="2690289" y="129801"/>
                    <a:pt x="2746346" y="217907"/>
                  </a:cubicBezTo>
                  <a:cubicBezTo>
                    <a:pt x="2802403" y="306013"/>
                    <a:pt x="2804544" y="534805"/>
                    <a:pt x="2733676" y="681052"/>
                  </a:cubicBezTo>
                  <a:cubicBezTo>
                    <a:pt x="2662808" y="827299"/>
                    <a:pt x="2534924" y="993193"/>
                    <a:pt x="2321136" y="1095389"/>
                  </a:cubicBezTo>
                  <a:cubicBezTo>
                    <a:pt x="2107348" y="1197586"/>
                    <a:pt x="1761078" y="1212869"/>
                    <a:pt x="1517621" y="1246606"/>
                  </a:cubicBezTo>
                  <a:cubicBezTo>
                    <a:pt x="1274165" y="1280343"/>
                    <a:pt x="1000127" y="1284913"/>
                    <a:pt x="860397" y="1297810"/>
                  </a:cubicBezTo>
                  <a:lnTo>
                    <a:pt x="622092" y="1304939"/>
                  </a:lnTo>
                  <a:lnTo>
                    <a:pt x="563102" y="1296593"/>
                  </a:lnTo>
                  <a:lnTo>
                    <a:pt x="552450" y="1304939"/>
                  </a:lnTo>
                  <a:lnTo>
                    <a:pt x="525577" y="1280614"/>
                  </a:lnTo>
                  <a:lnTo>
                    <a:pt x="499461" y="1265644"/>
                  </a:lnTo>
                  <a:lnTo>
                    <a:pt x="481262" y="1240501"/>
                  </a:lnTo>
                  <a:lnTo>
                    <a:pt x="0" y="804876"/>
                  </a:lnTo>
                  <a:lnTo>
                    <a:pt x="481264" y="369249"/>
                  </a:lnTo>
                  <a:lnTo>
                    <a:pt x="499461" y="344109"/>
                  </a:lnTo>
                  <a:lnTo>
                    <a:pt x="525574" y="329141"/>
                  </a:lnTo>
                  <a:lnTo>
                    <a:pt x="552450" y="3048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50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flipH="1">
              <a:off x="3666388" y="4388239"/>
              <a:ext cx="2257327" cy="1056673"/>
            </a:xfrm>
            <a:custGeom>
              <a:avLst/>
              <a:gdLst>
                <a:gd name="connsiteX0" fmla="*/ 552450 w 2724151"/>
                <a:gd name="connsiteY0" fmla="*/ 0 h 1000126"/>
                <a:gd name="connsiteX1" fmla="*/ 563103 w 2724151"/>
                <a:gd name="connsiteY1" fmla="*/ 8347 h 1000126"/>
                <a:gd name="connsiteX2" fmla="*/ 622092 w 2724151"/>
                <a:gd name="connsiteY2" fmla="*/ 1 h 1000126"/>
                <a:gd name="connsiteX3" fmla="*/ 2321136 w 2724151"/>
                <a:gd name="connsiteY3" fmla="*/ 1 h 1000126"/>
                <a:gd name="connsiteX4" fmla="*/ 2724151 w 2724151"/>
                <a:gd name="connsiteY4" fmla="*/ 500064 h 1000126"/>
                <a:gd name="connsiteX5" fmla="*/ 2321136 w 2724151"/>
                <a:gd name="connsiteY5" fmla="*/ 1000126 h 1000126"/>
                <a:gd name="connsiteX6" fmla="*/ 622092 w 2724151"/>
                <a:gd name="connsiteY6" fmla="*/ 1000126 h 1000126"/>
                <a:gd name="connsiteX7" fmla="*/ 563102 w 2724151"/>
                <a:gd name="connsiteY7" fmla="*/ 991780 h 1000126"/>
                <a:gd name="connsiteX8" fmla="*/ 552450 w 2724151"/>
                <a:gd name="connsiteY8" fmla="*/ 1000126 h 1000126"/>
                <a:gd name="connsiteX9" fmla="*/ 525577 w 2724151"/>
                <a:gd name="connsiteY9" fmla="*/ 975801 h 1000126"/>
                <a:gd name="connsiteX10" fmla="*/ 499461 w 2724151"/>
                <a:gd name="connsiteY10" fmla="*/ 960831 h 1000126"/>
                <a:gd name="connsiteX11" fmla="*/ 481262 w 2724151"/>
                <a:gd name="connsiteY11" fmla="*/ 935688 h 1000126"/>
                <a:gd name="connsiteX12" fmla="*/ 0 w 2724151"/>
                <a:gd name="connsiteY12" fmla="*/ 500063 h 1000126"/>
                <a:gd name="connsiteX13" fmla="*/ 481264 w 2724151"/>
                <a:gd name="connsiteY13" fmla="*/ 64436 h 1000126"/>
                <a:gd name="connsiteX14" fmla="*/ 499461 w 2724151"/>
                <a:gd name="connsiteY14" fmla="*/ 39296 h 1000126"/>
                <a:gd name="connsiteX15" fmla="*/ 525574 w 2724151"/>
                <a:gd name="connsiteY15" fmla="*/ 24328 h 1000126"/>
                <a:gd name="connsiteX0" fmla="*/ 552450 w 2725086"/>
                <a:gd name="connsiteY0" fmla="*/ 180974 h 1181100"/>
                <a:gd name="connsiteX1" fmla="*/ 563103 w 2725086"/>
                <a:gd name="connsiteY1" fmla="*/ 189321 h 1181100"/>
                <a:gd name="connsiteX2" fmla="*/ 622092 w 2725086"/>
                <a:gd name="connsiteY2" fmla="*/ 180975 h 1181100"/>
                <a:gd name="connsiteX3" fmla="*/ 2397336 w 2725086"/>
                <a:gd name="connsiteY3" fmla="*/ 0 h 1181100"/>
                <a:gd name="connsiteX4" fmla="*/ 2724151 w 2725086"/>
                <a:gd name="connsiteY4" fmla="*/ 681038 h 1181100"/>
                <a:gd name="connsiteX5" fmla="*/ 2321136 w 2725086"/>
                <a:gd name="connsiteY5" fmla="*/ 1181100 h 1181100"/>
                <a:gd name="connsiteX6" fmla="*/ 622092 w 2725086"/>
                <a:gd name="connsiteY6" fmla="*/ 1181100 h 1181100"/>
                <a:gd name="connsiteX7" fmla="*/ 563102 w 2725086"/>
                <a:gd name="connsiteY7" fmla="*/ 1172754 h 1181100"/>
                <a:gd name="connsiteX8" fmla="*/ 552450 w 2725086"/>
                <a:gd name="connsiteY8" fmla="*/ 1181100 h 1181100"/>
                <a:gd name="connsiteX9" fmla="*/ 525577 w 2725086"/>
                <a:gd name="connsiteY9" fmla="*/ 1156775 h 1181100"/>
                <a:gd name="connsiteX10" fmla="*/ 499461 w 2725086"/>
                <a:gd name="connsiteY10" fmla="*/ 1141805 h 1181100"/>
                <a:gd name="connsiteX11" fmla="*/ 481262 w 2725086"/>
                <a:gd name="connsiteY11" fmla="*/ 1116662 h 1181100"/>
                <a:gd name="connsiteX12" fmla="*/ 0 w 2725086"/>
                <a:gd name="connsiteY12" fmla="*/ 681037 h 1181100"/>
                <a:gd name="connsiteX13" fmla="*/ 481264 w 2725086"/>
                <a:gd name="connsiteY13" fmla="*/ 245410 h 1181100"/>
                <a:gd name="connsiteX14" fmla="*/ 499461 w 2725086"/>
                <a:gd name="connsiteY14" fmla="*/ 220270 h 1181100"/>
                <a:gd name="connsiteX15" fmla="*/ 525574 w 2725086"/>
                <a:gd name="connsiteY15" fmla="*/ 205302 h 1181100"/>
                <a:gd name="connsiteX16" fmla="*/ 552450 w 2725086"/>
                <a:gd name="connsiteY16" fmla="*/ 180974 h 1181100"/>
                <a:gd name="connsiteX0" fmla="*/ 552450 w 2725086"/>
                <a:gd name="connsiteY0" fmla="*/ 180974 h 1181100"/>
                <a:gd name="connsiteX1" fmla="*/ 563103 w 2725086"/>
                <a:gd name="connsiteY1" fmla="*/ 189321 h 1181100"/>
                <a:gd name="connsiteX2" fmla="*/ 622092 w 2725086"/>
                <a:gd name="connsiteY2" fmla="*/ 180975 h 1181100"/>
                <a:gd name="connsiteX3" fmla="*/ 2397336 w 2725086"/>
                <a:gd name="connsiteY3" fmla="*/ 0 h 1181100"/>
                <a:gd name="connsiteX4" fmla="*/ 2724151 w 2725086"/>
                <a:gd name="connsiteY4" fmla="*/ 681038 h 1181100"/>
                <a:gd name="connsiteX5" fmla="*/ 2321136 w 2725086"/>
                <a:gd name="connsiteY5" fmla="*/ 971550 h 1181100"/>
                <a:gd name="connsiteX6" fmla="*/ 622092 w 2725086"/>
                <a:gd name="connsiteY6" fmla="*/ 1181100 h 1181100"/>
                <a:gd name="connsiteX7" fmla="*/ 563102 w 2725086"/>
                <a:gd name="connsiteY7" fmla="*/ 1172754 h 1181100"/>
                <a:gd name="connsiteX8" fmla="*/ 552450 w 2725086"/>
                <a:gd name="connsiteY8" fmla="*/ 1181100 h 1181100"/>
                <a:gd name="connsiteX9" fmla="*/ 525577 w 2725086"/>
                <a:gd name="connsiteY9" fmla="*/ 1156775 h 1181100"/>
                <a:gd name="connsiteX10" fmla="*/ 499461 w 2725086"/>
                <a:gd name="connsiteY10" fmla="*/ 1141805 h 1181100"/>
                <a:gd name="connsiteX11" fmla="*/ 481262 w 2725086"/>
                <a:gd name="connsiteY11" fmla="*/ 1116662 h 1181100"/>
                <a:gd name="connsiteX12" fmla="*/ 0 w 2725086"/>
                <a:gd name="connsiteY12" fmla="*/ 681037 h 1181100"/>
                <a:gd name="connsiteX13" fmla="*/ 481264 w 2725086"/>
                <a:gd name="connsiteY13" fmla="*/ 245410 h 1181100"/>
                <a:gd name="connsiteX14" fmla="*/ 499461 w 2725086"/>
                <a:gd name="connsiteY14" fmla="*/ 220270 h 1181100"/>
                <a:gd name="connsiteX15" fmla="*/ 525574 w 2725086"/>
                <a:gd name="connsiteY15" fmla="*/ 205302 h 1181100"/>
                <a:gd name="connsiteX16" fmla="*/ 552450 w 2725086"/>
                <a:gd name="connsiteY16" fmla="*/ 180974 h 1181100"/>
                <a:gd name="connsiteX0" fmla="*/ 552450 w 2744019"/>
                <a:gd name="connsiteY0" fmla="*/ 180974 h 1181100"/>
                <a:gd name="connsiteX1" fmla="*/ 563103 w 2744019"/>
                <a:gd name="connsiteY1" fmla="*/ 189321 h 1181100"/>
                <a:gd name="connsiteX2" fmla="*/ 622092 w 2744019"/>
                <a:gd name="connsiteY2" fmla="*/ 180975 h 1181100"/>
                <a:gd name="connsiteX3" fmla="*/ 2397336 w 2744019"/>
                <a:gd name="connsiteY3" fmla="*/ 0 h 1181100"/>
                <a:gd name="connsiteX4" fmla="*/ 2743201 w 2744019"/>
                <a:gd name="connsiteY4" fmla="*/ 490538 h 1181100"/>
                <a:gd name="connsiteX5" fmla="*/ 2321136 w 2744019"/>
                <a:gd name="connsiteY5" fmla="*/ 971550 h 1181100"/>
                <a:gd name="connsiteX6" fmla="*/ 622092 w 2744019"/>
                <a:gd name="connsiteY6" fmla="*/ 1181100 h 1181100"/>
                <a:gd name="connsiteX7" fmla="*/ 563102 w 2744019"/>
                <a:gd name="connsiteY7" fmla="*/ 1172754 h 1181100"/>
                <a:gd name="connsiteX8" fmla="*/ 552450 w 2744019"/>
                <a:gd name="connsiteY8" fmla="*/ 1181100 h 1181100"/>
                <a:gd name="connsiteX9" fmla="*/ 525577 w 2744019"/>
                <a:gd name="connsiteY9" fmla="*/ 1156775 h 1181100"/>
                <a:gd name="connsiteX10" fmla="*/ 499461 w 2744019"/>
                <a:gd name="connsiteY10" fmla="*/ 1141805 h 1181100"/>
                <a:gd name="connsiteX11" fmla="*/ 481262 w 2744019"/>
                <a:gd name="connsiteY11" fmla="*/ 1116662 h 1181100"/>
                <a:gd name="connsiteX12" fmla="*/ 0 w 2744019"/>
                <a:gd name="connsiteY12" fmla="*/ 681037 h 1181100"/>
                <a:gd name="connsiteX13" fmla="*/ 481264 w 2744019"/>
                <a:gd name="connsiteY13" fmla="*/ 245410 h 1181100"/>
                <a:gd name="connsiteX14" fmla="*/ 499461 w 2744019"/>
                <a:gd name="connsiteY14" fmla="*/ 220270 h 1181100"/>
                <a:gd name="connsiteX15" fmla="*/ 525574 w 2744019"/>
                <a:gd name="connsiteY15" fmla="*/ 205302 h 1181100"/>
                <a:gd name="connsiteX16" fmla="*/ 552450 w 2744019"/>
                <a:gd name="connsiteY16" fmla="*/ 180974 h 1181100"/>
                <a:gd name="connsiteX0" fmla="*/ 552450 w 2744019"/>
                <a:gd name="connsiteY0" fmla="*/ 180974 h 1181100"/>
                <a:gd name="connsiteX1" fmla="*/ 563103 w 2744019"/>
                <a:gd name="connsiteY1" fmla="*/ 189321 h 1181100"/>
                <a:gd name="connsiteX2" fmla="*/ 622092 w 2744019"/>
                <a:gd name="connsiteY2" fmla="*/ 180975 h 1181100"/>
                <a:gd name="connsiteX3" fmla="*/ 2397336 w 2744019"/>
                <a:gd name="connsiteY3" fmla="*/ 0 h 1181100"/>
                <a:gd name="connsiteX4" fmla="*/ 2743201 w 2744019"/>
                <a:gd name="connsiteY4" fmla="*/ 490538 h 1181100"/>
                <a:gd name="connsiteX5" fmla="*/ 2321136 w 2744019"/>
                <a:gd name="connsiteY5" fmla="*/ 971550 h 1181100"/>
                <a:gd name="connsiteX6" fmla="*/ 860397 w 2744019"/>
                <a:gd name="connsiteY6" fmla="*/ 1173971 h 1181100"/>
                <a:gd name="connsiteX7" fmla="*/ 622092 w 2744019"/>
                <a:gd name="connsiteY7" fmla="*/ 1181100 h 1181100"/>
                <a:gd name="connsiteX8" fmla="*/ 563102 w 2744019"/>
                <a:gd name="connsiteY8" fmla="*/ 1172754 h 1181100"/>
                <a:gd name="connsiteX9" fmla="*/ 552450 w 2744019"/>
                <a:gd name="connsiteY9" fmla="*/ 1181100 h 1181100"/>
                <a:gd name="connsiteX10" fmla="*/ 525577 w 2744019"/>
                <a:gd name="connsiteY10" fmla="*/ 1156775 h 1181100"/>
                <a:gd name="connsiteX11" fmla="*/ 499461 w 2744019"/>
                <a:gd name="connsiteY11" fmla="*/ 1141805 h 1181100"/>
                <a:gd name="connsiteX12" fmla="*/ 481262 w 2744019"/>
                <a:gd name="connsiteY12" fmla="*/ 1116662 h 1181100"/>
                <a:gd name="connsiteX13" fmla="*/ 0 w 2744019"/>
                <a:gd name="connsiteY13" fmla="*/ 681037 h 1181100"/>
                <a:gd name="connsiteX14" fmla="*/ 481264 w 2744019"/>
                <a:gd name="connsiteY14" fmla="*/ 245410 h 1181100"/>
                <a:gd name="connsiteX15" fmla="*/ 499461 w 2744019"/>
                <a:gd name="connsiteY15" fmla="*/ 220270 h 1181100"/>
                <a:gd name="connsiteX16" fmla="*/ 525574 w 2744019"/>
                <a:gd name="connsiteY16" fmla="*/ 205302 h 1181100"/>
                <a:gd name="connsiteX17" fmla="*/ 552450 w 2744019"/>
                <a:gd name="connsiteY17" fmla="*/ 180974 h 1181100"/>
                <a:gd name="connsiteX0" fmla="*/ 552450 w 2744019"/>
                <a:gd name="connsiteY0" fmla="*/ 195068 h 1195194"/>
                <a:gd name="connsiteX1" fmla="*/ 563103 w 2744019"/>
                <a:gd name="connsiteY1" fmla="*/ 203415 h 1195194"/>
                <a:gd name="connsiteX2" fmla="*/ 622092 w 2744019"/>
                <a:gd name="connsiteY2" fmla="*/ 195069 h 1195194"/>
                <a:gd name="connsiteX3" fmla="*/ 1469997 w 2744019"/>
                <a:gd name="connsiteY3" fmla="*/ 155786 h 1195194"/>
                <a:gd name="connsiteX4" fmla="*/ 2397336 w 2744019"/>
                <a:gd name="connsiteY4" fmla="*/ 14094 h 1195194"/>
                <a:gd name="connsiteX5" fmla="*/ 2743201 w 2744019"/>
                <a:gd name="connsiteY5" fmla="*/ 504632 h 1195194"/>
                <a:gd name="connsiteX6" fmla="*/ 2321136 w 2744019"/>
                <a:gd name="connsiteY6" fmla="*/ 985644 h 1195194"/>
                <a:gd name="connsiteX7" fmla="*/ 860397 w 2744019"/>
                <a:gd name="connsiteY7" fmla="*/ 1188065 h 1195194"/>
                <a:gd name="connsiteX8" fmla="*/ 622092 w 2744019"/>
                <a:gd name="connsiteY8" fmla="*/ 1195194 h 1195194"/>
                <a:gd name="connsiteX9" fmla="*/ 563102 w 2744019"/>
                <a:gd name="connsiteY9" fmla="*/ 1186848 h 1195194"/>
                <a:gd name="connsiteX10" fmla="*/ 552450 w 2744019"/>
                <a:gd name="connsiteY10" fmla="*/ 1195194 h 1195194"/>
                <a:gd name="connsiteX11" fmla="*/ 525577 w 2744019"/>
                <a:gd name="connsiteY11" fmla="*/ 1170869 h 1195194"/>
                <a:gd name="connsiteX12" fmla="*/ 499461 w 2744019"/>
                <a:gd name="connsiteY12" fmla="*/ 1155899 h 1195194"/>
                <a:gd name="connsiteX13" fmla="*/ 481262 w 2744019"/>
                <a:gd name="connsiteY13" fmla="*/ 1130756 h 1195194"/>
                <a:gd name="connsiteX14" fmla="*/ 0 w 2744019"/>
                <a:gd name="connsiteY14" fmla="*/ 695131 h 1195194"/>
                <a:gd name="connsiteX15" fmla="*/ 481264 w 2744019"/>
                <a:gd name="connsiteY15" fmla="*/ 259504 h 1195194"/>
                <a:gd name="connsiteX16" fmla="*/ 499461 w 2744019"/>
                <a:gd name="connsiteY16" fmla="*/ 234364 h 1195194"/>
                <a:gd name="connsiteX17" fmla="*/ 525574 w 2744019"/>
                <a:gd name="connsiteY17" fmla="*/ 219396 h 1195194"/>
                <a:gd name="connsiteX18" fmla="*/ 552450 w 2744019"/>
                <a:gd name="connsiteY18" fmla="*/ 195068 h 1195194"/>
                <a:gd name="connsiteX0" fmla="*/ 552450 w 2744019"/>
                <a:gd name="connsiteY0" fmla="*/ 267681 h 1267807"/>
                <a:gd name="connsiteX1" fmla="*/ 563103 w 2744019"/>
                <a:gd name="connsiteY1" fmla="*/ 276028 h 1267807"/>
                <a:gd name="connsiteX2" fmla="*/ 622092 w 2744019"/>
                <a:gd name="connsiteY2" fmla="*/ 267682 h 1267807"/>
                <a:gd name="connsiteX3" fmla="*/ 1469997 w 2744019"/>
                <a:gd name="connsiteY3" fmla="*/ 228399 h 1267807"/>
                <a:gd name="connsiteX4" fmla="*/ 2397336 w 2744019"/>
                <a:gd name="connsiteY4" fmla="*/ 10507 h 1267807"/>
                <a:gd name="connsiteX5" fmla="*/ 2743201 w 2744019"/>
                <a:gd name="connsiteY5" fmla="*/ 577245 h 1267807"/>
                <a:gd name="connsiteX6" fmla="*/ 2321136 w 2744019"/>
                <a:gd name="connsiteY6" fmla="*/ 1058257 h 1267807"/>
                <a:gd name="connsiteX7" fmla="*/ 860397 w 2744019"/>
                <a:gd name="connsiteY7" fmla="*/ 1260678 h 1267807"/>
                <a:gd name="connsiteX8" fmla="*/ 622092 w 2744019"/>
                <a:gd name="connsiteY8" fmla="*/ 1267807 h 1267807"/>
                <a:gd name="connsiteX9" fmla="*/ 563102 w 2744019"/>
                <a:gd name="connsiteY9" fmla="*/ 1259461 h 1267807"/>
                <a:gd name="connsiteX10" fmla="*/ 552450 w 2744019"/>
                <a:gd name="connsiteY10" fmla="*/ 1267807 h 1267807"/>
                <a:gd name="connsiteX11" fmla="*/ 525577 w 2744019"/>
                <a:gd name="connsiteY11" fmla="*/ 1243482 h 1267807"/>
                <a:gd name="connsiteX12" fmla="*/ 499461 w 2744019"/>
                <a:gd name="connsiteY12" fmla="*/ 1228512 h 1267807"/>
                <a:gd name="connsiteX13" fmla="*/ 481262 w 2744019"/>
                <a:gd name="connsiteY13" fmla="*/ 1203369 h 1267807"/>
                <a:gd name="connsiteX14" fmla="*/ 0 w 2744019"/>
                <a:gd name="connsiteY14" fmla="*/ 767744 h 1267807"/>
                <a:gd name="connsiteX15" fmla="*/ 481264 w 2744019"/>
                <a:gd name="connsiteY15" fmla="*/ 332117 h 1267807"/>
                <a:gd name="connsiteX16" fmla="*/ 499461 w 2744019"/>
                <a:gd name="connsiteY16" fmla="*/ 306977 h 1267807"/>
                <a:gd name="connsiteX17" fmla="*/ 525574 w 2744019"/>
                <a:gd name="connsiteY17" fmla="*/ 292009 h 1267807"/>
                <a:gd name="connsiteX18" fmla="*/ 552450 w 2744019"/>
                <a:gd name="connsiteY18" fmla="*/ 267681 h 1267807"/>
                <a:gd name="connsiteX0" fmla="*/ 552450 w 2744282"/>
                <a:gd name="connsiteY0" fmla="*/ 231117 h 1231243"/>
                <a:gd name="connsiteX1" fmla="*/ 563103 w 2744282"/>
                <a:gd name="connsiteY1" fmla="*/ 239464 h 1231243"/>
                <a:gd name="connsiteX2" fmla="*/ 622092 w 2744282"/>
                <a:gd name="connsiteY2" fmla="*/ 231118 h 1231243"/>
                <a:gd name="connsiteX3" fmla="*/ 1469997 w 2744282"/>
                <a:gd name="connsiteY3" fmla="*/ 191835 h 1231243"/>
                <a:gd name="connsiteX4" fmla="*/ 2406861 w 2744282"/>
                <a:gd name="connsiteY4" fmla="*/ 12043 h 1231243"/>
                <a:gd name="connsiteX5" fmla="*/ 2743201 w 2744282"/>
                <a:gd name="connsiteY5" fmla="*/ 540681 h 1231243"/>
                <a:gd name="connsiteX6" fmla="*/ 2321136 w 2744282"/>
                <a:gd name="connsiteY6" fmla="*/ 1021693 h 1231243"/>
                <a:gd name="connsiteX7" fmla="*/ 860397 w 2744282"/>
                <a:gd name="connsiteY7" fmla="*/ 1224114 h 1231243"/>
                <a:gd name="connsiteX8" fmla="*/ 622092 w 2744282"/>
                <a:gd name="connsiteY8" fmla="*/ 1231243 h 1231243"/>
                <a:gd name="connsiteX9" fmla="*/ 563102 w 2744282"/>
                <a:gd name="connsiteY9" fmla="*/ 1222897 h 1231243"/>
                <a:gd name="connsiteX10" fmla="*/ 552450 w 2744282"/>
                <a:gd name="connsiteY10" fmla="*/ 1231243 h 1231243"/>
                <a:gd name="connsiteX11" fmla="*/ 525577 w 2744282"/>
                <a:gd name="connsiteY11" fmla="*/ 1206918 h 1231243"/>
                <a:gd name="connsiteX12" fmla="*/ 499461 w 2744282"/>
                <a:gd name="connsiteY12" fmla="*/ 1191948 h 1231243"/>
                <a:gd name="connsiteX13" fmla="*/ 481262 w 2744282"/>
                <a:gd name="connsiteY13" fmla="*/ 1166805 h 1231243"/>
                <a:gd name="connsiteX14" fmla="*/ 0 w 2744282"/>
                <a:gd name="connsiteY14" fmla="*/ 731180 h 1231243"/>
                <a:gd name="connsiteX15" fmla="*/ 481264 w 2744282"/>
                <a:gd name="connsiteY15" fmla="*/ 295553 h 1231243"/>
                <a:gd name="connsiteX16" fmla="*/ 499461 w 2744282"/>
                <a:gd name="connsiteY16" fmla="*/ 270413 h 1231243"/>
                <a:gd name="connsiteX17" fmla="*/ 525574 w 2744282"/>
                <a:gd name="connsiteY17" fmla="*/ 255445 h 1231243"/>
                <a:gd name="connsiteX18" fmla="*/ 552450 w 2744282"/>
                <a:gd name="connsiteY18" fmla="*/ 231117 h 1231243"/>
                <a:gd name="connsiteX0" fmla="*/ 552450 w 2772106"/>
                <a:gd name="connsiteY0" fmla="*/ 219108 h 1219234"/>
                <a:gd name="connsiteX1" fmla="*/ 563103 w 2772106"/>
                <a:gd name="connsiteY1" fmla="*/ 227455 h 1219234"/>
                <a:gd name="connsiteX2" fmla="*/ 622092 w 2772106"/>
                <a:gd name="connsiteY2" fmla="*/ 219109 h 1219234"/>
                <a:gd name="connsiteX3" fmla="*/ 1469997 w 2772106"/>
                <a:gd name="connsiteY3" fmla="*/ 179826 h 1219234"/>
                <a:gd name="connsiteX4" fmla="*/ 2406861 w 2772106"/>
                <a:gd name="connsiteY4" fmla="*/ 34 h 1219234"/>
                <a:gd name="connsiteX5" fmla="*/ 2698721 w 2772106"/>
                <a:gd name="connsiteY5" fmla="*/ 141727 h 1219234"/>
                <a:gd name="connsiteX6" fmla="*/ 2743201 w 2772106"/>
                <a:gd name="connsiteY6" fmla="*/ 528672 h 1219234"/>
                <a:gd name="connsiteX7" fmla="*/ 2321136 w 2772106"/>
                <a:gd name="connsiteY7" fmla="*/ 1009684 h 1219234"/>
                <a:gd name="connsiteX8" fmla="*/ 860397 w 2772106"/>
                <a:gd name="connsiteY8" fmla="*/ 1212105 h 1219234"/>
                <a:gd name="connsiteX9" fmla="*/ 622092 w 2772106"/>
                <a:gd name="connsiteY9" fmla="*/ 1219234 h 1219234"/>
                <a:gd name="connsiteX10" fmla="*/ 563102 w 2772106"/>
                <a:gd name="connsiteY10" fmla="*/ 1210888 h 1219234"/>
                <a:gd name="connsiteX11" fmla="*/ 552450 w 2772106"/>
                <a:gd name="connsiteY11" fmla="*/ 1219234 h 1219234"/>
                <a:gd name="connsiteX12" fmla="*/ 525577 w 2772106"/>
                <a:gd name="connsiteY12" fmla="*/ 1194909 h 1219234"/>
                <a:gd name="connsiteX13" fmla="*/ 499461 w 2772106"/>
                <a:gd name="connsiteY13" fmla="*/ 1179939 h 1219234"/>
                <a:gd name="connsiteX14" fmla="*/ 481262 w 2772106"/>
                <a:gd name="connsiteY14" fmla="*/ 1154796 h 1219234"/>
                <a:gd name="connsiteX15" fmla="*/ 0 w 2772106"/>
                <a:gd name="connsiteY15" fmla="*/ 719171 h 1219234"/>
                <a:gd name="connsiteX16" fmla="*/ 481264 w 2772106"/>
                <a:gd name="connsiteY16" fmla="*/ 283544 h 1219234"/>
                <a:gd name="connsiteX17" fmla="*/ 499461 w 2772106"/>
                <a:gd name="connsiteY17" fmla="*/ 258404 h 1219234"/>
                <a:gd name="connsiteX18" fmla="*/ 525574 w 2772106"/>
                <a:gd name="connsiteY18" fmla="*/ 243436 h 1219234"/>
                <a:gd name="connsiteX19" fmla="*/ 552450 w 2772106"/>
                <a:gd name="connsiteY19" fmla="*/ 219108 h 1219234"/>
                <a:gd name="connsiteX0" fmla="*/ 552450 w 2772106"/>
                <a:gd name="connsiteY0" fmla="*/ 219108 h 1219234"/>
                <a:gd name="connsiteX1" fmla="*/ 563103 w 2772106"/>
                <a:gd name="connsiteY1" fmla="*/ 227455 h 1219234"/>
                <a:gd name="connsiteX2" fmla="*/ 622092 w 2772106"/>
                <a:gd name="connsiteY2" fmla="*/ 219109 h 1219234"/>
                <a:gd name="connsiteX3" fmla="*/ 1469997 w 2772106"/>
                <a:gd name="connsiteY3" fmla="*/ 179826 h 1219234"/>
                <a:gd name="connsiteX4" fmla="*/ 2406861 w 2772106"/>
                <a:gd name="connsiteY4" fmla="*/ 34 h 1219234"/>
                <a:gd name="connsiteX5" fmla="*/ 2698721 w 2772106"/>
                <a:gd name="connsiteY5" fmla="*/ 141727 h 1219234"/>
                <a:gd name="connsiteX6" fmla="*/ 2743201 w 2772106"/>
                <a:gd name="connsiteY6" fmla="*/ 528672 h 1219234"/>
                <a:gd name="connsiteX7" fmla="*/ 2321136 w 2772106"/>
                <a:gd name="connsiteY7" fmla="*/ 1009684 h 1219234"/>
                <a:gd name="connsiteX8" fmla="*/ 1517621 w 2772106"/>
                <a:gd name="connsiteY8" fmla="*/ 1160901 h 1219234"/>
                <a:gd name="connsiteX9" fmla="*/ 860397 w 2772106"/>
                <a:gd name="connsiteY9" fmla="*/ 1212105 h 1219234"/>
                <a:gd name="connsiteX10" fmla="*/ 622092 w 2772106"/>
                <a:gd name="connsiteY10" fmla="*/ 1219234 h 1219234"/>
                <a:gd name="connsiteX11" fmla="*/ 563102 w 2772106"/>
                <a:gd name="connsiteY11" fmla="*/ 1210888 h 1219234"/>
                <a:gd name="connsiteX12" fmla="*/ 552450 w 2772106"/>
                <a:gd name="connsiteY12" fmla="*/ 1219234 h 1219234"/>
                <a:gd name="connsiteX13" fmla="*/ 525577 w 2772106"/>
                <a:gd name="connsiteY13" fmla="*/ 1194909 h 1219234"/>
                <a:gd name="connsiteX14" fmla="*/ 499461 w 2772106"/>
                <a:gd name="connsiteY14" fmla="*/ 1179939 h 1219234"/>
                <a:gd name="connsiteX15" fmla="*/ 481262 w 2772106"/>
                <a:gd name="connsiteY15" fmla="*/ 1154796 h 1219234"/>
                <a:gd name="connsiteX16" fmla="*/ 0 w 2772106"/>
                <a:gd name="connsiteY16" fmla="*/ 719171 h 1219234"/>
                <a:gd name="connsiteX17" fmla="*/ 481264 w 2772106"/>
                <a:gd name="connsiteY17" fmla="*/ 283544 h 1219234"/>
                <a:gd name="connsiteX18" fmla="*/ 499461 w 2772106"/>
                <a:gd name="connsiteY18" fmla="*/ 258404 h 1219234"/>
                <a:gd name="connsiteX19" fmla="*/ 525574 w 2772106"/>
                <a:gd name="connsiteY19" fmla="*/ 243436 h 1219234"/>
                <a:gd name="connsiteX20" fmla="*/ 552450 w 2772106"/>
                <a:gd name="connsiteY20" fmla="*/ 219108 h 1219234"/>
                <a:gd name="connsiteX0" fmla="*/ 552450 w 2772106"/>
                <a:gd name="connsiteY0" fmla="*/ 304812 h 1304938"/>
                <a:gd name="connsiteX1" fmla="*/ 563103 w 2772106"/>
                <a:gd name="connsiteY1" fmla="*/ 313159 h 1304938"/>
                <a:gd name="connsiteX2" fmla="*/ 622092 w 2772106"/>
                <a:gd name="connsiteY2" fmla="*/ 304813 h 1304938"/>
                <a:gd name="connsiteX3" fmla="*/ 1469997 w 2772106"/>
                <a:gd name="connsiteY3" fmla="*/ 265530 h 1304938"/>
                <a:gd name="connsiteX4" fmla="*/ 2416386 w 2772106"/>
                <a:gd name="connsiteY4" fmla="*/ 13 h 1304938"/>
                <a:gd name="connsiteX5" fmla="*/ 2698721 w 2772106"/>
                <a:gd name="connsiteY5" fmla="*/ 227431 h 1304938"/>
                <a:gd name="connsiteX6" fmla="*/ 2743201 w 2772106"/>
                <a:gd name="connsiteY6" fmla="*/ 614376 h 1304938"/>
                <a:gd name="connsiteX7" fmla="*/ 2321136 w 2772106"/>
                <a:gd name="connsiteY7" fmla="*/ 1095388 h 1304938"/>
                <a:gd name="connsiteX8" fmla="*/ 1517621 w 2772106"/>
                <a:gd name="connsiteY8" fmla="*/ 1246605 h 1304938"/>
                <a:gd name="connsiteX9" fmla="*/ 860397 w 2772106"/>
                <a:gd name="connsiteY9" fmla="*/ 1297809 h 1304938"/>
                <a:gd name="connsiteX10" fmla="*/ 622092 w 2772106"/>
                <a:gd name="connsiteY10" fmla="*/ 1304938 h 1304938"/>
                <a:gd name="connsiteX11" fmla="*/ 563102 w 2772106"/>
                <a:gd name="connsiteY11" fmla="*/ 1296592 h 1304938"/>
                <a:gd name="connsiteX12" fmla="*/ 552450 w 2772106"/>
                <a:gd name="connsiteY12" fmla="*/ 1304938 h 1304938"/>
                <a:gd name="connsiteX13" fmla="*/ 525577 w 2772106"/>
                <a:gd name="connsiteY13" fmla="*/ 1280613 h 1304938"/>
                <a:gd name="connsiteX14" fmla="*/ 499461 w 2772106"/>
                <a:gd name="connsiteY14" fmla="*/ 1265643 h 1304938"/>
                <a:gd name="connsiteX15" fmla="*/ 481262 w 2772106"/>
                <a:gd name="connsiteY15" fmla="*/ 1240500 h 1304938"/>
                <a:gd name="connsiteX16" fmla="*/ 0 w 2772106"/>
                <a:gd name="connsiteY16" fmla="*/ 804875 h 1304938"/>
                <a:gd name="connsiteX17" fmla="*/ 481264 w 2772106"/>
                <a:gd name="connsiteY17" fmla="*/ 369248 h 1304938"/>
                <a:gd name="connsiteX18" fmla="*/ 499461 w 2772106"/>
                <a:gd name="connsiteY18" fmla="*/ 344108 h 1304938"/>
                <a:gd name="connsiteX19" fmla="*/ 525574 w 2772106"/>
                <a:gd name="connsiteY19" fmla="*/ 329140 h 1304938"/>
                <a:gd name="connsiteX20" fmla="*/ 552450 w 2772106"/>
                <a:gd name="connsiteY20" fmla="*/ 304812 h 1304938"/>
                <a:gd name="connsiteX0" fmla="*/ 552450 w 2792423"/>
                <a:gd name="connsiteY0" fmla="*/ 304813 h 1304939"/>
                <a:gd name="connsiteX1" fmla="*/ 563103 w 2792423"/>
                <a:gd name="connsiteY1" fmla="*/ 313160 h 1304939"/>
                <a:gd name="connsiteX2" fmla="*/ 622092 w 2792423"/>
                <a:gd name="connsiteY2" fmla="*/ 304814 h 1304939"/>
                <a:gd name="connsiteX3" fmla="*/ 1469997 w 2792423"/>
                <a:gd name="connsiteY3" fmla="*/ 265531 h 1304939"/>
                <a:gd name="connsiteX4" fmla="*/ 2416386 w 2792423"/>
                <a:gd name="connsiteY4" fmla="*/ 14 h 1304939"/>
                <a:gd name="connsiteX5" fmla="*/ 2746346 w 2792423"/>
                <a:gd name="connsiteY5" fmla="*/ 217907 h 1304939"/>
                <a:gd name="connsiteX6" fmla="*/ 2743201 w 2792423"/>
                <a:gd name="connsiteY6" fmla="*/ 614377 h 1304939"/>
                <a:gd name="connsiteX7" fmla="*/ 2321136 w 2792423"/>
                <a:gd name="connsiteY7" fmla="*/ 1095389 h 1304939"/>
                <a:gd name="connsiteX8" fmla="*/ 1517621 w 2792423"/>
                <a:gd name="connsiteY8" fmla="*/ 1246606 h 1304939"/>
                <a:gd name="connsiteX9" fmla="*/ 860397 w 2792423"/>
                <a:gd name="connsiteY9" fmla="*/ 1297810 h 1304939"/>
                <a:gd name="connsiteX10" fmla="*/ 622092 w 2792423"/>
                <a:gd name="connsiteY10" fmla="*/ 1304939 h 1304939"/>
                <a:gd name="connsiteX11" fmla="*/ 563102 w 2792423"/>
                <a:gd name="connsiteY11" fmla="*/ 1296593 h 1304939"/>
                <a:gd name="connsiteX12" fmla="*/ 552450 w 2792423"/>
                <a:gd name="connsiteY12" fmla="*/ 1304939 h 1304939"/>
                <a:gd name="connsiteX13" fmla="*/ 525577 w 2792423"/>
                <a:gd name="connsiteY13" fmla="*/ 1280614 h 1304939"/>
                <a:gd name="connsiteX14" fmla="*/ 499461 w 2792423"/>
                <a:gd name="connsiteY14" fmla="*/ 1265644 h 1304939"/>
                <a:gd name="connsiteX15" fmla="*/ 481262 w 2792423"/>
                <a:gd name="connsiteY15" fmla="*/ 1240501 h 1304939"/>
                <a:gd name="connsiteX16" fmla="*/ 0 w 2792423"/>
                <a:gd name="connsiteY16" fmla="*/ 804876 h 1304939"/>
                <a:gd name="connsiteX17" fmla="*/ 481264 w 2792423"/>
                <a:gd name="connsiteY17" fmla="*/ 369249 h 1304939"/>
                <a:gd name="connsiteX18" fmla="*/ 499461 w 2792423"/>
                <a:gd name="connsiteY18" fmla="*/ 344109 h 1304939"/>
                <a:gd name="connsiteX19" fmla="*/ 525574 w 2792423"/>
                <a:gd name="connsiteY19" fmla="*/ 329141 h 1304939"/>
                <a:gd name="connsiteX20" fmla="*/ 552450 w 2792423"/>
                <a:gd name="connsiteY20" fmla="*/ 304813 h 1304939"/>
                <a:gd name="connsiteX0" fmla="*/ 552450 w 2787689"/>
                <a:gd name="connsiteY0" fmla="*/ 304813 h 1304939"/>
                <a:gd name="connsiteX1" fmla="*/ 563103 w 2787689"/>
                <a:gd name="connsiteY1" fmla="*/ 313160 h 1304939"/>
                <a:gd name="connsiteX2" fmla="*/ 622092 w 2787689"/>
                <a:gd name="connsiteY2" fmla="*/ 304814 h 1304939"/>
                <a:gd name="connsiteX3" fmla="*/ 1469997 w 2787689"/>
                <a:gd name="connsiteY3" fmla="*/ 265531 h 1304939"/>
                <a:gd name="connsiteX4" fmla="*/ 2416386 w 2787689"/>
                <a:gd name="connsiteY4" fmla="*/ 14 h 1304939"/>
                <a:gd name="connsiteX5" fmla="*/ 2746346 w 2787689"/>
                <a:gd name="connsiteY5" fmla="*/ 217907 h 1304939"/>
                <a:gd name="connsiteX6" fmla="*/ 2733676 w 2787689"/>
                <a:gd name="connsiteY6" fmla="*/ 681052 h 1304939"/>
                <a:gd name="connsiteX7" fmla="*/ 2321136 w 2787689"/>
                <a:gd name="connsiteY7" fmla="*/ 1095389 h 1304939"/>
                <a:gd name="connsiteX8" fmla="*/ 1517621 w 2787689"/>
                <a:gd name="connsiteY8" fmla="*/ 1246606 h 1304939"/>
                <a:gd name="connsiteX9" fmla="*/ 860397 w 2787689"/>
                <a:gd name="connsiteY9" fmla="*/ 1297810 h 1304939"/>
                <a:gd name="connsiteX10" fmla="*/ 622092 w 2787689"/>
                <a:gd name="connsiteY10" fmla="*/ 1304939 h 1304939"/>
                <a:gd name="connsiteX11" fmla="*/ 563102 w 2787689"/>
                <a:gd name="connsiteY11" fmla="*/ 1296593 h 1304939"/>
                <a:gd name="connsiteX12" fmla="*/ 552450 w 2787689"/>
                <a:gd name="connsiteY12" fmla="*/ 1304939 h 1304939"/>
                <a:gd name="connsiteX13" fmla="*/ 525577 w 2787689"/>
                <a:gd name="connsiteY13" fmla="*/ 1280614 h 1304939"/>
                <a:gd name="connsiteX14" fmla="*/ 499461 w 2787689"/>
                <a:gd name="connsiteY14" fmla="*/ 1265644 h 1304939"/>
                <a:gd name="connsiteX15" fmla="*/ 481262 w 2787689"/>
                <a:gd name="connsiteY15" fmla="*/ 1240501 h 1304939"/>
                <a:gd name="connsiteX16" fmla="*/ 0 w 2787689"/>
                <a:gd name="connsiteY16" fmla="*/ 804876 h 1304939"/>
                <a:gd name="connsiteX17" fmla="*/ 481264 w 2787689"/>
                <a:gd name="connsiteY17" fmla="*/ 369249 h 1304939"/>
                <a:gd name="connsiteX18" fmla="*/ 499461 w 2787689"/>
                <a:gd name="connsiteY18" fmla="*/ 344109 h 1304939"/>
                <a:gd name="connsiteX19" fmla="*/ 525574 w 2787689"/>
                <a:gd name="connsiteY19" fmla="*/ 329141 h 1304939"/>
                <a:gd name="connsiteX20" fmla="*/ 552450 w 2787689"/>
                <a:gd name="connsiteY20" fmla="*/ 304813 h 130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87689" h="1304939">
                  <a:moveTo>
                    <a:pt x="552450" y="304813"/>
                  </a:moveTo>
                  <a:lnTo>
                    <a:pt x="563103" y="313160"/>
                  </a:lnTo>
                  <a:lnTo>
                    <a:pt x="622092" y="304814"/>
                  </a:lnTo>
                  <a:cubicBezTo>
                    <a:pt x="768479" y="290526"/>
                    <a:pt x="1174123" y="295694"/>
                    <a:pt x="1469997" y="265531"/>
                  </a:cubicBezTo>
                  <a:cubicBezTo>
                    <a:pt x="1765871" y="235368"/>
                    <a:pt x="2219536" y="1601"/>
                    <a:pt x="2416386" y="14"/>
                  </a:cubicBezTo>
                  <a:cubicBezTo>
                    <a:pt x="2613236" y="-1573"/>
                    <a:pt x="2690289" y="129801"/>
                    <a:pt x="2746346" y="217907"/>
                  </a:cubicBezTo>
                  <a:cubicBezTo>
                    <a:pt x="2802403" y="306013"/>
                    <a:pt x="2804544" y="534805"/>
                    <a:pt x="2733676" y="681052"/>
                  </a:cubicBezTo>
                  <a:cubicBezTo>
                    <a:pt x="2662808" y="827299"/>
                    <a:pt x="2534924" y="993193"/>
                    <a:pt x="2321136" y="1095389"/>
                  </a:cubicBezTo>
                  <a:cubicBezTo>
                    <a:pt x="2107348" y="1197586"/>
                    <a:pt x="1761078" y="1212869"/>
                    <a:pt x="1517621" y="1246606"/>
                  </a:cubicBezTo>
                  <a:cubicBezTo>
                    <a:pt x="1274165" y="1280343"/>
                    <a:pt x="1000127" y="1284913"/>
                    <a:pt x="860397" y="1297810"/>
                  </a:cubicBezTo>
                  <a:lnTo>
                    <a:pt x="622092" y="1304939"/>
                  </a:lnTo>
                  <a:lnTo>
                    <a:pt x="563102" y="1296593"/>
                  </a:lnTo>
                  <a:lnTo>
                    <a:pt x="552450" y="1304939"/>
                  </a:lnTo>
                  <a:lnTo>
                    <a:pt x="525577" y="1280614"/>
                  </a:lnTo>
                  <a:lnTo>
                    <a:pt x="499461" y="1265644"/>
                  </a:lnTo>
                  <a:lnTo>
                    <a:pt x="481262" y="1240501"/>
                  </a:lnTo>
                  <a:lnTo>
                    <a:pt x="0" y="804876"/>
                  </a:lnTo>
                  <a:lnTo>
                    <a:pt x="481264" y="369249"/>
                  </a:lnTo>
                  <a:lnTo>
                    <a:pt x="499461" y="344109"/>
                  </a:lnTo>
                  <a:lnTo>
                    <a:pt x="525574" y="329141"/>
                  </a:lnTo>
                  <a:lnTo>
                    <a:pt x="552450" y="304813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50">
                <a:solidFill>
                  <a:prstClr val="white"/>
                </a:solidFill>
              </a:endParaRPr>
            </a:p>
          </p:txBody>
        </p:sp>
      </p:grpSp>
      <p:sp>
        <p:nvSpPr>
          <p:cNvPr id="32" name="Freeform 31"/>
          <p:cNvSpPr/>
          <p:nvPr/>
        </p:nvSpPr>
        <p:spPr>
          <a:xfrm flipV="1">
            <a:off x="9443158" y="4854025"/>
            <a:ext cx="3751344" cy="2177178"/>
          </a:xfrm>
          <a:custGeom>
            <a:avLst/>
            <a:gdLst>
              <a:gd name="connsiteX0" fmla="*/ 552450 w 2724151"/>
              <a:gd name="connsiteY0" fmla="*/ 0 h 1000126"/>
              <a:gd name="connsiteX1" fmla="*/ 563103 w 2724151"/>
              <a:gd name="connsiteY1" fmla="*/ 8347 h 1000126"/>
              <a:gd name="connsiteX2" fmla="*/ 622092 w 2724151"/>
              <a:gd name="connsiteY2" fmla="*/ 1 h 1000126"/>
              <a:gd name="connsiteX3" fmla="*/ 2321136 w 2724151"/>
              <a:gd name="connsiteY3" fmla="*/ 1 h 1000126"/>
              <a:gd name="connsiteX4" fmla="*/ 2724151 w 2724151"/>
              <a:gd name="connsiteY4" fmla="*/ 500064 h 1000126"/>
              <a:gd name="connsiteX5" fmla="*/ 2321136 w 2724151"/>
              <a:gd name="connsiteY5" fmla="*/ 1000126 h 1000126"/>
              <a:gd name="connsiteX6" fmla="*/ 622092 w 2724151"/>
              <a:gd name="connsiteY6" fmla="*/ 1000126 h 1000126"/>
              <a:gd name="connsiteX7" fmla="*/ 563102 w 2724151"/>
              <a:gd name="connsiteY7" fmla="*/ 991780 h 1000126"/>
              <a:gd name="connsiteX8" fmla="*/ 552450 w 2724151"/>
              <a:gd name="connsiteY8" fmla="*/ 1000126 h 1000126"/>
              <a:gd name="connsiteX9" fmla="*/ 525577 w 2724151"/>
              <a:gd name="connsiteY9" fmla="*/ 975801 h 1000126"/>
              <a:gd name="connsiteX10" fmla="*/ 499461 w 2724151"/>
              <a:gd name="connsiteY10" fmla="*/ 960831 h 1000126"/>
              <a:gd name="connsiteX11" fmla="*/ 481262 w 2724151"/>
              <a:gd name="connsiteY11" fmla="*/ 935688 h 1000126"/>
              <a:gd name="connsiteX12" fmla="*/ 0 w 2724151"/>
              <a:gd name="connsiteY12" fmla="*/ 500063 h 1000126"/>
              <a:gd name="connsiteX13" fmla="*/ 481264 w 2724151"/>
              <a:gd name="connsiteY13" fmla="*/ 64436 h 1000126"/>
              <a:gd name="connsiteX14" fmla="*/ 499461 w 2724151"/>
              <a:gd name="connsiteY14" fmla="*/ 39296 h 1000126"/>
              <a:gd name="connsiteX15" fmla="*/ 525574 w 2724151"/>
              <a:gd name="connsiteY15" fmla="*/ 24328 h 1000126"/>
              <a:gd name="connsiteX0" fmla="*/ 552450 w 2725086"/>
              <a:gd name="connsiteY0" fmla="*/ 180974 h 1181100"/>
              <a:gd name="connsiteX1" fmla="*/ 563103 w 2725086"/>
              <a:gd name="connsiteY1" fmla="*/ 189321 h 1181100"/>
              <a:gd name="connsiteX2" fmla="*/ 622092 w 2725086"/>
              <a:gd name="connsiteY2" fmla="*/ 180975 h 1181100"/>
              <a:gd name="connsiteX3" fmla="*/ 2397336 w 2725086"/>
              <a:gd name="connsiteY3" fmla="*/ 0 h 1181100"/>
              <a:gd name="connsiteX4" fmla="*/ 2724151 w 2725086"/>
              <a:gd name="connsiteY4" fmla="*/ 681038 h 1181100"/>
              <a:gd name="connsiteX5" fmla="*/ 2321136 w 2725086"/>
              <a:gd name="connsiteY5" fmla="*/ 1181100 h 1181100"/>
              <a:gd name="connsiteX6" fmla="*/ 622092 w 2725086"/>
              <a:gd name="connsiteY6" fmla="*/ 1181100 h 1181100"/>
              <a:gd name="connsiteX7" fmla="*/ 563102 w 2725086"/>
              <a:gd name="connsiteY7" fmla="*/ 1172754 h 1181100"/>
              <a:gd name="connsiteX8" fmla="*/ 552450 w 2725086"/>
              <a:gd name="connsiteY8" fmla="*/ 1181100 h 1181100"/>
              <a:gd name="connsiteX9" fmla="*/ 525577 w 2725086"/>
              <a:gd name="connsiteY9" fmla="*/ 1156775 h 1181100"/>
              <a:gd name="connsiteX10" fmla="*/ 499461 w 2725086"/>
              <a:gd name="connsiteY10" fmla="*/ 1141805 h 1181100"/>
              <a:gd name="connsiteX11" fmla="*/ 481262 w 2725086"/>
              <a:gd name="connsiteY11" fmla="*/ 1116662 h 1181100"/>
              <a:gd name="connsiteX12" fmla="*/ 0 w 2725086"/>
              <a:gd name="connsiteY12" fmla="*/ 681037 h 1181100"/>
              <a:gd name="connsiteX13" fmla="*/ 481264 w 2725086"/>
              <a:gd name="connsiteY13" fmla="*/ 245410 h 1181100"/>
              <a:gd name="connsiteX14" fmla="*/ 499461 w 2725086"/>
              <a:gd name="connsiteY14" fmla="*/ 220270 h 1181100"/>
              <a:gd name="connsiteX15" fmla="*/ 525574 w 2725086"/>
              <a:gd name="connsiteY15" fmla="*/ 205302 h 1181100"/>
              <a:gd name="connsiteX16" fmla="*/ 552450 w 2725086"/>
              <a:gd name="connsiteY16" fmla="*/ 180974 h 1181100"/>
              <a:gd name="connsiteX0" fmla="*/ 552450 w 2725086"/>
              <a:gd name="connsiteY0" fmla="*/ 180974 h 1181100"/>
              <a:gd name="connsiteX1" fmla="*/ 563103 w 2725086"/>
              <a:gd name="connsiteY1" fmla="*/ 189321 h 1181100"/>
              <a:gd name="connsiteX2" fmla="*/ 622092 w 2725086"/>
              <a:gd name="connsiteY2" fmla="*/ 180975 h 1181100"/>
              <a:gd name="connsiteX3" fmla="*/ 2397336 w 2725086"/>
              <a:gd name="connsiteY3" fmla="*/ 0 h 1181100"/>
              <a:gd name="connsiteX4" fmla="*/ 2724151 w 2725086"/>
              <a:gd name="connsiteY4" fmla="*/ 681038 h 1181100"/>
              <a:gd name="connsiteX5" fmla="*/ 2321136 w 2725086"/>
              <a:gd name="connsiteY5" fmla="*/ 971550 h 1181100"/>
              <a:gd name="connsiteX6" fmla="*/ 622092 w 2725086"/>
              <a:gd name="connsiteY6" fmla="*/ 1181100 h 1181100"/>
              <a:gd name="connsiteX7" fmla="*/ 563102 w 2725086"/>
              <a:gd name="connsiteY7" fmla="*/ 1172754 h 1181100"/>
              <a:gd name="connsiteX8" fmla="*/ 552450 w 2725086"/>
              <a:gd name="connsiteY8" fmla="*/ 1181100 h 1181100"/>
              <a:gd name="connsiteX9" fmla="*/ 525577 w 2725086"/>
              <a:gd name="connsiteY9" fmla="*/ 1156775 h 1181100"/>
              <a:gd name="connsiteX10" fmla="*/ 499461 w 2725086"/>
              <a:gd name="connsiteY10" fmla="*/ 1141805 h 1181100"/>
              <a:gd name="connsiteX11" fmla="*/ 481262 w 2725086"/>
              <a:gd name="connsiteY11" fmla="*/ 1116662 h 1181100"/>
              <a:gd name="connsiteX12" fmla="*/ 0 w 2725086"/>
              <a:gd name="connsiteY12" fmla="*/ 681037 h 1181100"/>
              <a:gd name="connsiteX13" fmla="*/ 481264 w 2725086"/>
              <a:gd name="connsiteY13" fmla="*/ 245410 h 1181100"/>
              <a:gd name="connsiteX14" fmla="*/ 499461 w 2725086"/>
              <a:gd name="connsiteY14" fmla="*/ 220270 h 1181100"/>
              <a:gd name="connsiteX15" fmla="*/ 525574 w 2725086"/>
              <a:gd name="connsiteY15" fmla="*/ 205302 h 1181100"/>
              <a:gd name="connsiteX16" fmla="*/ 552450 w 2725086"/>
              <a:gd name="connsiteY16" fmla="*/ 180974 h 1181100"/>
              <a:gd name="connsiteX0" fmla="*/ 552450 w 2744019"/>
              <a:gd name="connsiteY0" fmla="*/ 180974 h 1181100"/>
              <a:gd name="connsiteX1" fmla="*/ 563103 w 2744019"/>
              <a:gd name="connsiteY1" fmla="*/ 189321 h 1181100"/>
              <a:gd name="connsiteX2" fmla="*/ 622092 w 2744019"/>
              <a:gd name="connsiteY2" fmla="*/ 180975 h 1181100"/>
              <a:gd name="connsiteX3" fmla="*/ 2397336 w 2744019"/>
              <a:gd name="connsiteY3" fmla="*/ 0 h 1181100"/>
              <a:gd name="connsiteX4" fmla="*/ 2743201 w 2744019"/>
              <a:gd name="connsiteY4" fmla="*/ 490538 h 1181100"/>
              <a:gd name="connsiteX5" fmla="*/ 2321136 w 2744019"/>
              <a:gd name="connsiteY5" fmla="*/ 971550 h 1181100"/>
              <a:gd name="connsiteX6" fmla="*/ 622092 w 2744019"/>
              <a:gd name="connsiteY6" fmla="*/ 1181100 h 1181100"/>
              <a:gd name="connsiteX7" fmla="*/ 563102 w 2744019"/>
              <a:gd name="connsiteY7" fmla="*/ 1172754 h 1181100"/>
              <a:gd name="connsiteX8" fmla="*/ 552450 w 2744019"/>
              <a:gd name="connsiteY8" fmla="*/ 1181100 h 1181100"/>
              <a:gd name="connsiteX9" fmla="*/ 525577 w 2744019"/>
              <a:gd name="connsiteY9" fmla="*/ 1156775 h 1181100"/>
              <a:gd name="connsiteX10" fmla="*/ 499461 w 2744019"/>
              <a:gd name="connsiteY10" fmla="*/ 1141805 h 1181100"/>
              <a:gd name="connsiteX11" fmla="*/ 481262 w 2744019"/>
              <a:gd name="connsiteY11" fmla="*/ 1116662 h 1181100"/>
              <a:gd name="connsiteX12" fmla="*/ 0 w 2744019"/>
              <a:gd name="connsiteY12" fmla="*/ 681037 h 1181100"/>
              <a:gd name="connsiteX13" fmla="*/ 481264 w 2744019"/>
              <a:gd name="connsiteY13" fmla="*/ 245410 h 1181100"/>
              <a:gd name="connsiteX14" fmla="*/ 499461 w 2744019"/>
              <a:gd name="connsiteY14" fmla="*/ 220270 h 1181100"/>
              <a:gd name="connsiteX15" fmla="*/ 525574 w 2744019"/>
              <a:gd name="connsiteY15" fmla="*/ 205302 h 1181100"/>
              <a:gd name="connsiteX16" fmla="*/ 552450 w 2744019"/>
              <a:gd name="connsiteY16" fmla="*/ 180974 h 1181100"/>
              <a:gd name="connsiteX0" fmla="*/ 552450 w 2744019"/>
              <a:gd name="connsiteY0" fmla="*/ 180974 h 1181100"/>
              <a:gd name="connsiteX1" fmla="*/ 563103 w 2744019"/>
              <a:gd name="connsiteY1" fmla="*/ 189321 h 1181100"/>
              <a:gd name="connsiteX2" fmla="*/ 622092 w 2744019"/>
              <a:gd name="connsiteY2" fmla="*/ 180975 h 1181100"/>
              <a:gd name="connsiteX3" fmla="*/ 2397336 w 2744019"/>
              <a:gd name="connsiteY3" fmla="*/ 0 h 1181100"/>
              <a:gd name="connsiteX4" fmla="*/ 2743201 w 2744019"/>
              <a:gd name="connsiteY4" fmla="*/ 490538 h 1181100"/>
              <a:gd name="connsiteX5" fmla="*/ 2321136 w 2744019"/>
              <a:gd name="connsiteY5" fmla="*/ 971550 h 1181100"/>
              <a:gd name="connsiteX6" fmla="*/ 860397 w 2744019"/>
              <a:gd name="connsiteY6" fmla="*/ 1173971 h 1181100"/>
              <a:gd name="connsiteX7" fmla="*/ 622092 w 2744019"/>
              <a:gd name="connsiteY7" fmla="*/ 1181100 h 1181100"/>
              <a:gd name="connsiteX8" fmla="*/ 563102 w 2744019"/>
              <a:gd name="connsiteY8" fmla="*/ 1172754 h 1181100"/>
              <a:gd name="connsiteX9" fmla="*/ 552450 w 2744019"/>
              <a:gd name="connsiteY9" fmla="*/ 1181100 h 1181100"/>
              <a:gd name="connsiteX10" fmla="*/ 525577 w 2744019"/>
              <a:gd name="connsiteY10" fmla="*/ 1156775 h 1181100"/>
              <a:gd name="connsiteX11" fmla="*/ 499461 w 2744019"/>
              <a:gd name="connsiteY11" fmla="*/ 1141805 h 1181100"/>
              <a:gd name="connsiteX12" fmla="*/ 481262 w 2744019"/>
              <a:gd name="connsiteY12" fmla="*/ 1116662 h 1181100"/>
              <a:gd name="connsiteX13" fmla="*/ 0 w 2744019"/>
              <a:gd name="connsiteY13" fmla="*/ 681037 h 1181100"/>
              <a:gd name="connsiteX14" fmla="*/ 481264 w 2744019"/>
              <a:gd name="connsiteY14" fmla="*/ 245410 h 1181100"/>
              <a:gd name="connsiteX15" fmla="*/ 499461 w 2744019"/>
              <a:gd name="connsiteY15" fmla="*/ 220270 h 1181100"/>
              <a:gd name="connsiteX16" fmla="*/ 525574 w 2744019"/>
              <a:gd name="connsiteY16" fmla="*/ 205302 h 1181100"/>
              <a:gd name="connsiteX17" fmla="*/ 552450 w 2744019"/>
              <a:gd name="connsiteY17" fmla="*/ 180974 h 1181100"/>
              <a:gd name="connsiteX0" fmla="*/ 552450 w 2744019"/>
              <a:gd name="connsiteY0" fmla="*/ 195068 h 1195194"/>
              <a:gd name="connsiteX1" fmla="*/ 563103 w 2744019"/>
              <a:gd name="connsiteY1" fmla="*/ 203415 h 1195194"/>
              <a:gd name="connsiteX2" fmla="*/ 622092 w 2744019"/>
              <a:gd name="connsiteY2" fmla="*/ 195069 h 1195194"/>
              <a:gd name="connsiteX3" fmla="*/ 1469997 w 2744019"/>
              <a:gd name="connsiteY3" fmla="*/ 155786 h 1195194"/>
              <a:gd name="connsiteX4" fmla="*/ 2397336 w 2744019"/>
              <a:gd name="connsiteY4" fmla="*/ 14094 h 1195194"/>
              <a:gd name="connsiteX5" fmla="*/ 2743201 w 2744019"/>
              <a:gd name="connsiteY5" fmla="*/ 504632 h 1195194"/>
              <a:gd name="connsiteX6" fmla="*/ 2321136 w 2744019"/>
              <a:gd name="connsiteY6" fmla="*/ 985644 h 1195194"/>
              <a:gd name="connsiteX7" fmla="*/ 860397 w 2744019"/>
              <a:gd name="connsiteY7" fmla="*/ 1188065 h 1195194"/>
              <a:gd name="connsiteX8" fmla="*/ 622092 w 2744019"/>
              <a:gd name="connsiteY8" fmla="*/ 1195194 h 1195194"/>
              <a:gd name="connsiteX9" fmla="*/ 563102 w 2744019"/>
              <a:gd name="connsiteY9" fmla="*/ 1186848 h 1195194"/>
              <a:gd name="connsiteX10" fmla="*/ 552450 w 2744019"/>
              <a:gd name="connsiteY10" fmla="*/ 1195194 h 1195194"/>
              <a:gd name="connsiteX11" fmla="*/ 525577 w 2744019"/>
              <a:gd name="connsiteY11" fmla="*/ 1170869 h 1195194"/>
              <a:gd name="connsiteX12" fmla="*/ 499461 w 2744019"/>
              <a:gd name="connsiteY12" fmla="*/ 1155899 h 1195194"/>
              <a:gd name="connsiteX13" fmla="*/ 481262 w 2744019"/>
              <a:gd name="connsiteY13" fmla="*/ 1130756 h 1195194"/>
              <a:gd name="connsiteX14" fmla="*/ 0 w 2744019"/>
              <a:gd name="connsiteY14" fmla="*/ 695131 h 1195194"/>
              <a:gd name="connsiteX15" fmla="*/ 481264 w 2744019"/>
              <a:gd name="connsiteY15" fmla="*/ 259504 h 1195194"/>
              <a:gd name="connsiteX16" fmla="*/ 499461 w 2744019"/>
              <a:gd name="connsiteY16" fmla="*/ 234364 h 1195194"/>
              <a:gd name="connsiteX17" fmla="*/ 525574 w 2744019"/>
              <a:gd name="connsiteY17" fmla="*/ 219396 h 1195194"/>
              <a:gd name="connsiteX18" fmla="*/ 552450 w 2744019"/>
              <a:gd name="connsiteY18" fmla="*/ 195068 h 1195194"/>
              <a:gd name="connsiteX0" fmla="*/ 552450 w 2744019"/>
              <a:gd name="connsiteY0" fmla="*/ 267681 h 1267807"/>
              <a:gd name="connsiteX1" fmla="*/ 563103 w 2744019"/>
              <a:gd name="connsiteY1" fmla="*/ 276028 h 1267807"/>
              <a:gd name="connsiteX2" fmla="*/ 622092 w 2744019"/>
              <a:gd name="connsiteY2" fmla="*/ 267682 h 1267807"/>
              <a:gd name="connsiteX3" fmla="*/ 1469997 w 2744019"/>
              <a:gd name="connsiteY3" fmla="*/ 228399 h 1267807"/>
              <a:gd name="connsiteX4" fmla="*/ 2397336 w 2744019"/>
              <a:gd name="connsiteY4" fmla="*/ 10507 h 1267807"/>
              <a:gd name="connsiteX5" fmla="*/ 2743201 w 2744019"/>
              <a:gd name="connsiteY5" fmla="*/ 577245 h 1267807"/>
              <a:gd name="connsiteX6" fmla="*/ 2321136 w 2744019"/>
              <a:gd name="connsiteY6" fmla="*/ 1058257 h 1267807"/>
              <a:gd name="connsiteX7" fmla="*/ 860397 w 2744019"/>
              <a:gd name="connsiteY7" fmla="*/ 1260678 h 1267807"/>
              <a:gd name="connsiteX8" fmla="*/ 622092 w 2744019"/>
              <a:gd name="connsiteY8" fmla="*/ 1267807 h 1267807"/>
              <a:gd name="connsiteX9" fmla="*/ 563102 w 2744019"/>
              <a:gd name="connsiteY9" fmla="*/ 1259461 h 1267807"/>
              <a:gd name="connsiteX10" fmla="*/ 552450 w 2744019"/>
              <a:gd name="connsiteY10" fmla="*/ 1267807 h 1267807"/>
              <a:gd name="connsiteX11" fmla="*/ 525577 w 2744019"/>
              <a:gd name="connsiteY11" fmla="*/ 1243482 h 1267807"/>
              <a:gd name="connsiteX12" fmla="*/ 499461 w 2744019"/>
              <a:gd name="connsiteY12" fmla="*/ 1228512 h 1267807"/>
              <a:gd name="connsiteX13" fmla="*/ 481262 w 2744019"/>
              <a:gd name="connsiteY13" fmla="*/ 1203369 h 1267807"/>
              <a:gd name="connsiteX14" fmla="*/ 0 w 2744019"/>
              <a:gd name="connsiteY14" fmla="*/ 767744 h 1267807"/>
              <a:gd name="connsiteX15" fmla="*/ 481264 w 2744019"/>
              <a:gd name="connsiteY15" fmla="*/ 332117 h 1267807"/>
              <a:gd name="connsiteX16" fmla="*/ 499461 w 2744019"/>
              <a:gd name="connsiteY16" fmla="*/ 306977 h 1267807"/>
              <a:gd name="connsiteX17" fmla="*/ 525574 w 2744019"/>
              <a:gd name="connsiteY17" fmla="*/ 292009 h 1267807"/>
              <a:gd name="connsiteX18" fmla="*/ 552450 w 2744019"/>
              <a:gd name="connsiteY18" fmla="*/ 267681 h 1267807"/>
              <a:gd name="connsiteX0" fmla="*/ 552450 w 2744282"/>
              <a:gd name="connsiteY0" fmla="*/ 231117 h 1231243"/>
              <a:gd name="connsiteX1" fmla="*/ 563103 w 2744282"/>
              <a:gd name="connsiteY1" fmla="*/ 239464 h 1231243"/>
              <a:gd name="connsiteX2" fmla="*/ 622092 w 2744282"/>
              <a:gd name="connsiteY2" fmla="*/ 231118 h 1231243"/>
              <a:gd name="connsiteX3" fmla="*/ 1469997 w 2744282"/>
              <a:gd name="connsiteY3" fmla="*/ 191835 h 1231243"/>
              <a:gd name="connsiteX4" fmla="*/ 2406861 w 2744282"/>
              <a:gd name="connsiteY4" fmla="*/ 12043 h 1231243"/>
              <a:gd name="connsiteX5" fmla="*/ 2743201 w 2744282"/>
              <a:gd name="connsiteY5" fmla="*/ 540681 h 1231243"/>
              <a:gd name="connsiteX6" fmla="*/ 2321136 w 2744282"/>
              <a:gd name="connsiteY6" fmla="*/ 1021693 h 1231243"/>
              <a:gd name="connsiteX7" fmla="*/ 860397 w 2744282"/>
              <a:gd name="connsiteY7" fmla="*/ 1224114 h 1231243"/>
              <a:gd name="connsiteX8" fmla="*/ 622092 w 2744282"/>
              <a:gd name="connsiteY8" fmla="*/ 1231243 h 1231243"/>
              <a:gd name="connsiteX9" fmla="*/ 563102 w 2744282"/>
              <a:gd name="connsiteY9" fmla="*/ 1222897 h 1231243"/>
              <a:gd name="connsiteX10" fmla="*/ 552450 w 2744282"/>
              <a:gd name="connsiteY10" fmla="*/ 1231243 h 1231243"/>
              <a:gd name="connsiteX11" fmla="*/ 525577 w 2744282"/>
              <a:gd name="connsiteY11" fmla="*/ 1206918 h 1231243"/>
              <a:gd name="connsiteX12" fmla="*/ 499461 w 2744282"/>
              <a:gd name="connsiteY12" fmla="*/ 1191948 h 1231243"/>
              <a:gd name="connsiteX13" fmla="*/ 481262 w 2744282"/>
              <a:gd name="connsiteY13" fmla="*/ 1166805 h 1231243"/>
              <a:gd name="connsiteX14" fmla="*/ 0 w 2744282"/>
              <a:gd name="connsiteY14" fmla="*/ 731180 h 1231243"/>
              <a:gd name="connsiteX15" fmla="*/ 481264 w 2744282"/>
              <a:gd name="connsiteY15" fmla="*/ 295553 h 1231243"/>
              <a:gd name="connsiteX16" fmla="*/ 499461 w 2744282"/>
              <a:gd name="connsiteY16" fmla="*/ 270413 h 1231243"/>
              <a:gd name="connsiteX17" fmla="*/ 525574 w 2744282"/>
              <a:gd name="connsiteY17" fmla="*/ 255445 h 1231243"/>
              <a:gd name="connsiteX18" fmla="*/ 552450 w 2744282"/>
              <a:gd name="connsiteY18" fmla="*/ 231117 h 1231243"/>
              <a:gd name="connsiteX0" fmla="*/ 552450 w 2772106"/>
              <a:gd name="connsiteY0" fmla="*/ 219108 h 1219234"/>
              <a:gd name="connsiteX1" fmla="*/ 563103 w 2772106"/>
              <a:gd name="connsiteY1" fmla="*/ 227455 h 1219234"/>
              <a:gd name="connsiteX2" fmla="*/ 622092 w 2772106"/>
              <a:gd name="connsiteY2" fmla="*/ 219109 h 1219234"/>
              <a:gd name="connsiteX3" fmla="*/ 1469997 w 2772106"/>
              <a:gd name="connsiteY3" fmla="*/ 179826 h 1219234"/>
              <a:gd name="connsiteX4" fmla="*/ 2406861 w 2772106"/>
              <a:gd name="connsiteY4" fmla="*/ 34 h 1219234"/>
              <a:gd name="connsiteX5" fmla="*/ 2698721 w 2772106"/>
              <a:gd name="connsiteY5" fmla="*/ 141727 h 1219234"/>
              <a:gd name="connsiteX6" fmla="*/ 2743201 w 2772106"/>
              <a:gd name="connsiteY6" fmla="*/ 528672 h 1219234"/>
              <a:gd name="connsiteX7" fmla="*/ 2321136 w 2772106"/>
              <a:gd name="connsiteY7" fmla="*/ 1009684 h 1219234"/>
              <a:gd name="connsiteX8" fmla="*/ 860397 w 2772106"/>
              <a:gd name="connsiteY8" fmla="*/ 1212105 h 1219234"/>
              <a:gd name="connsiteX9" fmla="*/ 622092 w 2772106"/>
              <a:gd name="connsiteY9" fmla="*/ 1219234 h 1219234"/>
              <a:gd name="connsiteX10" fmla="*/ 563102 w 2772106"/>
              <a:gd name="connsiteY10" fmla="*/ 1210888 h 1219234"/>
              <a:gd name="connsiteX11" fmla="*/ 552450 w 2772106"/>
              <a:gd name="connsiteY11" fmla="*/ 1219234 h 1219234"/>
              <a:gd name="connsiteX12" fmla="*/ 525577 w 2772106"/>
              <a:gd name="connsiteY12" fmla="*/ 1194909 h 1219234"/>
              <a:gd name="connsiteX13" fmla="*/ 499461 w 2772106"/>
              <a:gd name="connsiteY13" fmla="*/ 1179939 h 1219234"/>
              <a:gd name="connsiteX14" fmla="*/ 481262 w 2772106"/>
              <a:gd name="connsiteY14" fmla="*/ 1154796 h 1219234"/>
              <a:gd name="connsiteX15" fmla="*/ 0 w 2772106"/>
              <a:gd name="connsiteY15" fmla="*/ 719171 h 1219234"/>
              <a:gd name="connsiteX16" fmla="*/ 481264 w 2772106"/>
              <a:gd name="connsiteY16" fmla="*/ 283544 h 1219234"/>
              <a:gd name="connsiteX17" fmla="*/ 499461 w 2772106"/>
              <a:gd name="connsiteY17" fmla="*/ 258404 h 1219234"/>
              <a:gd name="connsiteX18" fmla="*/ 525574 w 2772106"/>
              <a:gd name="connsiteY18" fmla="*/ 243436 h 1219234"/>
              <a:gd name="connsiteX19" fmla="*/ 552450 w 2772106"/>
              <a:gd name="connsiteY19" fmla="*/ 219108 h 1219234"/>
              <a:gd name="connsiteX0" fmla="*/ 552450 w 2772106"/>
              <a:gd name="connsiteY0" fmla="*/ 219108 h 1219234"/>
              <a:gd name="connsiteX1" fmla="*/ 563103 w 2772106"/>
              <a:gd name="connsiteY1" fmla="*/ 227455 h 1219234"/>
              <a:gd name="connsiteX2" fmla="*/ 622092 w 2772106"/>
              <a:gd name="connsiteY2" fmla="*/ 219109 h 1219234"/>
              <a:gd name="connsiteX3" fmla="*/ 1469997 w 2772106"/>
              <a:gd name="connsiteY3" fmla="*/ 179826 h 1219234"/>
              <a:gd name="connsiteX4" fmla="*/ 2406861 w 2772106"/>
              <a:gd name="connsiteY4" fmla="*/ 34 h 1219234"/>
              <a:gd name="connsiteX5" fmla="*/ 2698721 w 2772106"/>
              <a:gd name="connsiteY5" fmla="*/ 141727 h 1219234"/>
              <a:gd name="connsiteX6" fmla="*/ 2743201 w 2772106"/>
              <a:gd name="connsiteY6" fmla="*/ 528672 h 1219234"/>
              <a:gd name="connsiteX7" fmla="*/ 2321136 w 2772106"/>
              <a:gd name="connsiteY7" fmla="*/ 1009684 h 1219234"/>
              <a:gd name="connsiteX8" fmla="*/ 1517621 w 2772106"/>
              <a:gd name="connsiteY8" fmla="*/ 1160901 h 1219234"/>
              <a:gd name="connsiteX9" fmla="*/ 860397 w 2772106"/>
              <a:gd name="connsiteY9" fmla="*/ 1212105 h 1219234"/>
              <a:gd name="connsiteX10" fmla="*/ 622092 w 2772106"/>
              <a:gd name="connsiteY10" fmla="*/ 1219234 h 1219234"/>
              <a:gd name="connsiteX11" fmla="*/ 563102 w 2772106"/>
              <a:gd name="connsiteY11" fmla="*/ 1210888 h 1219234"/>
              <a:gd name="connsiteX12" fmla="*/ 552450 w 2772106"/>
              <a:gd name="connsiteY12" fmla="*/ 1219234 h 1219234"/>
              <a:gd name="connsiteX13" fmla="*/ 525577 w 2772106"/>
              <a:gd name="connsiteY13" fmla="*/ 1194909 h 1219234"/>
              <a:gd name="connsiteX14" fmla="*/ 499461 w 2772106"/>
              <a:gd name="connsiteY14" fmla="*/ 1179939 h 1219234"/>
              <a:gd name="connsiteX15" fmla="*/ 481262 w 2772106"/>
              <a:gd name="connsiteY15" fmla="*/ 1154796 h 1219234"/>
              <a:gd name="connsiteX16" fmla="*/ 0 w 2772106"/>
              <a:gd name="connsiteY16" fmla="*/ 719171 h 1219234"/>
              <a:gd name="connsiteX17" fmla="*/ 481264 w 2772106"/>
              <a:gd name="connsiteY17" fmla="*/ 283544 h 1219234"/>
              <a:gd name="connsiteX18" fmla="*/ 499461 w 2772106"/>
              <a:gd name="connsiteY18" fmla="*/ 258404 h 1219234"/>
              <a:gd name="connsiteX19" fmla="*/ 525574 w 2772106"/>
              <a:gd name="connsiteY19" fmla="*/ 243436 h 1219234"/>
              <a:gd name="connsiteX20" fmla="*/ 552450 w 2772106"/>
              <a:gd name="connsiteY20" fmla="*/ 219108 h 1219234"/>
              <a:gd name="connsiteX0" fmla="*/ 552450 w 2772106"/>
              <a:gd name="connsiteY0" fmla="*/ 304812 h 1304938"/>
              <a:gd name="connsiteX1" fmla="*/ 563103 w 2772106"/>
              <a:gd name="connsiteY1" fmla="*/ 313159 h 1304938"/>
              <a:gd name="connsiteX2" fmla="*/ 622092 w 2772106"/>
              <a:gd name="connsiteY2" fmla="*/ 304813 h 1304938"/>
              <a:gd name="connsiteX3" fmla="*/ 1469997 w 2772106"/>
              <a:gd name="connsiteY3" fmla="*/ 265530 h 1304938"/>
              <a:gd name="connsiteX4" fmla="*/ 2416386 w 2772106"/>
              <a:gd name="connsiteY4" fmla="*/ 13 h 1304938"/>
              <a:gd name="connsiteX5" fmla="*/ 2698721 w 2772106"/>
              <a:gd name="connsiteY5" fmla="*/ 227431 h 1304938"/>
              <a:gd name="connsiteX6" fmla="*/ 2743201 w 2772106"/>
              <a:gd name="connsiteY6" fmla="*/ 614376 h 1304938"/>
              <a:gd name="connsiteX7" fmla="*/ 2321136 w 2772106"/>
              <a:gd name="connsiteY7" fmla="*/ 1095388 h 1304938"/>
              <a:gd name="connsiteX8" fmla="*/ 1517621 w 2772106"/>
              <a:gd name="connsiteY8" fmla="*/ 1246605 h 1304938"/>
              <a:gd name="connsiteX9" fmla="*/ 860397 w 2772106"/>
              <a:gd name="connsiteY9" fmla="*/ 1297809 h 1304938"/>
              <a:gd name="connsiteX10" fmla="*/ 622092 w 2772106"/>
              <a:gd name="connsiteY10" fmla="*/ 1304938 h 1304938"/>
              <a:gd name="connsiteX11" fmla="*/ 563102 w 2772106"/>
              <a:gd name="connsiteY11" fmla="*/ 1296592 h 1304938"/>
              <a:gd name="connsiteX12" fmla="*/ 552450 w 2772106"/>
              <a:gd name="connsiteY12" fmla="*/ 1304938 h 1304938"/>
              <a:gd name="connsiteX13" fmla="*/ 525577 w 2772106"/>
              <a:gd name="connsiteY13" fmla="*/ 1280613 h 1304938"/>
              <a:gd name="connsiteX14" fmla="*/ 499461 w 2772106"/>
              <a:gd name="connsiteY14" fmla="*/ 1265643 h 1304938"/>
              <a:gd name="connsiteX15" fmla="*/ 481262 w 2772106"/>
              <a:gd name="connsiteY15" fmla="*/ 1240500 h 1304938"/>
              <a:gd name="connsiteX16" fmla="*/ 0 w 2772106"/>
              <a:gd name="connsiteY16" fmla="*/ 804875 h 1304938"/>
              <a:gd name="connsiteX17" fmla="*/ 481264 w 2772106"/>
              <a:gd name="connsiteY17" fmla="*/ 369248 h 1304938"/>
              <a:gd name="connsiteX18" fmla="*/ 499461 w 2772106"/>
              <a:gd name="connsiteY18" fmla="*/ 344108 h 1304938"/>
              <a:gd name="connsiteX19" fmla="*/ 525574 w 2772106"/>
              <a:gd name="connsiteY19" fmla="*/ 329140 h 1304938"/>
              <a:gd name="connsiteX20" fmla="*/ 552450 w 2772106"/>
              <a:gd name="connsiteY20" fmla="*/ 304812 h 1304938"/>
              <a:gd name="connsiteX0" fmla="*/ 552450 w 2792423"/>
              <a:gd name="connsiteY0" fmla="*/ 304813 h 1304939"/>
              <a:gd name="connsiteX1" fmla="*/ 563103 w 2792423"/>
              <a:gd name="connsiteY1" fmla="*/ 313160 h 1304939"/>
              <a:gd name="connsiteX2" fmla="*/ 622092 w 2792423"/>
              <a:gd name="connsiteY2" fmla="*/ 304814 h 1304939"/>
              <a:gd name="connsiteX3" fmla="*/ 1469997 w 2792423"/>
              <a:gd name="connsiteY3" fmla="*/ 265531 h 1304939"/>
              <a:gd name="connsiteX4" fmla="*/ 2416386 w 2792423"/>
              <a:gd name="connsiteY4" fmla="*/ 14 h 1304939"/>
              <a:gd name="connsiteX5" fmla="*/ 2746346 w 2792423"/>
              <a:gd name="connsiteY5" fmla="*/ 217907 h 1304939"/>
              <a:gd name="connsiteX6" fmla="*/ 2743201 w 2792423"/>
              <a:gd name="connsiteY6" fmla="*/ 614377 h 1304939"/>
              <a:gd name="connsiteX7" fmla="*/ 2321136 w 2792423"/>
              <a:gd name="connsiteY7" fmla="*/ 1095389 h 1304939"/>
              <a:gd name="connsiteX8" fmla="*/ 1517621 w 2792423"/>
              <a:gd name="connsiteY8" fmla="*/ 1246606 h 1304939"/>
              <a:gd name="connsiteX9" fmla="*/ 860397 w 2792423"/>
              <a:gd name="connsiteY9" fmla="*/ 1297810 h 1304939"/>
              <a:gd name="connsiteX10" fmla="*/ 622092 w 2792423"/>
              <a:gd name="connsiteY10" fmla="*/ 1304939 h 1304939"/>
              <a:gd name="connsiteX11" fmla="*/ 563102 w 2792423"/>
              <a:gd name="connsiteY11" fmla="*/ 1296593 h 1304939"/>
              <a:gd name="connsiteX12" fmla="*/ 552450 w 2792423"/>
              <a:gd name="connsiteY12" fmla="*/ 1304939 h 1304939"/>
              <a:gd name="connsiteX13" fmla="*/ 525577 w 2792423"/>
              <a:gd name="connsiteY13" fmla="*/ 1280614 h 1304939"/>
              <a:gd name="connsiteX14" fmla="*/ 499461 w 2792423"/>
              <a:gd name="connsiteY14" fmla="*/ 1265644 h 1304939"/>
              <a:gd name="connsiteX15" fmla="*/ 481262 w 2792423"/>
              <a:gd name="connsiteY15" fmla="*/ 1240501 h 1304939"/>
              <a:gd name="connsiteX16" fmla="*/ 0 w 2792423"/>
              <a:gd name="connsiteY16" fmla="*/ 804876 h 1304939"/>
              <a:gd name="connsiteX17" fmla="*/ 481264 w 2792423"/>
              <a:gd name="connsiteY17" fmla="*/ 369249 h 1304939"/>
              <a:gd name="connsiteX18" fmla="*/ 499461 w 2792423"/>
              <a:gd name="connsiteY18" fmla="*/ 344109 h 1304939"/>
              <a:gd name="connsiteX19" fmla="*/ 525574 w 2792423"/>
              <a:gd name="connsiteY19" fmla="*/ 329141 h 1304939"/>
              <a:gd name="connsiteX20" fmla="*/ 552450 w 2792423"/>
              <a:gd name="connsiteY20" fmla="*/ 304813 h 1304939"/>
              <a:gd name="connsiteX0" fmla="*/ 552450 w 2787689"/>
              <a:gd name="connsiteY0" fmla="*/ 304813 h 1304939"/>
              <a:gd name="connsiteX1" fmla="*/ 563103 w 2787689"/>
              <a:gd name="connsiteY1" fmla="*/ 313160 h 1304939"/>
              <a:gd name="connsiteX2" fmla="*/ 622092 w 2787689"/>
              <a:gd name="connsiteY2" fmla="*/ 304814 h 1304939"/>
              <a:gd name="connsiteX3" fmla="*/ 1469997 w 2787689"/>
              <a:gd name="connsiteY3" fmla="*/ 265531 h 1304939"/>
              <a:gd name="connsiteX4" fmla="*/ 2416386 w 2787689"/>
              <a:gd name="connsiteY4" fmla="*/ 14 h 1304939"/>
              <a:gd name="connsiteX5" fmla="*/ 2746346 w 2787689"/>
              <a:gd name="connsiteY5" fmla="*/ 217907 h 1304939"/>
              <a:gd name="connsiteX6" fmla="*/ 2733676 w 2787689"/>
              <a:gd name="connsiteY6" fmla="*/ 681052 h 1304939"/>
              <a:gd name="connsiteX7" fmla="*/ 2321136 w 2787689"/>
              <a:gd name="connsiteY7" fmla="*/ 1095389 h 1304939"/>
              <a:gd name="connsiteX8" fmla="*/ 1517621 w 2787689"/>
              <a:gd name="connsiteY8" fmla="*/ 1246606 h 1304939"/>
              <a:gd name="connsiteX9" fmla="*/ 860397 w 2787689"/>
              <a:gd name="connsiteY9" fmla="*/ 1297810 h 1304939"/>
              <a:gd name="connsiteX10" fmla="*/ 622092 w 2787689"/>
              <a:gd name="connsiteY10" fmla="*/ 1304939 h 1304939"/>
              <a:gd name="connsiteX11" fmla="*/ 563102 w 2787689"/>
              <a:gd name="connsiteY11" fmla="*/ 1296593 h 1304939"/>
              <a:gd name="connsiteX12" fmla="*/ 552450 w 2787689"/>
              <a:gd name="connsiteY12" fmla="*/ 1304939 h 1304939"/>
              <a:gd name="connsiteX13" fmla="*/ 525577 w 2787689"/>
              <a:gd name="connsiteY13" fmla="*/ 1280614 h 1304939"/>
              <a:gd name="connsiteX14" fmla="*/ 499461 w 2787689"/>
              <a:gd name="connsiteY14" fmla="*/ 1265644 h 1304939"/>
              <a:gd name="connsiteX15" fmla="*/ 481262 w 2787689"/>
              <a:gd name="connsiteY15" fmla="*/ 1240501 h 1304939"/>
              <a:gd name="connsiteX16" fmla="*/ 0 w 2787689"/>
              <a:gd name="connsiteY16" fmla="*/ 804876 h 1304939"/>
              <a:gd name="connsiteX17" fmla="*/ 481264 w 2787689"/>
              <a:gd name="connsiteY17" fmla="*/ 369249 h 1304939"/>
              <a:gd name="connsiteX18" fmla="*/ 499461 w 2787689"/>
              <a:gd name="connsiteY18" fmla="*/ 344109 h 1304939"/>
              <a:gd name="connsiteX19" fmla="*/ 525574 w 2787689"/>
              <a:gd name="connsiteY19" fmla="*/ 329141 h 1304939"/>
              <a:gd name="connsiteX20" fmla="*/ 552450 w 2787689"/>
              <a:gd name="connsiteY20" fmla="*/ 304813 h 1304939"/>
              <a:gd name="connsiteX0" fmla="*/ 552450 w 2787689"/>
              <a:gd name="connsiteY0" fmla="*/ 304813 h 1304939"/>
              <a:gd name="connsiteX1" fmla="*/ 563103 w 2787689"/>
              <a:gd name="connsiteY1" fmla="*/ 313160 h 1304939"/>
              <a:gd name="connsiteX2" fmla="*/ 622092 w 2787689"/>
              <a:gd name="connsiteY2" fmla="*/ 304814 h 1304939"/>
              <a:gd name="connsiteX3" fmla="*/ 1469997 w 2787689"/>
              <a:gd name="connsiteY3" fmla="*/ 265531 h 1304939"/>
              <a:gd name="connsiteX4" fmla="*/ 2416386 w 2787689"/>
              <a:gd name="connsiteY4" fmla="*/ 14 h 1304939"/>
              <a:gd name="connsiteX5" fmla="*/ 2746346 w 2787689"/>
              <a:gd name="connsiteY5" fmla="*/ 217907 h 1304939"/>
              <a:gd name="connsiteX6" fmla="*/ 2733676 w 2787689"/>
              <a:gd name="connsiteY6" fmla="*/ 681052 h 1304939"/>
              <a:gd name="connsiteX7" fmla="*/ 2321136 w 2787689"/>
              <a:gd name="connsiteY7" fmla="*/ 1095389 h 1304939"/>
              <a:gd name="connsiteX8" fmla="*/ 1517621 w 2787689"/>
              <a:gd name="connsiteY8" fmla="*/ 1246606 h 1304939"/>
              <a:gd name="connsiteX9" fmla="*/ 860397 w 2787689"/>
              <a:gd name="connsiteY9" fmla="*/ 1297810 h 1304939"/>
              <a:gd name="connsiteX10" fmla="*/ 622092 w 2787689"/>
              <a:gd name="connsiteY10" fmla="*/ 1304939 h 1304939"/>
              <a:gd name="connsiteX11" fmla="*/ 563102 w 2787689"/>
              <a:gd name="connsiteY11" fmla="*/ 1296593 h 1304939"/>
              <a:gd name="connsiteX12" fmla="*/ 663355 w 2787689"/>
              <a:gd name="connsiteY12" fmla="*/ 975062 h 1304939"/>
              <a:gd name="connsiteX13" fmla="*/ 525577 w 2787689"/>
              <a:gd name="connsiteY13" fmla="*/ 1280614 h 1304939"/>
              <a:gd name="connsiteX14" fmla="*/ 499461 w 2787689"/>
              <a:gd name="connsiteY14" fmla="*/ 1265644 h 1304939"/>
              <a:gd name="connsiteX15" fmla="*/ 481262 w 2787689"/>
              <a:gd name="connsiteY15" fmla="*/ 1240501 h 1304939"/>
              <a:gd name="connsiteX16" fmla="*/ 0 w 2787689"/>
              <a:gd name="connsiteY16" fmla="*/ 804876 h 1304939"/>
              <a:gd name="connsiteX17" fmla="*/ 481264 w 2787689"/>
              <a:gd name="connsiteY17" fmla="*/ 369249 h 1304939"/>
              <a:gd name="connsiteX18" fmla="*/ 499461 w 2787689"/>
              <a:gd name="connsiteY18" fmla="*/ 344109 h 1304939"/>
              <a:gd name="connsiteX19" fmla="*/ 525574 w 2787689"/>
              <a:gd name="connsiteY19" fmla="*/ 329141 h 1304939"/>
              <a:gd name="connsiteX20" fmla="*/ 552450 w 2787689"/>
              <a:gd name="connsiteY20" fmla="*/ 304813 h 1304939"/>
              <a:gd name="connsiteX0" fmla="*/ 552450 w 2787689"/>
              <a:gd name="connsiteY0" fmla="*/ 304813 h 1297810"/>
              <a:gd name="connsiteX1" fmla="*/ 563103 w 2787689"/>
              <a:gd name="connsiteY1" fmla="*/ 313160 h 1297810"/>
              <a:gd name="connsiteX2" fmla="*/ 622092 w 2787689"/>
              <a:gd name="connsiteY2" fmla="*/ 304814 h 1297810"/>
              <a:gd name="connsiteX3" fmla="*/ 1469997 w 2787689"/>
              <a:gd name="connsiteY3" fmla="*/ 265531 h 1297810"/>
              <a:gd name="connsiteX4" fmla="*/ 2416386 w 2787689"/>
              <a:gd name="connsiteY4" fmla="*/ 14 h 1297810"/>
              <a:gd name="connsiteX5" fmla="*/ 2746346 w 2787689"/>
              <a:gd name="connsiteY5" fmla="*/ 217907 h 1297810"/>
              <a:gd name="connsiteX6" fmla="*/ 2733676 w 2787689"/>
              <a:gd name="connsiteY6" fmla="*/ 681052 h 1297810"/>
              <a:gd name="connsiteX7" fmla="*/ 2321136 w 2787689"/>
              <a:gd name="connsiteY7" fmla="*/ 1095389 h 1297810"/>
              <a:gd name="connsiteX8" fmla="*/ 1517621 w 2787689"/>
              <a:gd name="connsiteY8" fmla="*/ 1246606 h 1297810"/>
              <a:gd name="connsiteX9" fmla="*/ 860397 w 2787689"/>
              <a:gd name="connsiteY9" fmla="*/ 1297810 h 1297810"/>
              <a:gd name="connsiteX10" fmla="*/ 924560 w 2787689"/>
              <a:gd name="connsiteY10" fmla="*/ 975062 h 1297810"/>
              <a:gd name="connsiteX11" fmla="*/ 563102 w 2787689"/>
              <a:gd name="connsiteY11" fmla="*/ 1296593 h 1297810"/>
              <a:gd name="connsiteX12" fmla="*/ 663355 w 2787689"/>
              <a:gd name="connsiteY12" fmla="*/ 975062 h 1297810"/>
              <a:gd name="connsiteX13" fmla="*/ 525577 w 2787689"/>
              <a:gd name="connsiteY13" fmla="*/ 1280614 h 1297810"/>
              <a:gd name="connsiteX14" fmla="*/ 499461 w 2787689"/>
              <a:gd name="connsiteY14" fmla="*/ 1265644 h 1297810"/>
              <a:gd name="connsiteX15" fmla="*/ 481262 w 2787689"/>
              <a:gd name="connsiteY15" fmla="*/ 1240501 h 1297810"/>
              <a:gd name="connsiteX16" fmla="*/ 0 w 2787689"/>
              <a:gd name="connsiteY16" fmla="*/ 804876 h 1297810"/>
              <a:gd name="connsiteX17" fmla="*/ 481264 w 2787689"/>
              <a:gd name="connsiteY17" fmla="*/ 369249 h 1297810"/>
              <a:gd name="connsiteX18" fmla="*/ 499461 w 2787689"/>
              <a:gd name="connsiteY18" fmla="*/ 344109 h 1297810"/>
              <a:gd name="connsiteX19" fmla="*/ 525574 w 2787689"/>
              <a:gd name="connsiteY19" fmla="*/ 329141 h 1297810"/>
              <a:gd name="connsiteX20" fmla="*/ 552450 w 2787689"/>
              <a:gd name="connsiteY20" fmla="*/ 304813 h 1297810"/>
              <a:gd name="connsiteX0" fmla="*/ 552450 w 2787689"/>
              <a:gd name="connsiteY0" fmla="*/ 304813 h 1296593"/>
              <a:gd name="connsiteX1" fmla="*/ 563103 w 2787689"/>
              <a:gd name="connsiteY1" fmla="*/ 313160 h 1296593"/>
              <a:gd name="connsiteX2" fmla="*/ 622092 w 2787689"/>
              <a:gd name="connsiteY2" fmla="*/ 304814 h 1296593"/>
              <a:gd name="connsiteX3" fmla="*/ 1469997 w 2787689"/>
              <a:gd name="connsiteY3" fmla="*/ 265531 h 1296593"/>
              <a:gd name="connsiteX4" fmla="*/ 2416386 w 2787689"/>
              <a:gd name="connsiteY4" fmla="*/ 14 h 1296593"/>
              <a:gd name="connsiteX5" fmla="*/ 2746346 w 2787689"/>
              <a:gd name="connsiteY5" fmla="*/ 217907 h 1296593"/>
              <a:gd name="connsiteX6" fmla="*/ 2733676 w 2787689"/>
              <a:gd name="connsiteY6" fmla="*/ 681052 h 1296593"/>
              <a:gd name="connsiteX7" fmla="*/ 2321136 w 2787689"/>
              <a:gd name="connsiteY7" fmla="*/ 1095389 h 1296593"/>
              <a:gd name="connsiteX8" fmla="*/ 1517621 w 2787689"/>
              <a:gd name="connsiteY8" fmla="*/ 1246606 h 1296593"/>
              <a:gd name="connsiteX9" fmla="*/ 1183030 w 2787689"/>
              <a:gd name="connsiteY9" fmla="*/ 887475 h 1296593"/>
              <a:gd name="connsiteX10" fmla="*/ 924560 w 2787689"/>
              <a:gd name="connsiteY10" fmla="*/ 975062 h 1296593"/>
              <a:gd name="connsiteX11" fmla="*/ 563102 w 2787689"/>
              <a:gd name="connsiteY11" fmla="*/ 1296593 h 1296593"/>
              <a:gd name="connsiteX12" fmla="*/ 663355 w 2787689"/>
              <a:gd name="connsiteY12" fmla="*/ 975062 h 1296593"/>
              <a:gd name="connsiteX13" fmla="*/ 525577 w 2787689"/>
              <a:gd name="connsiteY13" fmla="*/ 1280614 h 1296593"/>
              <a:gd name="connsiteX14" fmla="*/ 499461 w 2787689"/>
              <a:gd name="connsiteY14" fmla="*/ 1265644 h 1296593"/>
              <a:gd name="connsiteX15" fmla="*/ 481262 w 2787689"/>
              <a:gd name="connsiteY15" fmla="*/ 1240501 h 1296593"/>
              <a:gd name="connsiteX16" fmla="*/ 0 w 2787689"/>
              <a:gd name="connsiteY16" fmla="*/ 804876 h 1296593"/>
              <a:gd name="connsiteX17" fmla="*/ 481264 w 2787689"/>
              <a:gd name="connsiteY17" fmla="*/ 369249 h 1296593"/>
              <a:gd name="connsiteX18" fmla="*/ 499461 w 2787689"/>
              <a:gd name="connsiteY18" fmla="*/ 344109 h 1296593"/>
              <a:gd name="connsiteX19" fmla="*/ 525574 w 2787689"/>
              <a:gd name="connsiteY19" fmla="*/ 329141 h 1296593"/>
              <a:gd name="connsiteX20" fmla="*/ 552450 w 2787689"/>
              <a:gd name="connsiteY20" fmla="*/ 304813 h 1296593"/>
              <a:gd name="connsiteX0" fmla="*/ 552450 w 2787689"/>
              <a:gd name="connsiteY0" fmla="*/ 304813 h 1296593"/>
              <a:gd name="connsiteX1" fmla="*/ 563103 w 2787689"/>
              <a:gd name="connsiteY1" fmla="*/ 313160 h 1296593"/>
              <a:gd name="connsiteX2" fmla="*/ 622092 w 2787689"/>
              <a:gd name="connsiteY2" fmla="*/ 304814 h 1296593"/>
              <a:gd name="connsiteX3" fmla="*/ 1469997 w 2787689"/>
              <a:gd name="connsiteY3" fmla="*/ 265531 h 1296593"/>
              <a:gd name="connsiteX4" fmla="*/ 2416386 w 2787689"/>
              <a:gd name="connsiteY4" fmla="*/ 14 h 1296593"/>
              <a:gd name="connsiteX5" fmla="*/ 2746346 w 2787689"/>
              <a:gd name="connsiteY5" fmla="*/ 217907 h 1296593"/>
              <a:gd name="connsiteX6" fmla="*/ 2733676 w 2787689"/>
              <a:gd name="connsiteY6" fmla="*/ 681052 h 1296593"/>
              <a:gd name="connsiteX7" fmla="*/ 2321136 w 2787689"/>
              <a:gd name="connsiteY7" fmla="*/ 1095389 h 1296593"/>
              <a:gd name="connsiteX8" fmla="*/ 1527703 w 2787689"/>
              <a:gd name="connsiteY8" fmla="*/ 1117873 h 1296593"/>
              <a:gd name="connsiteX9" fmla="*/ 1183030 w 2787689"/>
              <a:gd name="connsiteY9" fmla="*/ 887475 h 1296593"/>
              <a:gd name="connsiteX10" fmla="*/ 924560 w 2787689"/>
              <a:gd name="connsiteY10" fmla="*/ 975062 h 1296593"/>
              <a:gd name="connsiteX11" fmla="*/ 563102 w 2787689"/>
              <a:gd name="connsiteY11" fmla="*/ 1296593 h 1296593"/>
              <a:gd name="connsiteX12" fmla="*/ 663355 w 2787689"/>
              <a:gd name="connsiteY12" fmla="*/ 975062 h 1296593"/>
              <a:gd name="connsiteX13" fmla="*/ 525577 w 2787689"/>
              <a:gd name="connsiteY13" fmla="*/ 1280614 h 1296593"/>
              <a:gd name="connsiteX14" fmla="*/ 499461 w 2787689"/>
              <a:gd name="connsiteY14" fmla="*/ 1265644 h 1296593"/>
              <a:gd name="connsiteX15" fmla="*/ 481262 w 2787689"/>
              <a:gd name="connsiteY15" fmla="*/ 1240501 h 1296593"/>
              <a:gd name="connsiteX16" fmla="*/ 0 w 2787689"/>
              <a:gd name="connsiteY16" fmla="*/ 804876 h 1296593"/>
              <a:gd name="connsiteX17" fmla="*/ 481264 w 2787689"/>
              <a:gd name="connsiteY17" fmla="*/ 369249 h 1296593"/>
              <a:gd name="connsiteX18" fmla="*/ 499461 w 2787689"/>
              <a:gd name="connsiteY18" fmla="*/ 344109 h 1296593"/>
              <a:gd name="connsiteX19" fmla="*/ 525574 w 2787689"/>
              <a:gd name="connsiteY19" fmla="*/ 329141 h 1296593"/>
              <a:gd name="connsiteX20" fmla="*/ 552450 w 2787689"/>
              <a:gd name="connsiteY20" fmla="*/ 304813 h 1296593"/>
              <a:gd name="connsiteX0" fmla="*/ 552450 w 2787689"/>
              <a:gd name="connsiteY0" fmla="*/ 304813 h 1296593"/>
              <a:gd name="connsiteX1" fmla="*/ 563103 w 2787689"/>
              <a:gd name="connsiteY1" fmla="*/ 313160 h 1296593"/>
              <a:gd name="connsiteX2" fmla="*/ 622092 w 2787689"/>
              <a:gd name="connsiteY2" fmla="*/ 304814 h 1296593"/>
              <a:gd name="connsiteX3" fmla="*/ 1469997 w 2787689"/>
              <a:gd name="connsiteY3" fmla="*/ 265531 h 1296593"/>
              <a:gd name="connsiteX4" fmla="*/ 2416386 w 2787689"/>
              <a:gd name="connsiteY4" fmla="*/ 14 h 1296593"/>
              <a:gd name="connsiteX5" fmla="*/ 2746346 w 2787689"/>
              <a:gd name="connsiteY5" fmla="*/ 217907 h 1296593"/>
              <a:gd name="connsiteX6" fmla="*/ 2733676 w 2787689"/>
              <a:gd name="connsiteY6" fmla="*/ 681052 h 1296593"/>
              <a:gd name="connsiteX7" fmla="*/ 2321136 w 2787689"/>
              <a:gd name="connsiteY7" fmla="*/ 1095389 h 1296593"/>
              <a:gd name="connsiteX8" fmla="*/ 1527703 w 2787689"/>
              <a:gd name="connsiteY8" fmla="*/ 1117873 h 1296593"/>
              <a:gd name="connsiteX9" fmla="*/ 1183030 w 2787689"/>
              <a:gd name="connsiteY9" fmla="*/ 887475 h 1296593"/>
              <a:gd name="connsiteX10" fmla="*/ 924560 w 2787689"/>
              <a:gd name="connsiteY10" fmla="*/ 975062 h 1296593"/>
              <a:gd name="connsiteX11" fmla="*/ 563102 w 2787689"/>
              <a:gd name="connsiteY11" fmla="*/ 1296593 h 1296593"/>
              <a:gd name="connsiteX12" fmla="*/ 663355 w 2787689"/>
              <a:gd name="connsiteY12" fmla="*/ 975062 h 1296593"/>
              <a:gd name="connsiteX13" fmla="*/ 525577 w 2787689"/>
              <a:gd name="connsiteY13" fmla="*/ 1280614 h 1296593"/>
              <a:gd name="connsiteX14" fmla="*/ 499461 w 2787689"/>
              <a:gd name="connsiteY14" fmla="*/ 1265644 h 1296593"/>
              <a:gd name="connsiteX15" fmla="*/ 834142 w 2787689"/>
              <a:gd name="connsiteY15" fmla="*/ 822121 h 1296593"/>
              <a:gd name="connsiteX16" fmla="*/ 0 w 2787689"/>
              <a:gd name="connsiteY16" fmla="*/ 804876 h 1296593"/>
              <a:gd name="connsiteX17" fmla="*/ 481264 w 2787689"/>
              <a:gd name="connsiteY17" fmla="*/ 369249 h 1296593"/>
              <a:gd name="connsiteX18" fmla="*/ 499461 w 2787689"/>
              <a:gd name="connsiteY18" fmla="*/ 344109 h 1296593"/>
              <a:gd name="connsiteX19" fmla="*/ 525574 w 2787689"/>
              <a:gd name="connsiteY19" fmla="*/ 329141 h 1296593"/>
              <a:gd name="connsiteX20" fmla="*/ 552450 w 2787689"/>
              <a:gd name="connsiteY20" fmla="*/ 304813 h 1296593"/>
              <a:gd name="connsiteX0" fmla="*/ 139076 w 2374315"/>
              <a:gd name="connsiteY0" fmla="*/ 304813 h 1296593"/>
              <a:gd name="connsiteX1" fmla="*/ 149729 w 2374315"/>
              <a:gd name="connsiteY1" fmla="*/ 313160 h 1296593"/>
              <a:gd name="connsiteX2" fmla="*/ 208718 w 2374315"/>
              <a:gd name="connsiteY2" fmla="*/ 304814 h 1296593"/>
              <a:gd name="connsiteX3" fmla="*/ 1056623 w 2374315"/>
              <a:gd name="connsiteY3" fmla="*/ 265531 h 1296593"/>
              <a:gd name="connsiteX4" fmla="*/ 2003012 w 2374315"/>
              <a:gd name="connsiteY4" fmla="*/ 14 h 1296593"/>
              <a:gd name="connsiteX5" fmla="*/ 2332972 w 2374315"/>
              <a:gd name="connsiteY5" fmla="*/ 217907 h 1296593"/>
              <a:gd name="connsiteX6" fmla="*/ 2320302 w 2374315"/>
              <a:gd name="connsiteY6" fmla="*/ 681052 h 1296593"/>
              <a:gd name="connsiteX7" fmla="*/ 1907762 w 2374315"/>
              <a:gd name="connsiteY7" fmla="*/ 1095389 h 1296593"/>
              <a:gd name="connsiteX8" fmla="*/ 1114329 w 2374315"/>
              <a:gd name="connsiteY8" fmla="*/ 1117873 h 1296593"/>
              <a:gd name="connsiteX9" fmla="*/ 769656 w 2374315"/>
              <a:gd name="connsiteY9" fmla="*/ 887475 h 1296593"/>
              <a:gd name="connsiteX10" fmla="*/ 511186 w 2374315"/>
              <a:gd name="connsiteY10" fmla="*/ 975062 h 1296593"/>
              <a:gd name="connsiteX11" fmla="*/ 149728 w 2374315"/>
              <a:gd name="connsiteY11" fmla="*/ 1296593 h 1296593"/>
              <a:gd name="connsiteX12" fmla="*/ 249981 w 2374315"/>
              <a:gd name="connsiteY12" fmla="*/ 975062 h 1296593"/>
              <a:gd name="connsiteX13" fmla="*/ 112203 w 2374315"/>
              <a:gd name="connsiteY13" fmla="*/ 1280614 h 1296593"/>
              <a:gd name="connsiteX14" fmla="*/ 86087 w 2374315"/>
              <a:gd name="connsiteY14" fmla="*/ 1265644 h 1296593"/>
              <a:gd name="connsiteX15" fmla="*/ 420768 w 2374315"/>
              <a:gd name="connsiteY15" fmla="*/ 822121 h 1296593"/>
              <a:gd name="connsiteX16" fmla="*/ 0 w 2374315"/>
              <a:gd name="connsiteY16" fmla="*/ 917517 h 1296593"/>
              <a:gd name="connsiteX17" fmla="*/ 67890 w 2374315"/>
              <a:gd name="connsiteY17" fmla="*/ 369249 h 1296593"/>
              <a:gd name="connsiteX18" fmla="*/ 86087 w 2374315"/>
              <a:gd name="connsiteY18" fmla="*/ 344109 h 1296593"/>
              <a:gd name="connsiteX19" fmla="*/ 112200 w 2374315"/>
              <a:gd name="connsiteY19" fmla="*/ 329141 h 1296593"/>
              <a:gd name="connsiteX20" fmla="*/ 139076 w 2374315"/>
              <a:gd name="connsiteY20" fmla="*/ 304813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208718 w 2374315"/>
              <a:gd name="connsiteY2" fmla="*/ 304814 h 1296593"/>
              <a:gd name="connsiteX3" fmla="*/ 1056623 w 2374315"/>
              <a:gd name="connsiteY3" fmla="*/ 265531 h 1296593"/>
              <a:gd name="connsiteX4" fmla="*/ 2003012 w 2374315"/>
              <a:gd name="connsiteY4" fmla="*/ 14 h 1296593"/>
              <a:gd name="connsiteX5" fmla="*/ 2332972 w 2374315"/>
              <a:gd name="connsiteY5" fmla="*/ 217907 h 1296593"/>
              <a:gd name="connsiteX6" fmla="*/ 2320302 w 2374315"/>
              <a:gd name="connsiteY6" fmla="*/ 681052 h 1296593"/>
              <a:gd name="connsiteX7" fmla="*/ 1907762 w 2374315"/>
              <a:gd name="connsiteY7" fmla="*/ 1095389 h 1296593"/>
              <a:gd name="connsiteX8" fmla="*/ 1114329 w 2374315"/>
              <a:gd name="connsiteY8" fmla="*/ 1117873 h 1296593"/>
              <a:gd name="connsiteX9" fmla="*/ 769656 w 2374315"/>
              <a:gd name="connsiteY9" fmla="*/ 887475 h 1296593"/>
              <a:gd name="connsiteX10" fmla="*/ 511186 w 2374315"/>
              <a:gd name="connsiteY10" fmla="*/ 975062 h 1296593"/>
              <a:gd name="connsiteX11" fmla="*/ 149728 w 2374315"/>
              <a:gd name="connsiteY11" fmla="*/ 1296593 h 1296593"/>
              <a:gd name="connsiteX12" fmla="*/ 249981 w 2374315"/>
              <a:gd name="connsiteY12" fmla="*/ 975062 h 1296593"/>
              <a:gd name="connsiteX13" fmla="*/ 112203 w 2374315"/>
              <a:gd name="connsiteY13" fmla="*/ 1280614 h 1296593"/>
              <a:gd name="connsiteX14" fmla="*/ 86087 w 2374315"/>
              <a:gd name="connsiteY14" fmla="*/ 1265644 h 1296593"/>
              <a:gd name="connsiteX15" fmla="*/ 420768 w 2374315"/>
              <a:gd name="connsiteY15" fmla="*/ 822121 h 1296593"/>
              <a:gd name="connsiteX16" fmla="*/ 0 w 2374315"/>
              <a:gd name="connsiteY16" fmla="*/ 917517 h 1296593"/>
              <a:gd name="connsiteX17" fmla="*/ 67890 w 2374315"/>
              <a:gd name="connsiteY17" fmla="*/ 369249 h 1296593"/>
              <a:gd name="connsiteX18" fmla="*/ 86087 w 2374315"/>
              <a:gd name="connsiteY18" fmla="*/ 344109 h 1296593"/>
              <a:gd name="connsiteX19" fmla="*/ 112200 w 2374315"/>
              <a:gd name="connsiteY19" fmla="*/ 329141 h 1296593"/>
              <a:gd name="connsiteX20" fmla="*/ 38253 w 2374315"/>
              <a:gd name="connsiteY20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289377 w 2374315"/>
              <a:gd name="connsiteY2" fmla="*/ 771470 h 1296593"/>
              <a:gd name="connsiteX3" fmla="*/ 1056623 w 2374315"/>
              <a:gd name="connsiteY3" fmla="*/ 265531 h 1296593"/>
              <a:gd name="connsiteX4" fmla="*/ 2003012 w 2374315"/>
              <a:gd name="connsiteY4" fmla="*/ 14 h 1296593"/>
              <a:gd name="connsiteX5" fmla="*/ 2332972 w 2374315"/>
              <a:gd name="connsiteY5" fmla="*/ 217907 h 1296593"/>
              <a:gd name="connsiteX6" fmla="*/ 2320302 w 2374315"/>
              <a:gd name="connsiteY6" fmla="*/ 681052 h 1296593"/>
              <a:gd name="connsiteX7" fmla="*/ 1907762 w 2374315"/>
              <a:gd name="connsiteY7" fmla="*/ 1095389 h 1296593"/>
              <a:gd name="connsiteX8" fmla="*/ 1114329 w 2374315"/>
              <a:gd name="connsiteY8" fmla="*/ 1117873 h 1296593"/>
              <a:gd name="connsiteX9" fmla="*/ 769656 w 2374315"/>
              <a:gd name="connsiteY9" fmla="*/ 887475 h 1296593"/>
              <a:gd name="connsiteX10" fmla="*/ 511186 w 2374315"/>
              <a:gd name="connsiteY10" fmla="*/ 975062 h 1296593"/>
              <a:gd name="connsiteX11" fmla="*/ 149728 w 2374315"/>
              <a:gd name="connsiteY11" fmla="*/ 1296593 h 1296593"/>
              <a:gd name="connsiteX12" fmla="*/ 249981 w 2374315"/>
              <a:gd name="connsiteY12" fmla="*/ 975062 h 1296593"/>
              <a:gd name="connsiteX13" fmla="*/ 112203 w 2374315"/>
              <a:gd name="connsiteY13" fmla="*/ 1280614 h 1296593"/>
              <a:gd name="connsiteX14" fmla="*/ 86087 w 2374315"/>
              <a:gd name="connsiteY14" fmla="*/ 1265644 h 1296593"/>
              <a:gd name="connsiteX15" fmla="*/ 420768 w 2374315"/>
              <a:gd name="connsiteY15" fmla="*/ 822121 h 1296593"/>
              <a:gd name="connsiteX16" fmla="*/ 0 w 2374315"/>
              <a:gd name="connsiteY16" fmla="*/ 917517 h 1296593"/>
              <a:gd name="connsiteX17" fmla="*/ 67890 w 2374315"/>
              <a:gd name="connsiteY17" fmla="*/ 369249 h 1296593"/>
              <a:gd name="connsiteX18" fmla="*/ 86087 w 2374315"/>
              <a:gd name="connsiteY18" fmla="*/ 344109 h 1296593"/>
              <a:gd name="connsiteX19" fmla="*/ 112200 w 2374315"/>
              <a:gd name="connsiteY19" fmla="*/ 329141 h 1296593"/>
              <a:gd name="connsiteX20" fmla="*/ 38253 w 2374315"/>
              <a:gd name="connsiteY20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289377 w 2374315"/>
              <a:gd name="connsiteY2" fmla="*/ 771470 h 1296593"/>
              <a:gd name="connsiteX3" fmla="*/ 146130 w 2374315"/>
              <a:gd name="connsiteY3" fmla="*/ 492314 h 1296593"/>
              <a:gd name="connsiteX4" fmla="*/ 1056623 w 2374315"/>
              <a:gd name="connsiteY4" fmla="*/ 265531 h 1296593"/>
              <a:gd name="connsiteX5" fmla="*/ 2003012 w 2374315"/>
              <a:gd name="connsiteY5" fmla="*/ 14 h 1296593"/>
              <a:gd name="connsiteX6" fmla="*/ 2332972 w 2374315"/>
              <a:gd name="connsiteY6" fmla="*/ 217907 h 1296593"/>
              <a:gd name="connsiteX7" fmla="*/ 2320302 w 2374315"/>
              <a:gd name="connsiteY7" fmla="*/ 681052 h 1296593"/>
              <a:gd name="connsiteX8" fmla="*/ 1907762 w 2374315"/>
              <a:gd name="connsiteY8" fmla="*/ 1095389 h 1296593"/>
              <a:gd name="connsiteX9" fmla="*/ 1114329 w 2374315"/>
              <a:gd name="connsiteY9" fmla="*/ 1117873 h 1296593"/>
              <a:gd name="connsiteX10" fmla="*/ 769656 w 2374315"/>
              <a:gd name="connsiteY10" fmla="*/ 887475 h 1296593"/>
              <a:gd name="connsiteX11" fmla="*/ 511186 w 2374315"/>
              <a:gd name="connsiteY11" fmla="*/ 975062 h 1296593"/>
              <a:gd name="connsiteX12" fmla="*/ 149728 w 2374315"/>
              <a:gd name="connsiteY12" fmla="*/ 1296593 h 1296593"/>
              <a:gd name="connsiteX13" fmla="*/ 249981 w 2374315"/>
              <a:gd name="connsiteY13" fmla="*/ 975062 h 1296593"/>
              <a:gd name="connsiteX14" fmla="*/ 112203 w 2374315"/>
              <a:gd name="connsiteY14" fmla="*/ 1280614 h 1296593"/>
              <a:gd name="connsiteX15" fmla="*/ 86087 w 2374315"/>
              <a:gd name="connsiteY15" fmla="*/ 1265644 h 1296593"/>
              <a:gd name="connsiteX16" fmla="*/ 420768 w 2374315"/>
              <a:gd name="connsiteY16" fmla="*/ 822121 h 1296593"/>
              <a:gd name="connsiteX17" fmla="*/ 0 w 2374315"/>
              <a:gd name="connsiteY17" fmla="*/ 917517 h 1296593"/>
              <a:gd name="connsiteX18" fmla="*/ 67890 w 2374315"/>
              <a:gd name="connsiteY18" fmla="*/ 369249 h 1296593"/>
              <a:gd name="connsiteX19" fmla="*/ 86087 w 2374315"/>
              <a:gd name="connsiteY19" fmla="*/ 344109 h 1296593"/>
              <a:gd name="connsiteX20" fmla="*/ 112200 w 2374315"/>
              <a:gd name="connsiteY20" fmla="*/ 329141 h 1296593"/>
              <a:gd name="connsiteX21" fmla="*/ 38253 w 2374315"/>
              <a:gd name="connsiteY21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289377 w 2374315"/>
              <a:gd name="connsiteY2" fmla="*/ 771470 h 1296593"/>
              <a:gd name="connsiteX3" fmla="*/ 146130 w 2374315"/>
              <a:gd name="connsiteY3" fmla="*/ 492314 h 1296593"/>
              <a:gd name="connsiteX4" fmla="*/ 1056623 w 2374315"/>
              <a:gd name="connsiteY4" fmla="*/ 265531 h 1296593"/>
              <a:gd name="connsiteX5" fmla="*/ 2003012 w 2374315"/>
              <a:gd name="connsiteY5" fmla="*/ 14 h 1296593"/>
              <a:gd name="connsiteX6" fmla="*/ 2332972 w 2374315"/>
              <a:gd name="connsiteY6" fmla="*/ 217907 h 1296593"/>
              <a:gd name="connsiteX7" fmla="*/ 2320302 w 2374315"/>
              <a:gd name="connsiteY7" fmla="*/ 681052 h 1296593"/>
              <a:gd name="connsiteX8" fmla="*/ 1907762 w 2374315"/>
              <a:gd name="connsiteY8" fmla="*/ 1095389 h 1296593"/>
              <a:gd name="connsiteX9" fmla="*/ 1114329 w 2374315"/>
              <a:gd name="connsiteY9" fmla="*/ 1117873 h 1296593"/>
              <a:gd name="connsiteX10" fmla="*/ 769656 w 2374315"/>
              <a:gd name="connsiteY10" fmla="*/ 887475 h 1296593"/>
              <a:gd name="connsiteX11" fmla="*/ 511186 w 2374315"/>
              <a:gd name="connsiteY11" fmla="*/ 975062 h 1296593"/>
              <a:gd name="connsiteX12" fmla="*/ 149728 w 2374315"/>
              <a:gd name="connsiteY12" fmla="*/ 1296593 h 1296593"/>
              <a:gd name="connsiteX13" fmla="*/ 249981 w 2374315"/>
              <a:gd name="connsiteY13" fmla="*/ 975062 h 1296593"/>
              <a:gd name="connsiteX14" fmla="*/ 112203 w 2374315"/>
              <a:gd name="connsiteY14" fmla="*/ 1280614 h 1296593"/>
              <a:gd name="connsiteX15" fmla="*/ 86087 w 2374315"/>
              <a:gd name="connsiteY15" fmla="*/ 1265644 h 1296593"/>
              <a:gd name="connsiteX16" fmla="*/ 420768 w 2374315"/>
              <a:gd name="connsiteY16" fmla="*/ 822121 h 1296593"/>
              <a:gd name="connsiteX17" fmla="*/ 0 w 2374315"/>
              <a:gd name="connsiteY17" fmla="*/ 917517 h 1296593"/>
              <a:gd name="connsiteX18" fmla="*/ 67890 w 2374315"/>
              <a:gd name="connsiteY18" fmla="*/ 369249 h 1296593"/>
              <a:gd name="connsiteX19" fmla="*/ 86087 w 2374315"/>
              <a:gd name="connsiteY19" fmla="*/ 344109 h 1296593"/>
              <a:gd name="connsiteX20" fmla="*/ 112200 w 2374315"/>
              <a:gd name="connsiteY20" fmla="*/ 329141 h 1296593"/>
              <a:gd name="connsiteX21" fmla="*/ 38253 w 2374315"/>
              <a:gd name="connsiteY21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138143 w 2374315"/>
              <a:gd name="connsiteY2" fmla="*/ 425502 h 1296593"/>
              <a:gd name="connsiteX3" fmla="*/ 146130 w 2374315"/>
              <a:gd name="connsiteY3" fmla="*/ 492314 h 1296593"/>
              <a:gd name="connsiteX4" fmla="*/ 1056623 w 2374315"/>
              <a:gd name="connsiteY4" fmla="*/ 265531 h 1296593"/>
              <a:gd name="connsiteX5" fmla="*/ 2003012 w 2374315"/>
              <a:gd name="connsiteY5" fmla="*/ 14 h 1296593"/>
              <a:gd name="connsiteX6" fmla="*/ 2332972 w 2374315"/>
              <a:gd name="connsiteY6" fmla="*/ 217907 h 1296593"/>
              <a:gd name="connsiteX7" fmla="*/ 2320302 w 2374315"/>
              <a:gd name="connsiteY7" fmla="*/ 681052 h 1296593"/>
              <a:gd name="connsiteX8" fmla="*/ 1907762 w 2374315"/>
              <a:gd name="connsiteY8" fmla="*/ 1095389 h 1296593"/>
              <a:gd name="connsiteX9" fmla="*/ 1114329 w 2374315"/>
              <a:gd name="connsiteY9" fmla="*/ 1117873 h 1296593"/>
              <a:gd name="connsiteX10" fmla="*/ 769656 w 2374315"/>
              <a:gd name="connsiteY10" fmla="*/ 887475 h 1296593"/>
              <a:gd name="connsiteX11" fmla="*/ 511186 w 2374315"/>
              <a:gd name="connsiteY11" fmla="*/ 975062 h 1296593"/>
              <a:gd name="connsiteX12" fmla="*/ 149728 w 2374315"/>
              <a:gd name="connsiteY12" fmla="*/ 1296593 h 1296593"/>
              <a:gd name="connsiteX13" fmla="*/ 249981 w 2374315"/>
              <a:gd name="connsiteY13" fmla="*/ 975062 h 1296593"/>
              <a:gd name="connsiteX14" fmla="*/ 112203 w 2374315"/>
              <a:gd name="connsiteY14" fmla="*/ 1280614 h 1296593"/>
              <a:gd name="connsiteX15" fmla="*/ 86087 w 2374315"/>
              <a:gd name="connsiteY15" fmla="*/ 1265644 h 1296593"/>
              <a:gd name="connsiteX16" fmla="*/ 420768 w 2374315"/>
              <a:gd name="connsiteY16" fmla="*/ 822121 h 1296593"/>
              <a:gd name="connsiteX17" fmla="*/ 0 w 2374315"/>
              <a:gd name="connsiteY17" fmla="*/ 917517 h 1296593"/>
              <a:gd name="connsiteX18" fmla="*/ 67890 w 2374315"/>
              <a:gd name="connsiteY18" fmla="*/ 369249 h 1296593"/>
              <a:gd name="connsiteX19" fmla="*/ 86087 w 2374315"/>
              <a:gd name="connsiteY19" fmla="*/ 344109 h 1296593"/>
              <a:gd name="connsiteX20" fmla="*/ 112200 w 2374315"/>
              <a:gd name="connsiteY20" fmla="*/ 329141 h 1296593"/>
              <a:gd name="connsiteX21" fmla="*/ 38253 w 2374315"/>
              <a:gd name="connsiteY21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138143 w 2374315"/>
              <a:gd name="connsiteY2" fmla="*/ 425502 h 1296593"/>
              <a:gd name="connsiteX3" fmla="*/ 146130 w 2374315"/>
              <a:gd name="connsiteY3" fmla="*/ 492314 h 1296593"/>
              <a:gd name="connsiteX4" fmla="*/ 337694 w 2374315"/>
              <a:gd name="connsiteY4" fmla="*/ 202666 h 1296593"/>
              <a:gd name="connsiteX5" fmla="*/ 1056623 w 2374315"/>
              <a:gd name="connsiteY5" fmla="*/ 265531 h 1296593"/>
              <a:gd name="connsiteX6" fmla="*/ 2003012 w 2374315"/>
              <a:gd name="connsiteY6" fmla="*/ 14 h 1296593"/>
              <a:gd name="connsiteX7" fmla="*/ 2332972 w 2374315"/>
              <a:gd name="connsiteY7" fmla="*/ 217907 h 1296593"/>
              <a:gd name="connsiteX8" fmla="*/ 2320302 w 2374315"/>
              <a:gd name="connsiteY8" fmla="*/ 681052 h 1296593"/>
              <a:gd name="connsiteX9" fmla="*/ 1907762 w 2374315"/>
              <a:gd name="connsiteY9" fmla="*/ 1095389 h 1296593"/>
              <a:gd name="connsiteX10" fmla="*/ 1114329 w 2374315"/>
              <a:gd name="connsiteY10" fmla="*/ 1117873 h 1296593"/>
              <a:gd name="connsiteX11" fmla="*/ 769656 w 2374315"/>
              <a:gd name="connsiteY11" fmla="*/ 887475 h 1296593"/>
              <a:gd name="connsiteX12" fmla="*/ 511186 w 2374315"/>
              <a:gd name="connsiteY12" fmla="*/ 975062 h 1296593"/>
              <a:gd name="connsiteX13" fmla="*/ 149728 w 2374315"/>
              <a:gd name="connsiteY13" fmla="*/ 1296593 h 1296593"/>
              <a:gd name="connsiteX14" fmla="*/ 249981 w 2374315"/>
              <a:gd name="connsiteY14" fmla="*/ 975062 h 1296593"/>
              <a:gd name="connsiteX15" fmla="*/ 112203 w 2374315"/>
              <a:gd name="connsiteY15" fmla="*/ 1280614 h 1296593"/>
              <a:gd name="connsiteX16" fmla="*/ 86087 w 2374315"/>
              <a:gd name="connsiteY16" fmla="*/ 1265644 h 1296593"/>
              <a:gd name="connsiteX17" fmla="*/ 420768 w 2374315"/>
              <a:gd name="connsiteY17" fmla="*/ 822121 h 1296593"/>
              <a:gd name="connsiteX18" fmla="*/ 0 w 2374315"/>
              <a:gd name="connsiteY18" fmla="*/ 917517 h 1296593"/>
              <a:gd name="connsiteX19" fmla="*/ 67890 w 2374315"/>
              <a:gd name="connsiteY19" fmla="*/ 369249 h 1296593"/>
              <a:gd name="connsiteX20" fmla="*/ 86087 w 2374315"/>
              <a:gd name="connsiteY20" fmla="*/ 344109 h 1296593"/>
              <a:gd name="connsiteX21" fmla="*/ 112200 w 2374315"/>
              <a:gd name="connsiteY21" fmla="*/ 329141 h 1296593"/>
              <a:gd name="connsiteX22" fmla="*/ 38253 w 2374315"/>
              <a:gd name="connsiteY22" fmla="*/ 723194 h 1296593"/>
              <a:gd name="connsiteX0" fmla="*/ 38253 w 2374315"/>
              <a:gd name="connsiteY0" fmla="*/ 723194 h 1296593"/>
              <a:gd name="connsiteX1" fmla="*/ 149729 w 2374315"/>
              <a:gd name="connsiteY1" fmla="*/ 313160 h 1296593"/>
              <a:gd name="connsiteX2" fmla="*/ 138143 w 2374315"/>
              <a:gd name="connsiteY2" fmla="*/ 425502 h 1296593"/>
              <a:gd name="connsiteX3" fmla="*/ 146130 w 2374315"/>
              <a:gd name="connsiteY3" fmla="*/ 492314 h 1296593"/>
              <a:gd name="connsiteX4" fmla="*/ 327611 w 2374315"/>
              <a:gd name="connsiteY4" fmla="*/ 363582 h 1296593"/>
              <a:gd name="connsiteX5" fmla="*/ 1056623 w 2374315"/>
              <a:gd name="connsiteY5" fmla="*/ 265531 h 1296593"/>
              <a:gd name="connsiteX6" fmla="*/ 2003012 w 2374315"/>
              <a:gd name="connsiteY6" fmla="*/ 14 h 1296593"/>
              <a:gd name="connsiteX7" fmla="*/ 2332972 w 2374315"/>
              <a:gd name="connsiteY7" fmla="*/ 217907 h 1296593"/>
              <a:gd name="connsiteX8" fmla="*/ 2320302 w 2374315"/>
              <a:gd name="connsiteY8" fmla="*/ 681052 h 1296593"/>
              <a:gd name="connsiteX9" fmla="*/ 1907762 w 2374315"/>
              <a:gd name="connsiteY9" fmla="*/ 1095389 h 1296593"/>
              <a:gd name="connsiteX10" fmla="*/ 1114329 w 2374315"/>
              <a:gd name="connsiteY10" fmla="*/ 1117873 h 1296593"/>
              <a:gd name="connsiteX11" fmla="*/ 769656 w 2374315"/>
              <a:gd name="connsiteY11" fmla="*/ 887475 h 1296593"/>
              <a:gd name="connsiteX12" fmla="*/ 511186 w 2374315"/>
              <a:gd name="connsiteY12" fmla="*/ 975062 h 1296593"/>
              <a:gd name="connsiteX13" fmla="*/ 149728 w 2374315"/>
              <a:gd name="connsiteY13" fmla="*/ 1296593 h 1296593"/>
              <a:gd name="connsiteX14" fmla="*/ 249981 w 2374315"/>
              <a:gd name="connsiteY14" fmla="*/ 975062 h 1296593"/>
              <a:gd name="connsiteX15" fmla="*/ 112203 w 2374315"/>
              <a:gd name="connsiteY15" fmla="*/ 1280614 h 1296593"/>
              <a:gd name="connsiteX16" fmla="*/ 86087 w 2374315"/>
              <a:gd name="connsiteY16" fmla="*/ 1265644 h 1296593"/>
              <a:gd name="connsiteX17" fmla="*/ 420768 w 2374315"/>
              <a:gd name="connsiteY17" fmla="*/ 822121 h 1296593"/>
              <a:gd name="connsiteX18" fmla="*/ 0 w 2374315"/>
              <a:gd name="connsiteY18" fmla="*/ 917517 h 1296593"/>
              <a:gd name="connsiteX19" fmla="*/ 67890 w 2374315"/>
              <a:gd name="connsiteY19" fmla="*/ 369249 h 1296593"/>
              <a:gd name="connsiteX20" fmla="*/ 86087 w 2374315"/>
              <a:gd name="connsiteY20" fmla="*/ 344109 h 1296593"/>
              <a:gd name="connsiteX21" fmla="*/ 112200 w 2374315"/>
              <a:gd name="connsiteY21" fmla="*/ 329141 h 1296593"/>
              <a:gd name="connsiteX22" fmla="*/ 38253 w 2374315"/>
              <a:gd name="connsiteY22" fmla="*/ 723194 h 1296593"/>
              <a:gd name="connsiteX0" fmla="*/ 38253 w 2363414"/>
              <a:gd name="connsiteY0" fmla="*/ 723186 h 1296585"/>
              <a:gd name="connsiteX1" fmla="*/ 149729 w 2363414"/>
              <a:gd name="connsiteY1" fmla="*/ 313152 h 1296585"/>
              <a:gd name="connsiteX2" fmla="*/ 138143 w 2363414"/>
              <a:gd name="connsiteY2" fmla="*/ 425494 h 1296585"/>
              <a:gd name="connsiteX3" fmla="*/ 146130 w 2363414"/>
              <a:gd name="connsiteY3" fmla="*/ 492306 h 1296585"/>
              <a:gd name="connsiteX4" fmla="*/ 327611 w 2363414"/>
              <a:gd name="connsiteY4" fmla="*/ 363574 h 1296585"/>
              <a:gd name="connsiteX5" fmla="*/ 1056623 w 2363414"/>
              <a:gd name="connsiteY5" fmla="*/ 265523 h 1296585"/>
              <a:gd name="connsiteX6" fmla="*/ 2003012 w 2363414"/>
              <a:gd name="connsiteY6" fmla="*/ 6 h 1296585"/>
              <a:gd name="connsiteX7" fmla="*/ 2312808 w 2363414"/>
              <a:gd name="connsiteY7" fmla="*/ 427089 h 1296585"/>
              <a:gd name="connsiteX8" fmla="*/ 2320302 w 2363414"/>
              <a:gd name="connsiteY8" fmla="*/ 681044 h 1296585"/>
              <a:gd name="connsiteX9" fmla="*/ 1907762 w 2363414"/>
              <a:gd name="connsiteY9" fmla="*/ 1095381 h 1296585"/>
              <a:gd name="connsiteX10" fmla="*/ 1114329 w 2363414"/>
              <a:gd name="connsiteY10" fmla="*/ 1117865 h 1296585"/>
              <a:gd name="connsiteX11" fmla="*/ 769656 w 2363414"/>
              <a:gd name="connsiteY11" fmla="*/ 887467 h 1296585"/>
              <a:gd name="connsiteX12" fmla="*/ 511186 w 2363414"/>
              <a:gd name="connsiteY12" fmla="*/ 975054 h 1296585"/>
              <a:gd name="connsiteX13" fmla="*/ 149728 w 2363414"/>
              <a:gd name="connsiteY13" fmla="*/ 1296585 h 1296585"/>
              <a:gd name="connsiteX14" fmla="*/ 249981 w 2363414"/>
              <a:gd name="connsiteY14" fmla="*/ 975054 h 1296585"/>
              <a:gd name="connsiteX15" fmla="*/ 112203 w 2363414"/>
              <a:gd name="connsiteY15" fmla="*/ 1280606 h 1296585"/>
              <a:gd name="connsiteX16" fmla="*/ 86087 w 2363414"/>
              <a:gd name="connsiteY16" fmla="*/ 1265636 h 1296585"/>
              <a:gd name="connsiteX17" fmla="*/ 420768 w 2363414"/>
              <a:gd name="connsiteY17" fmla="*/ 822113 h 1296585"/>
              <a:gd name="connsiteX18" fmla="*/ 0 w 2363414"/>
              <a:gd name="connsiteY18" fmla="*/ 917509 h 1296585"/>
              <a:gd name="connsiteX19" fmla="*/ 67890 w 2363414"/>
              <a:gd name="connsiteY19" fmla="*/ 369241 h 1296585"/>
              <a:gd name="connsiteX20" fmla="*/ 86087 w 2363414"/>
              <a:gd name="connsiteY20" fmla="*/ 344101 h 1296585"/>
              <a:gd name="connsiteX21" fmla="*/ 112200 w 2363414"/>
              <a:gd name="connsiteY21" fmla="*/ 329133 h 1296585"/>
              <a:gd name="connsiteX22" fmla="*/ 38253 w 2363414"/>
              <a:gd name="connsiteY22" fmla="*/ 723186 h 1296585"/>
              <a:gd name="connsiteX0" fmla="*/ 38253 w 2443311"/>
              <a:gd name="connsiteY0" fmla="*/ 723186 h 1296585"/>
              <a:gd name="connsiteX1" fmla="*/ 149729 w 2443311"/>
              <a:gd name="connsiteY1" fmla="*/ 313152 h 1296585"/>
              <a:gd name="connsiteX2" fmla="*/ 138143 w 2443311"/>
              <a:gd name="connsiteY2" fmla="*/ 425494 h 1296585"/>
              <a:gd name="connsiteX3" fmla="*/ 146130 w 2443311"/>
              <a:gd name="connsiteY3" fmla="*/ 492306 h 1296585"/>
              <a:gd name="connsiteX4" fmla="*/ 327611 w 2443311"/>
              <a:gd name="connsiteY4" fmla="*/ 363574 h 1296585"/>
              <a:gd name="connsiteX5" fmla="*/ 1056623 w 2443311"/>
              <a:gd name="connsiteY5" fmla="*/ 265523 h 1296585"/>
              <a:gd name="connsiteX6" fmla="*/ 2003012 w 2443311"/>
              <a:gd name="connsiteY6" fmla="*/ 6 h 1296585"/>
              <a:gd name="connsiteX7" fmla="*/ 2423713 w 2443311"/>
              <a:gd name="connsiteY7" fmla="*/ 402952 h 1296585"/>
              <a:gd name="connsiteX8" fmla="*/ 2320302 w 2443311"/>
              <a:gd name="connsiteY8" fmla="*/ 681044 h 1296585"/>
              <a:gd name="connsiteX9" fmla="*/ 1907762 w 2443311"/>
              <a:gd name="connsiteY9" fmla="*/ 1095381 h 1296585"/>
              <a:gd name="connsiteX10" fmla="*/ 1114329 w 2443311"/>
              <a:gd name="connsiteY10" fmla="*/ 1117865 h 1296585"/>
              <a:gd name="connsiteX11" fmla="*/ 769656 w 2443311"/>
              <a:gd name="connsiteY11" fmla="*/ 887467 h 1296585"/>
              <a:gd name="connsiteX12" fmla="*/ 511186 w 2443311"/>
              <a:gd name="connsiteY12" fmla="*/ 975054 h 1296585"/>
              <a:gd name="connsiteX13" fmla="*/ 149728 w 2443311"/>
              <a:gd name="connsiteY13" fmla="*/ 1296585 h 1296585"/>
              <a:gd name="connsiteX14" fmla="*/ 249981 w 2443311"/>
              <a:gd name="connsiteY14" fmla="*/ 975054 h 1296585"/>
              <a:gd name="connsiteX15" fmla="*/ 112203 w 2443311"/>
              <a:gd name="connsiteY15" fmla="*/ 1280606 h 1296585"/>
              <a:gd name="connsiteX16" fmla="*/ 86087 w 2443311"/>
              <a:gd name="connsiteY16" fmla="*/ 1265636 h 1296585"/>
              <a:gd name="connsiteX17" fmla="*/ 420768 w 2443311"/>
              <a:gd name="connsiteY17" fmla="*/ 822113 h 1296585"/>
              <a:gd name="connsiteX18" fmla="*/ 0 w 2443311"/>
              <a:gd name="connsiteY18" fmla="*/ 917509 h 1296585"/>
              <a:gd name="connsiteX19" fmla="*/ 67890 w 2443311"/>
              <a:gd name="connsiteY19" fmla="*/ 369241 h 1296585"/>
              <a:gd name="connsiteX20" fmla="*/ 86087 w 2443311"/>
              <a:gd name="connsiteY20" fmla="*/ 344101 h 1296585"/>
              <a:gd name="connsiteX21" fmla="*/ 112200 w 2443311"/>
              <a:gd name="connsiteY21" fmla="*/ 329133 h 1296585"/>
              <a:gd name="connsiteX22" fmla="*/ 38253 w 2443311"/>
              <a:gd name="connsiteY22" fmla="*/ 723186 h 1296585"/>
              <a:gd name="connsiteX0" fmla="*/ 38253 w 2443311"/>
              <a:gd name="connsiteY0" fmla="*/ 562278 h 1135677"/>
              <a:gd name="connsiteX1" fmla="*/ 149729 w 2443311"/>
              <a:gd name="connsiteY1" fmla="*/ 152244 h 1135677"/>
              <a:gd name="connsiteX2" fmla="*/ 138143 w 2443311"/>
              <a:gd name="connsiteY2" fmla="*/ 264586 h 1135677"/>
              <a:gd name="connsiteX3" fmla="*/ 146130 w 2443311"/>
              <a:gd name="connsiteY3" fmla="*/ 331398 h 1135677"/>
              <a:gd name="connsiteX4" fmla="*/ 327611 w 2443311"/>
              <a:gd name="connsiteY4" fmla="*/ 202666 h 1135677"/>
              <a:gd name="connsiteX5" fmla="*/ 1056623 w 2443311"/>
              <a:gd name="connsiteY5" fmla="*/ 104615 h 1135677"/>
              <a:gd name="connsiteX6" fmla="*/ 2023177 w 2443311"/>
              <a:gd name="connsiteY6" fmla="*/ 13 h 1135677"/>
              <a:gd name="connsiteX7" fmla="*/ 2423713 w 2443311"/>
              <a:gd name="connsiteY7" fmla="*/ 242044 h 1135677"/>
              <a:gd name="connsiteX8" fmla="*/ 2320302 w 2443311"/>
              <a:gd name="connsiteY8" fmla="*/ 520136 h 1135677"/>
              <a:gd name="connsiteX9" fmla="*/ 1907762 w 2443311"/>
              <a:gd name="connsiteY9" fmla="*/ 934473 h 1135677"/>
              <a:gd name="connsiteX10" fmla="*/ 1114329 w 2443311"/>
              <a:gd name="connsiteY10" fmla="*/ 956957 h 1135677"/>
              <a:gd name="connsiteX11" fmla="*/ 769656 w 2443311"/>
              <a:gd name="connsiteY11" fmla="*/ 726559 h 1135677"/>
              <a:gd name="connsiteX12" fmla="*/ 511186 w 2443311"/>
              <a:gd name="connsiteY12" fmla="*/ 814146 h 1135677"/>
              <a:gd name="connsiteX13" fmla="*/ 149728 w 2443311"/>
              <a:gd name="connsiteY13" fmla="*/ 1135677 h 1135677"/>
              <a:gd name="connsiteX14" fmla="*/ 249981 w 2443311"/>
              <a:gd name="connsiteY14" fmla="*/ 814146 h 1135677"/>
              <a:gd name="connsiteX15" fmla="*/ 112203 w 2443311"/>
              <a:gd name="connsiteY15" fmla="*/ 1119698 h 1135677"/>
              <a:gd name="connsiteX16" fmla="*/ 86087 w 2443311"/>
              <a:gd name="connsiteY16" fmla="*/ 1104728 h 1135677"/>
              <a:gd name="connsiteX17" fmla="*/ 420768 w 2443311"/>
              <a:gd name="connsiteY17" fmla="*/ 661205 h 1135677"/>
              <a:gd name="connsiteX18" fmla="*/ 0 w 2443311"/>
              <a:gd name="connsiteY18" fmla="*/ 756601 h 1135677"/>
              <a:gd name="connsiteX19" fmla="*/ 67890 w 2443311"/>
              <a:gd name="connsiteY19" fmla="*/ 208333 h 1135677"/>
              <a:gd name="connsiteX20" fmla="*/ 86087 w 2443311"/>
              <a:gd name="connsiteY20" fmla="*/ 183193 h 1135677"/>
              <a:gd name="connsiteX21" fmla="*/ 112200 w 2443311"/>
              <a:gd name="connsiteY21" fmla="*/ 168225 h 1135677"/>
              <a:gd name="connsiteX22" fmla="*/ 38253 w 2443311"/>
              <a:gd name="connsiteY22" fmla="*/ 562278 h 1135677"/>
              <a:gd name="connsiteX0" fmla="*/ 38253 w 2454262"/>
              <a:gd name="connsiteY0" fmla="*/ 562278 h 1135677"/>
              <a:gd name="connsiteX1" fmla="*/ 149729 w 2454262"/>
              <a:gd name="connsiteY1" fmla="*/ 152244 h 1135677"/>
              <a:gd name="connsiteX2" fmla="*/ 138143 w 2454262"/>
              <a:gd name="connsiteY2" fmla="*/ 264586 h 1135677"/>
              <a:gd name="connsiteX3" fmla="*/ 146130 w 2454262"/>
              <a:gd name="connsiteY3" fmla="*/ 331398 h 1135677"/>
              <a:gd name="connsiteX4" fmla="*/ 327611 w 2454262"/>
              <a:gd name="connsiteY4" fmla="*/ 202666 h 1135677"/>
              <a:gd name="connsiteX5" fmla="*/ 1056623 w 2454262"/>
              <a:gd name="connsiteY5" fmla="*/ 104615 h 1135677"/>
              <a:gd name="connsiteX6" fmla="*/ 2023177 w 2454262"/>
              <a:gd name="connsiteY6" fmla="*/ 13 h 1135677"/>
              <a:gd name="connsiteX7" fmla="*/ 2423713 w 2454262"/>
              <a:gd name="connsiteY7" fmla="*/ 242044 h 1135677"/>
              <a:gd name="connsiteX8" fmla="*/ 2370714 w 2454262"/>
              <a:gd name="connsiteY8" fmla="*/ 592548 h 1135677"/>
              <a:gd name="connsiteX9" fmla="*/ 1907762 w 2454262"/>
              <a:gd name="connsiteY9" fmla="*/ 934473 h 1135677"/>
              <a:gd name="connsiteX10" fmla="*/ 1114329 w 2454262"/>
              <a:gd name="connsiteY10" fmla="*/ 956957 h 1135677"/>
              <a:gd name="connsiteX11" fmla="*/ 769656 w 2454262"/>
              <a:gd name="connsiteY11" fmla="*/ 726559 h 1135677"/>
              <a:gd name="connsiteX12" fmla="*/ 511186 w 2454262"/>
              <a:gd name="connsiteY12" fmla="*/ 814146 h 1135677"/>
              <a:gd name="connsiteX13" fmla="*/ 149728 w 2454262"/>
              <a:gd name="connsiteY13" fmla="*/ 1135677 h 1135677"/>
              <a:gd name="connsiteX14" fmla="*/ 249981 w 2454262"/>
              <a:gd name="connsiteY14" fmla="*/ 814146 h 1135677"/>
              <a:gd name="connsiteX15" fmla="*/ 112203 w 2454262"/>
              <a:gd name="connsiteY15" fmla="*/ 1119698 h 1135677"/>
              <a:gd name="connsiteX16" fmla="*/ 86087 w 2454262"/>
              <a:gd name="connsiteY16" fmla="*/ 1104728 h 1135677"/>
              <a:gd name="connsiteX17" fmla="*/ 420768 w 2454262"/>
              <a:gd name="connsiteY17" fmla="*/ 661205 h 1135677"/>
              <a:gd name="connsiteX18" fmla="*/ 0 w 2454262"/>
              <a:gd name="connsiteY18" fmla="*/ 756601 h 1135677"/>
              <a:gd name="connsiteX19" fmla="*/ 67890 w 2454262"/>
              <a:gd name="connsiteY19" fmla="*/ 208333 h 1135677"/>
              <a:gd name="connsiteX20" fmla="*/ 86087 w 2454262"/>
              <a:gd name="connsiteY20" fmla="*/ 183193 h 1135677"/>
              <a:gd name="connsiteX21" fmla="*/ 112200 w 2454262"/>
              <a:gd name="connsiteY21" fmla="*/ 168225 h 1135677"/>
              <a:gd name="connsiteX22" fmla="*/ 38253 w 2454262"/>
              <a:gd name="connsiteY22" fmla="*/ 562278 h 1135677"/>
              <a:gd name="connsiteX0" fmla="*/ 38253 w 2442846"/>
              <a:gd name="connsiteY0" fmla="*/ 562278 h 1135677"/>
              <a:gd name="connsiteX1" fmla="*/ 149729 w 2442846"/>
              <a:gd name="connsiteY1" fmla="*/ 152244 h 1135677"/>
              <a:gd name="connsiteX2" fmla="*/ 138143 w 2442846"/>
              <a:gd name="connsiteY2" fmla="*/ 264586 h 1135677"/>
              <a:gd name="connsiteX3" fmla="*/ 146130 w 2442846"/>
              <a:gd name="connsiteY3" fmla="*/ 331398 h 1135677"/>
              <a:gd name="connsiteX4" fmla="*/ 327611 w 2442846"/>
              <a:gd name="connsiteY4" fmla="*/ 202666 h 1135677"/>
              <a:gd name="connsiteX5" fmla="*/ 1056623 w 2442846"/>
              <a:gd name="connsiteY5" fmla="*/ 104615 h 1135677"/>
              <a:gd name="connsiteX6" fmla="*/ 2023177 w 2442846"/>
              <a:gd name="connsiteY6" fmla="*/ 13 h 1135677"/>
              <a:gd name="connsiteX7" fmla="*/ 2423713 w 2442846"/>
              <a:gd name="connsiteY7" fmla="*/ 242044 h 1135677"/>
              <a:gd name="connsiteX8" fmla="*/ 2370714 w 2442846"/>
              <a:gd name="connsiteY8" fmla="*/ 592548 h 1135677"/>
              <a:gd name="connsiteX9" fmla="*/ 2263410 w 2442846"/>
              <a:gd name="connsiteY9" fmla="*/ 757825 h 1135677"/>
              <a:gd name="connsiteX10" fmla="*/ 1907762 w 2442846"/>
              <a:gd name="connsiteY10" fmla="*/ 934473 h 1135677"/>
              <a:gd name="connsiteX11" fmla="*/ 1114329 w 2442846"/>
              <a:gd name="connsiteY11" fmla="*/ 956957 h 1135677"/>
              <a:gd name="connsiteX12" fmla="*/ 769656 w 2442846"/>
              <a:gd name="connsiteY12" fmla="*/ 726559 h 1135677"/>
              <a:gd name="connsiteX13" fmla="*/ 511186 w 2442846"/>
              <a:gd name="connsiteY13" fmla="*/ 814146 h 1135677"/>
              <a:gd name="connsiteX14" fmla="*/ 149728 w 2442846"/>
              <a:gd name="connsiteY14" fmla="*/ 1135677 h 1135677"/>
              <a:gd name="connsiteX15" fmla="*/ 249981 w 2442846"/>
              <a:gd name="connsiteY15" fmla="*/ 814146 h 1135677"/>
              <a:gd name="connsiteX16" fmla="*/ 112203 w 2442846"/>
              <a:gd name="connsiteY16" fmla="*/ 1119698 h 1135677"/>
              <a:gd name="connsiteX17" fmla="*/ 86087 w 2442846"/>
              <a:gd name="connsiteY17" fmla="*/ 1104728 h 1135677"/>
              <a:gd name="connsiteX18" fmla="*/ 420768 w 2442846"/>
              <a:gd name="connsiteY18" fmla="*/ 661205 h 1135677"/>
              <a:gd name="connsiteX19" fmla="*/ 0 w 2442846"/>
              <a:gd name="connsiteY19" fmla="*/ 756601 h 1135677"/>
              <a:gd name="connsiteX20" fmla="*/ 67890 w 2442846"/>
              <a:gd name="connsiteY20" fmla="*/ 208333 h 1135677"/>
              <a:gd name="connsiteX21" fmla="*/ 86087 w 2442846"/>
              <a:gd name="connsiteY21" fmla="*/ 183193 h 1135677"/>
              <a:gd name="connsiteX22" fmla="*/ 112200 w 2442846"/>
              <a:gd name="connsiteY22" fmla="*/ 168225 h 1135677"/>
              <a:gd name="connsiteX23" fmla="*/ 38253 w 2442846"/>
              <a:gd name="connsiteY23" fmla="*/ 562278 h 1135677"/>
              <a:gd name="connsiteX0" fmla="*/ 38253 w 2452101"/>
              <a:gd name="connsiteY0" fmla="*/ 562278 h 1135677"/>
              <a:gd name="connsiteX1" fmla="*/ 149729 w 2452101"/>
              <a:gd name="connsiteY1" fmla="*/ 152244 h 1135677"/>
              <a:gd name="connsiteX2" fmla="*/ 138143 w 2452101"/>
              <a:gd name="connsiteY2" fmla="*/ 264586 h 1135677"/>
              <a:gd name="connsiteX3" fmla="*/ 146130 w 2452101"/>
              <a:gd name="connsiteY3" fmla="*/ 331398 h 1135677"/>
              <a:gd name="connsiteX4" fmla="*/ 327611 w 2452101"/>
              <a:gd name="connsiteY4" fmla="*/ 202666 h 1135677"/>
              <a:gd name="connsiteX5" fmla="*/ 1056623 w 2452101"/>
              <a:gd name="connsiteY5" fmla="*/ 104615 h 1135677"/>
              <a:gd name="connsiteX6" fmla="*/ 2023177 w 2452101"/>
              <a:gd name="connsiteY6" fmla="*/ 13 h 1135677"/>
              <a:gd name="connsiteX7" fmla="*/ 2423713 w 2452101"/>
              <a:gd name="connsiteY7" fmla="*/ 242044 h 1135677"/>
              <a:gd name="connsiteX8" fmla="*/ 2424726 w 2452101"/>
              <a:gd name="connsiteY8" fmla="*/ 524497 h 1135677"/>
              <a:gd name="connsiteX9" fmla="*/ 2370714 w 2452101"/>
              <a:gd name="connsiteY9" fmla="*/ 592548 h 1135677"/>
              <a:gd name="connsiteX10" fmla="*/ 2263410 w 2452101"/>
              <a:gd name="connsiteY10" fmla="*/ 757825 h 1135677"/>
              <a:gd name="connsiteX11" fmla="*/ 1907762 w 2452101"/>
              <a:gd name="connsiteY11" fmla="*/ 934473 h 1135677"/>
              <a:gd name="connsiteX12" fmla="*/ 1114329 w 2452101"/>
              <a:gd name="connsiteY12" fmla="*/ 956957 h 1135677"/>
              <a:gd name="connsiteX13" fmla="*/ 769656 w 2452101"/>
              <a:gd name="connsiteY13" fmla="*/ 726559 h 1135677"/>
              <a:gd name="connsiteX14" fmla="*/ 511186 w 2452101"/>
              <a:gd name="connsiteY14" fmla="*/ 814146 h 1135677"/>
              <a:gd name="connsiteX15" fmla="*/ 149728 w 2452101"/>
              <a:gd name="connsiteY15" fmla="*/ 1135677 h 1135677"/>
              <a:gd name="connsiteX16" fmla="*/ 249981 w 2452101"/>
              <a:gd name="connsiteY16" fmla="*/ 814146 h 1135677"/>
              <a:gd name="connsiteX17" fmla="*/ 112203 w 2452101"/>
              <a:gd name="connsiteY17" fmla="*/ 1119698 h 1135677"/>
              <a:gd name="connsiteX18" fmla="*/ 86087 w 2452101"/>
              <a:gd name="connsiteY18" fmla="*/ 1104728 h 1135677"/>
              <a:gd name="connsiteX19" fmla="*/ 420768 w 2452101"/>
              <a:gd name="connsiteY19" fmla="*/ 661205 h 1135677"/>
              <a:gd name="connsiteX20" fmla="*/ 0 w 2452101"/>
              <a:gd name="connsiteY20" fmla="*/ 756601 h 1135677"/>
              <a:gd name="connsiteX21" fmla="*/ 67890 w 2452101"/>
              <a:gd name="connsiteY21" fmla="*/ 208333 h 1135677"/>
              <a:gd name="connsiteX22" fmla="*/ 86087 w 2452101"/>
              <a:gd name="connsiteY22" fmla="*/ 183193 h 1135677"/>
              <a:gd name="connsiteX23" fmla="*/ 112200 w 2452101"/>
              <a:gd name="connsiteY23" fmla="*/ 168225 h 1135677"/>
              <a:gd name="connsiteX24" fmla="*/ 38253 w 2452101"/>
              <a:gd name="connsiteY24" fmla="*/ 562278 h 113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52101" h="1135677">
                <a:moveTo>
                  <a:pt x="38253" y="562278"/>
                </a:moveTo>
                <a:lnTo>
                  <a:pt x="149729" y="152244"/>
                </a:lnTo>
                <a:lnTo>
                  <a:pt x="138143" y="264586"/>
                </a:lnTo>
                <a:cubicBezTo>
                  <a:pt x="172831" y="331992"/>
                  <a:pt x="18256" y="415721"/>
                  <a:pt x="146130" y="331398"/>
                </a:cubicBezTo>
                <a:cubicBezTo>
                  <a:pt x="189471" y="323760"/>
                  <a:pt x="175862" y="240463"/>
                  <a:pt x="327611" y="202666"/>
                </a:cubicBezTo>
                <a:cubicBezTo>
                  <a:pt x="479360" y="164869"/>
                  <a:pt x="789152" y="167892"/>
                  <a:pt x="1056623" y="104615"/>
                </a:cubicBezTo>
                <a:cubicBezTo>
                  <a:pt x="1324094" y="41339"/>
                  <a:pt x="1826327" y="1600"/>
                  <a:pt x="2023177" y="13"/>
                </a:cubicBezTo>
                <a:cubicBezTo>
                  <a:pt x="2220027" y="-1574"/>
                  <a:pt x="2365190" y="154630"/>
                  <a:pt x="2423713" y="242044"/>
                </a:cubicBezTo>
                <a:cubicBezTo>
                  <a:pt x="2482236" y="329458"/>
                  <a:pt x="2433559" y="466080"/>
                  <a:pt x="2424726" y="524497"/>
                </a:cubicBezTo>
                <a:cubicBezTo>
                  <a:pt x="2415893" y="582914"/>
                  <a:pt x="2397600" y="553660"/>
                  <a:pt x="2370714" y="592548"/>
                </a:cubicBezTo>
                <a:cubicBezTo>
                  <a:pt x="2343828" y="631436"/>
                  <a:pt x="2340569" y="700838"/>
                  <a:pt x="2263410" y="757825"/>
                </a:cubicBezTo>
                <a:cubicBezTo>
                  <a:pt x="2186251" y="814812"/>
                  <a:pt x="2090874" y="897261"/>
                  <a:pt x="1907762" y="934473"/>
                </a:cubicBezTo>
                <a:cubicBezTo>
                  <a:pt x="1724650" y="971685"/>
                  <a:pt x="1357786" y="923220"/>
                  <a:pt x="1114329" y="956957"/>
                </a:cubicBezTo>
                <a:cubicBezTo>
                  <a:pt x="870873" y="990694"/>
                  <a:pt x="909386" y="713662"/>
                  <a:pt x="769656" y="726559"/>
                </a:cubicBezTo>
                <a:lnTo>
                  <a:pt x="511186" y="814146"/>
                </a:lnTo>
                <a:lnTo>
                  <a:pt x="149728" y="1135677"/>
                </a:lnTo>
                <a:lnTo>
                  <a:pt x="249981" y="814146"/>
                </a:lnTo>
                <a:lnTo>
                  <a:pt x="112203" y="1119698"/>
                </a:lnTo>
                <a:lnTo>
                  <a:pt x="86087" y="1104728"/>
                </a:lnTo>
                <a:lnTo>
                  <a:pt x="420768" y="661205"/>
                </a:lnTo>
                <a:lnTo>
                  <a:pt x="0" y="756601"/>
                </a:lnTo>
                <a:lnTo>
                  <a:pt x="67890" y="208333"/>
                </a:lnTo>
                <a:lnTo>
                  <a:pt x="86087" y="183193"/>
                </a:lnTo>
                <a:lnTo>
                  <a:pt x="112200" y="168225"/>
                </a:lnTo>
                <a:lnTo>
                  <a:pt x="38253" y="56227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>
              <a:solidFill>
                <a:prstClr val="white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8926345" y="4706917"/>
            <a:ext cx="3416592" cy="1608009"/>
            <a:chOff x="5951413" y="3137919"/>
            <a:chExt cx="2277926" cy="1072099"/>
          </a:xfrm>
        </p:grpSpPr>
        <p:sp>
          <p:nvSpPr>
            <p:cNvPr id="33" name="Freeform 32"/>
            <p:cNvSpPr/>
            <p:nvPr/>
          </p:nvSpPr>
          <p:spPr>
            <a:xfrm>
              <a:off x="5972012" y="3153345"/>
              <a:ext cx="2257327" cy="1056673"/>
            </a:xfrm>
            <a:custGeom>
              <a:avLst/>
              <a:gdLst>
                <a:gd name="connsiteX0" fmla="*/ 552450 w 2724151"/>
                <a:gd name="connsiteY0" fmla="*/ 0 h 1000126"/>
                <a:gd name="connsiteX1" fmla="*/ 563103 w 2724151"/>
                <a:gd name="connsiteY1" fmla="*/ 8347 h 1000126"/>
                <a:gd name="connsiteX2" fmla="*/ 622092 w 2724151"/>
                <a:gd name="connsiteY2" fmla="*/ 1 h 1000126"/>
                <a:gd name="connsiteX3" fmla="*/ 2321136 w 2724151"/>
                <a:gd name="connsiteY3" fmla="*/ 1 h 1000126"/>
                <a:gd name="connsiteX4" fmla="*/ 2724151 w 2724151"/>
                <a:gd name="connsiteY4" fmla="*/ 500064 h 1000126"/>
                <a:gd name="connsiteX5" fmla="*/ 2321136 w 2724151"/>
                <a:gd name="connsiteY5" fmla="*/ 1000126 h 1000126"/>
                <a:gd name="connsiteX6" fmla="*/ 622092 w 2724151"/>
                <a:gd name="connsiteY6" fmla="*/ 1000126 h 1000126"/>
                <a:gd name="connsiteX7" fmla="*/ 563102 w 2724151"/>
                <a:gd name="connsiteY7" fmla="*/ 991780 h 1000126"/>
                <a:gd name="connsiteX8" fmla="*/ 552450 w 2724151"/>
                <a:gd name="connsiteY8" fmla="*/ 1000126 h 1000126"/>
                <a:gd name="connsiteX9" fmla="*/ 525577 w 2724151"/>
                <a:gd name="connsiteY9" fmla="*/ 975801 h 1000126"/>
                <a:gd name="connsiteX10" fmla="*/ 499461 w 2724151"/>
                <a:gd name="connsiteY10" fmla="*/ 960831 h 1000126"/>
                <a:gd name="connsiteX11" fmla="*/ 481262 w 2724151"/>
                <a:gd name="connsiteY11" fmla="*/ 935688 h 1000126"/>
                <a:gd name="connsiteX12" fmla="*/ 0 w 2724151"/>
                <a:gd name="connsiteY12" fmla="*/ 500063 h 1000126"/>
                <a:gd name="connsiteX13" fmla="*/ 481264 w 2724151"/>
                <a:gd name="connsiteY13" fmla="*/ 64436 h 1000126"/>
                <a:gd name="connsiteX14" fmla="*/ 499461 w 2724151"/>
                <a:gd name="connsiteY14" fmla="*/ 39296 h 1000126"/>
                <a:gd name="connsiteX15" fmla="*/ 525574 w 2724151"/>
                <a:gd name="connsiteY15" fmla="*/ 24328 h 1000126"/>
                <a:gd name="connsiteX0" fmla="*/ 552450 w 2725086"/>
                <a:gd name="connsiteY0" fmla="*/ 180974 h 1181100"/>
                <a:gd name="connsiteX1" fmla="*/ 563103 w 2725086"/>
                <a:gd name="connsiteY1" fmla="*/ 189321 h 1181100"/>
                <a:gd name="connsiteX2" fmla="*/ 622092 w 2725086"/>
                <a:gd name="connsiteY2" fmla="*/ 180975 h 1181100"/>
                <a:gd name="connsiteX3" fmla="*/ 2397336 w 2725086"/>
                <a:gd name="connsiteY3" fmla="*/ 0 h 1181100"/>
                <a:gd name="connsiteX4" fmla="*/ 2724151 w 2725086"/>
                <a:gd name="connsiteY4" fmla="*/ 681038 h 1181100"/>
                <a:gd name="connsiteX5" fmla="*/ 2321136 w 2725086"/>
                <a:gd name="connsiteY5" fmla="*/ 1181100 h 1181100"/>
                <a:gd name="connsiteX6" fmla="*/ 622092 w 2725086"/>
                <a:gd name="connsiteY6" fmla="*/ 1181100 h 1181100"/>
                <a:gd name="connsiteX7" fmla="*/ 563102 w 2725086"/>
                <a:gd name="connsiteY7" fmla="*/ 1172754 h 1181100"/>
                <a:gd name="connsiteX8" fmla="*/ 552450 w 2725086"/>
                <a:gd name="connsiteY8" fmla="*/ 1181100 h 1181100"/>
                <a:gd name="connsiteX9" fmla="*/ 525577 w 2725086"/>
                <a:gd name="connsiteY9" fmla="*/ 1156775 h 1181100"/>
                <a:gd name="connsiteX10" fmla="*/ 499461 w 2725086"/>
                <a:gd name="connsiteY10" fmla="*/ 1141805 h 1181100"/>
                <a:gd name="connsiteX11" fmla="*/ 481262 w 2725086"/>
                <a:gd name="connsiteY11" fmla="*/ 1116662 h 1181100"/>
                <a:gd name="connsiteX12" fmla="*/ 0 w 2725086"/>
                <a:gd name="connsiteY12" fmla="*/ 681037 h 1181100"/>
                <a:gd name="connsiteX13" fmla="*/ 481264 w 2725086"/>
                <a:gd name="connsiteY13" fmla="*/ 245410 h 1181100"/>
                <a:gd name="connsiteX14" fmla="*/ 499461 w 2725086"/>
                <a:gd name="connsiteY14" fmla="*/ 220270 h 1181100"/>
                <a:gd name="connsiteX15" fmla="*/ 525574 w 2725086"/>
                <a:gd name="connsiteY15" fmla="*/ 205302 h 1181100"/>
                <a:gd name="connsiteX16" fmla="*/ 552450 w 2725086"/>
                <a:gd name="connsiteY16" fmla="*/ 180974 h 1181100"/>
                <a:gd name="connsiteX0" fmla="*/ 552450 w 2725086"/>
                <a:gd name="connsiteY0" fmla="*/ 180974 h 1181100"/>
                <a:gd name="connsiteX1" fmla="*/ 563103 w 2725086"/>
                <a:gd name="connsiteY1" fmla="*/ 189321 h 1181100"/>
                <a:gd name="connsiteX2" fmla="*/ 622092 w 2725086"/>
                <a:gd name="connsiteY2" fmla="*/ 180975 h 1181100"/>
                <a:gd name="connsiteX3" fmla="*/ 2397336 w 2725086"/>
                <a:gd name="connsiteY3" fmla="*/ 0 h 1181100"/>
                <a:gd name="connsiteX4" fmla="*/ 2724151 w 2725086"/>
                <a:gd name="connsiteY4" fmla="*/ 681038 h 1181100"/>
                <a:gd name="connsiteX5" fmla="*/ 2321136 w 2725086"/>
                <a:gd name="connsiteY5" fmla="*/ 971550 h 1181100"/>
                <a:gd name="connsiteX6" fmla="*/ 622092 w 2725086"/>
                <a:gd name="connsiteY6" fmla="*/ 1181100 h 1181100"/>
                <a:gd name="connsiteX7" fmla="*/ 563102 w 2725086"/>
                <a:gd name="connsiteY7" fmla="*/ 1172754 h 1181100"/>
                <a:gd name="connsiteX8" fmla="*/ 552450 w 2725086"/>
                <a:gd name="connsiteY8" fmla="*/ 1181100 h 1181100"/>
                <a:gd name="connsiteX9" fmla="*/ 525577 w 2725086"/>
                <a:gd name="connsiteY9" fmla="*/ 1156775 h 1181100"/>
                <a:gd name="connsiteX10" fmla="*/ 499461 w 2725086"/>
                <a:gd name="connsiteY10" fmla="*/ 1141805 h 1181100"/>
                <a:gd name="connsiteX11" fmla="*/ 481262 w 2725086"/>
                <a:gd name="connsiteY11" fmla="*/ 1116662 h 1181100"/>
                <a:gd name="connsiteX12" fmla="*/ 0 w 2725086"/>
                <a:gd name="connsiteY12" fmla="*/ 681037 h 1181100"/>
                <a:gd name="connsiteX13" fmla="*/ 481264 w 2725086"/>
                <a:gd name="connsiteY13" fmla="*/ 245410 h 1181100"/>
                <a:gd name="connsiteX14" fmla="*/ 499461 w 2725086"/>
                <a:gd name="connsiteY14" fmla="*/ 220270 h 1181100"/>
                <a:gd name="connsiteX15" fmla="*/ 525574 w 2725086"/>
                <a:gd name="connsiteY15" fmla="*/ 205302 h 1181100"/>
                <a:gd name="connsiteX16" fmla="*/ 552450 w 2725086"/>
                <a:gd name="connsiteY16" fmla="*/ 180974 h 1181100"/>
                <a:gd name="connsiteX0" fmla="*/ 552450 w 2744019"/>
                <a:gd name="connsiteY0" fmla="*/ 180974 h 1181100"/>
                <a:gd name="connsiteX1" fmla="*/ 563103 w 2744019"/>
                <a:gd name="connsiteY1" fmla="*/ 189321 h 1181100"/>
                <a:gd name="connsiteX2" fmla="*/ 622092 w 2744019"/>
                <a:gd name="connsiteY2" fmla="*/ 180975 h 1181100"/>
                <a:gd name="connsiteX3" fmla="*/ 2397336 w 2744019"/>
                <a:gd name="connsiteY3" fmla="*/ 0 h 1181100"/>
                <a:gd name="connsiteX4" fmla="*/ 2743201 w 2744019"/>
                <a:gd name="connsiteY4" fmla="*/ 490538 h 1181100"/>
                <a:gd name="connsiteX5" fmla="*/ 2321136 w 2744019"/>
                <a:gd name="connsiteY5" fmla="*/ 971550 h 1181100"/>
                <a:gd name="connsiteX6" fmla="*/ 622092 w 2744019"/>
                <a:gd name="connsiteY6" fmla="*/ 1181100 h 1181100"/>
                <a:gd name="connsiteX7" fmla="*/ 563102 w 2744019"/>
                <a:gd name="connsiteY7" fmla="*/ 1172754 h 1181100"/>
                <a:gd name="connsiteX8" fmla="*/ 552450 w 2744019"/>
                <a:gd name="connsiteY8" fmla="*/ 1181100 h 1181100"/>
                <a:gd name="connsiteX9" fmla="*/ 525577 w 2744019"/>
                <a:gd name="connsiteY9" fmla="*/ 1156775 h 1181100"/>
                <a:gd name="connsiteX10" fmla="*/ 499461 w 2744019"/>
                <a:gd name="connsiteY10" fmla="*/ 1141805 h 1181100"/>
                <a:gd name="connsiteX11" fmla="*/ 481262 w 2744019"/>
                <a:gd name="connsiteY11" fmla="*/ 1116662 h 1181100"/>
                <a:gd name="connsiteX12" fmla="*/ 0 w 2744019"/>
                <a:gd name="connsiteY12" fmla="*/ 681037 h 1181100"/>
                <a:gd name="connsiteX13" fmla="*/ 481264 w 2744019"/>
                <a:gd name="connsiteY13" fmla="*/ 245410 h 1181100"/>
                <a:gd name="connsiteX14" fmla="*/ 499461 w 2744019"/>
                <a:gd name="connsiteY14" fmla="*/ 220270 h 1181100"/>
                <a:gd name="connsiteX15" fmla="*/ 525574 w 2744019"/>
                <a:gd name="connsiteY15" fmla="*/ 205302 h 1181100"/>
                <a:gd name="connsiteX16" fmla="*/ 552450 w 2744019"/>
                <a:gd name="connsiteY16" fmla="*/ 180974 h 1181100"/>
                <a:gd name="connsiteX0" fmla="*/ 552450 w 2744019"/>
                <a:gd name="connsiteY0" fmla="*/ 180974 h 1181100"/>
                <a:gd name="connsiteX1" fmla="*/ 563103 w 2744019"/>
                <a:gd name="connsiteY1" fmla="*/ 189321 h 1181100"/>
                <a:gd name="connsiteX2" fmla="*/ 622092 w 2744019"/>
                <a:gd name="connsiteY2" fmla="*/ 180975 h 1181100"/>
                <a:gd name="connsiteX3" fmla="*/ 2397336 w 2744019"/>
                <a:gd name="connsiteY3" fmla="*/ 0 h 1181100"/>
                <a:gd name="connsiteX4" fmla="*/ 2743201 w 2744019"/>
                <a:gd name="connsiteY4" fmla="*/ 490538 h 1181100"/>
                <a:gd name="connsiteX5" fmla="*/ 2321136 w 2744019"/>
                <a:gd name="connsiteY5" fmla="*/ 971550 h 1181100"/>
                <a:gd name="connsiteX6" fmla="*/ 860397 w 2744019"/>
                <a:gd name="connsiteY6" fmla="*/ 1173971 h 1181100"/>
                <a:gd name="connsiteX7" fmla="*/ 622092 w 2744019"/>
                <a:gd name="connsiteY7" fmla="*/ 1181100 h 1181100"/>
                <a:gd name="connsiteX8" fmla="*/ 563102 w 2744019"/>
                <a:gd name="connsiteY8" fmla="*/ 1172754 h 1181100"/>
                <a:gd name="connsiteX9" fmla="*/ 552450 w 2744019"/>
                <a:gd name="connsiteY9" fmla="*/ 1181100 h 1181100"/>
                <a:gd name="connsiteX10" fmla="*/ 525577 w 2744019"/>
                <a:gd name="connsiteY10" fmla="*/ 1156775 h 1181100"/>
                <a:gd name="connsiteX11" fmla="*/ 499461 w 2744019"/>
                <a:gd name="connsiteY11" fmla="*/ 1141805 h 1181100"/>
                <a:gd name="connsiteX12" fmla="*/ 481262 w 2744019"/>
                <a:gd name="connsiteY12" fmla="*/ 1116662 h 1181100"/>
                <a:gd name="connsiteX13" fmla="*/ 0 w 2744019"/>
                <a:gd name="connsiteY13" fmla="*/ 681037 h 1181100"/>
                <a:gd name="connsiteX14" fmla="*/ 481264 w 2744019"/>
                <a:gd name="connsiteY14" fmla="*/ 245410 h 1181100"/>
                <a:gd name="connsiteX15" fmla="*/ 499461 w 2744019"/>
                <a:gd name="connsiteY15" fmla="*/ 220270 h 1181100"/>
                <a:gd name="connsiteX16" fmla="*/ 525574 w 2744019"/>
                <a:gd name="connsiteY16" fmla="*/ 205302 h 1181100"/>
                <a:gd name="connsiteX17" fmla="*/ 552450 w 2744019"/>
                <a:gd name="connsiteY17" fmla="*/ 180974 h 1181100"/>
                <a:gd name="connsiteX0" fmla="*/ 552450 w 2744019"/>
                <a:gd name="connsiteY0" fmla="*/ 195068 h 1195194"/>
                <a:gd name="connsiteX1" fmla="*/ 563103 w 2744019"/>
                <a:gd name="connsiteY1" fmla="*/ 203415 h 1195194"/>
                <a:gd name="connsiteX2" fmla="*/ 622092 w 2744019"/>
                <a:gd name="connsiteY2" fmla="*/ 195069 h 1195194"/>
                <a:gd name="connsiteX3" fmla="*/ 1469997 w 2744019"/>
                <a:gd name="connsiteY3" fmla="*/ 155786 h 1195194"/>
                <a:gd name="connsiteX4" fmla="*/ 2397336 w 2744019"/>
                <a:gd name="connsiteY4" fmla="*/ 14094 h 1195194"/>
                <a:gd name="connsiteX5" fmla="*/ 2743201 w 2744019"/>
                <a:gd name="connsiteY5" fmla="*/ 504632 h 1195194"/>
                <a:gd name="connsiteX6" fmla="*/ 2321136 w 2744019"/>
                <a:gd name="connsiteY6" fmla="*/ 985644 h 1195194"/>
                <a:gd name="connsiteX7" fmla="*/ 860397 w 2744019"/>
                <a:gd name="connsiteY7" fmla="*/ 1188065 h 1195194"/>
                <a:gd name="connsiteX8" fmla="*/ 622092 w 2744019"/>
                <a:gd name="connsiteY8" fmla="*/ 1195194 h 1195194"/>
                <a:gd name="connsiteX9" fmla="*/ 563102 w 2744019"/>
                <a:gd name="connsiteY9" fmla="*/ 1186848 h 1195194"/>
                <a:gd name="connsiteX10" fmla="*/ 552450 w 2744019"/>
                <a:gd name="connsiteY10" fmla="*/ 1195194 h 1195194"/>
                <a:gd name="connsiteX11" fmla="*/ 525577 w 2744019"/>
                <a:gd name="connsiteY11" fmla="*/ 1170869 h 1195194"/>
                <a:gd name="connsiteX12" fmla="*/ 499461 w 2744019"/>
                <a:gd name="connsiteY12" fmla="*/ 1155899 h 1195194"/>
                <a:gd name="connsiteX13" fmla="*/ 481262 w 2744019"/>
                <a:gd name="connsiteY13" fmla="*/ 1130756 h 1195194"/>
                <a:gd name="connsiteX14" fmla="*/ 0 w 2744019"/>
                <a:gd name="connsiteY14" fmla="*/ 695131 h 1195194"/>
                <a:gd name="connsiteX15" fmla="*/ 481264 w 2744019"/>
                <a:gd name="connsiteY15" fmla="*/ 259504 h 1195194"/>
                <a:gd name="connsiteX16" fmla="*/ 499461 w 2744019"/>
                <a:gd name="connsiteY16" fmla="*/ 234364 h 1195194"/>
                <a:gd name="connsiteX17" fmla="*/ 525574 w 2744019"/>
                <a:gd name="connsiteY17" fmla="*/ 219396 h 1195194"/>
                <a:gd name="connsiteX18" fmla="*/ 552450 w 2744019"/>
                <a:gd name="connsiteY18" fmla="*/ 195068 h 1195194"/>
                <a:gd name="connsiteX0" fmla="*/ 552450 w 2744019"/>
                <a:gd name="connsiteY0" fmla="*/ 267681 h 1267807"/>
                <a:gd name="connsiteX1" fmla="*/ 563103 w 2744019"/>
                <a:gd name="connsiteY1" fmla="*/ 276028 h 1267807"/>
                <a:gd name="connsiteX2" fmla="*/ 622092 w 2744019"/>
                <a:gd name="connsiteY2" fmla="*/ 267682 h 1267807"/>
                <a:gd name="connsiteX3" fmla="*/ 1469997 w 2744019"/>
                <a:gd name="connsiteY3" fmla="*/ 228399 h 1267807"/>
                <a:gd name="connsiteX4" fmla="*/ 2397336 w 2744019"/>
                <a:gd name="connsiteY4" fmla="*/ 10507 h 1267807"/>
                <a:gd name="connsiteX5" fmla="*/ 2743201 w 2744019"/>
                <a:gd name="connsiteY5" fmla="*/ 577245 h 1267807"/>
                <a:gd name="connsiteX6" fmla="*/ 2321136 w 2744019"/>
                <a:gd name="connsiteY6" fmla="*/ 1058257 h 1267807"/>
                <a:gd name="connsiteX7" fmla="*/ 860397 w 2744019"/>
                <a:gd name="connsiteY7" fmla="*/ 1260678 h 1267807"/>
                <a:gd name="connsiteX8" fmla="*/ 622092 w 2744019"/>
                <a:gd name="connsiteY8" fmla="*/ 1267807 h 1267807"/>
                <a:gd name="connsiteX9" fmla="*/ 563102 w 2744019"/>
                <a:gd name="connsiteY9" fmla="*/ 1259461 h 1267807"/>
                <a:gd name="connsiteX10" fmla="*/ 552450 w 2744019"/>
                <a:gd name="connsiteY10" fmla="*/ 1267807 h 1267807"/>
                <a:gd name="connsiteX11" fmla="*/ 525577 w 2744019"/>
                <a:gd name="connsiteY11" fmla="*/ 1243482 h 1267807"/>
                <a:gd name="connsiteX12" fmla="*/ 499461 w 2744019"/>
                <a:gd name="connsiteY12" fmla="*/ 1228512 h 1267807"/>
                <a:gd name="connsiteX13" fmla="*/ 481262 w 2744019"/>
                <a:gd name="connsiteY13" fmla="*/ 1203369 h 1267807"/>
                <a:gd name="connsiteX14" fmla="*/ 0 w 2744019"/>
                <a:gd name="connsiteY14" fmla="*/ 767744 h 1267807"/>
                <a:gd name="connsiteX15" fmla="*/ 481264 w 2744019"/>
                <a:gd name="connsiteY15" fmla="*/ 332117 h 1267807"/>
                <a:gd name="connsiteX16" fmla="*/ 499461 w 2744019"/>
                <a:gd name="connsiteY16" fmla="*/ 306977 h 1267807"/>
                <a:gd name="connsiteX17" fmla="*/ 525574 w 2744019"/>
                <a:gd name="connsiteY17" fmla="*/ 292009 h 1267807"/>
                <a:gd name="connsiteX18" fmla="*/ 552450 w 2744019"/>
                <a:gd name="connsiteY18" fmla="*/ 267681 h 1267807"/>
                <a:gd name="connsiteX0" fmla="*/ 552450 w 2744282"/>
                <a:gd name="connsiteY0" fmla="*/ 231117 h 1231243"/>
                <a:gd name="connsiteX1" fmla="*/ 563103 w 2744282"/>
                <a:gd name="connsiteY1" fmla="*/ 239464 h 1231243"/>
                <a:gd name="connsiteX2" fmla="*/ 622092 w 2744282"/>
                <a:gd name="connsiteY2" fmla="*/ 231118 h 1231243"/>
                <a:gd name="connsiteX3" fmla="*/ 1469997 w 2744282"/>
                <a:gd name="connsiteY3" fmla="*/ 191835 h 1231243"/>
                <a:gd name="connsiteX4" fmla="*/ 2406861 w 2744282"/>
                <a:gd name="connsiteY4" fmla="*/ 12043 h 1231243"/>
                <a:gd name="connsiteX5" fmla="*/ 2743201 w 2744282"/>
                <a:gd name="connsiteY5" fmla="*/ 540681 h 1231243"/>
                <a:gd name="connsiteX6" fmla="*/ 2321136 w 2744282"/>
                <a:gd name="connsiteY6" fmla="*/ 1021693 h 1231243"/>
                <a:gd name="connsiteX7" fmla="*/ 860397 w 2744282"/>
                <a:gd name="connsiteY7" fmla="*/ 1224114 h 1231243"/>
                <a:gd name="connsiteX8" fmla="*/ 622092 w 2744282"/>
                <a:gd name="connsiteY8" fmla="*/ 1231243 h 1231243"/>
                <a:gd name="connsiteX9" fmla="*/ 563102 w 2744282"/>
                <a:gd name="connsiteY9" fmla="*/ 1222897 h 1231243"/>
                <a:gd name="connsiteX10" fmla="*/ 552450 w 2744282"/>
                <a:gd name="connsiteY10" fmla="*/ 1231243 h 1231243"/>
                <a:gd name="connsiteX11" fmla="*/ 525577 w 2744282"/>
                <a:gd name="connsiteY11" fmla="*/ 1206918 h 1231243"/>
                <a:gd name="connsiteX12" fmla="*/ 499461 w 2744282"/>
                <a:gd name="connsiteY12" fmla="*/ 1191948 h 1231243"/>
                <a:gd name="connsiteX13" fmla="*/ 481262 w 2744282"/>
                <a:gd name="connsiteY13" fmla="*/ 1166805 h 1231243"/>
                <a:gd name="connsiteX14" fmla="*/ 0 w 2744282"/>
                <a:gd name="connsiteY14" fmla="*/ 731180 h 1231243"/>
                <a:gd name="connsiteX15" fmla="*/ 481264 w 2744282"/>
                <a:gd name="connsiteY15" fmla="*/ 295553 h 1231243"/>
                <a:gd name="connsiteX16" fmla="*/ 499461 w 2744282"/>
                <a:gd name="connsiteY16" fmla="*/ 270413 h 1231243"/>
                <a:gd name="connsiteX17" fmla="*/ 525574 w 2744282"/>
                <a:gd name="connsiteY17" fmla="*/ 255445 h 1231243"/>
                <a:gd name="connsiteX18" fmla="*/ 552450 w 2744282"/>
                <a:gd name="connsiteY18" fmla="*/ 231117 h 1231243"/>
                <a:gd name="connsiteX0" fmla="*/ 552450 w 2772106"/>
                <a:gd name="connsiteY0" fmla="*/ 219108 h 1219234"/>
                <a:gd name="connsiteX1" fmla="*/ 563103 w 2772106"/>
                <a:gd name="connsiteY1" fmla="*/ 227455 h 1219234"/>
                <a:gd name="connsiteX2" fmla="*/ 622092 w 2772106"/>
                <a:gd name="connsiteY2" fmla="*/ 219109 h 1219234"/>
                <a:gd name="connsiteX3" fmla="*/ 1469997 w 2772106"/>
                <a:gd name="connsiteY3" fmla="*/ 179826 h 1219234"/>
                <a:gd name="connsiteX4" fmla="*/ 2406861 w 2772106"/>
                <a:gd name="connsiteY4" fmla="*/ 34 h 1219234"/>
                <a:gd name="connsiteX5" fmla="*/ 2698721 w 2772106"/>
                <a:gd name="connsiteY5" fmla="*/ 141727 h 1219234"/>
                <a:gd name="connsiteX6" fmla="*/ 2743201 w 2772106"/>
                <a:gd name="connsiteY6" fmla="*/ 528672 h 1219234"/>
                <a:gd name="connsiteX7" fmla="*/ 2321136 w 2772106"/>
                <a:gd name="connsiteY7" fmla="*/ 1009684 h 1219234"/>
                <a:gd name="connsiteX8" fmla="*/ 860397 w 2772106"/>
                <a:gd name="connsiteY8" fmla="*/ 1212105 h 1219234"/>
                <a:gd name="connsiteX9" fmla="*/ 622092 w 2772106"/>
                <a:gd name="connsiteY9" fmla="*/ 1219234 h 1219234"/>
                <a:gd name="connsiteX10" fmla="*/ 563102 w 2772106"/>
                <a:gd name="connsiteY10" fmla="*/ 1210888 h 1219234"/>
                <a:gd name="connsiteX11" fmla="*/ 552450 w 2772106"/>
                <a:gd name="connsiteY11" fmla="*/ 1219234 h 1219234"/>
                <a:gd name="connsiteX12" fmla="*/ 525577 w 2772106"/>
                <a:gd name="connsiteY12" fmla="*/ 1194909 h 1219234"/>
                <a:gd name="connsiteX13" fmla="*/ 499461 w 2772106"/>
                <a:gd name="connsiteY13" fmla="*/ 1179939 h 1219234"/>
                <a:gd name="connsiteX14" fmla="*/ 481262 w 2772106"/>
                <a:gd name="connsiteY14" fmla="*/ 1154796 h 1219234"/>
                <a:gd name="connsiteX15" fmla="*/ 0 w 2772106"/>
                <a:gd name="connsiteY15" fmla="*/ 719171 h 1219234"/>
                <a:gd name="connsiteX16" fmla="*/ 481264 w 2772106"/>
                <a:gd name="connsiteY16" fmla="*/ 283544 h 1219234"/>
                <a:gd name="connsiteX17" fmla="*/ 499461 w 2772106"/>
                <a:gd name="connsiteY17" fmla="*/ 258404 h 1219234"/>
                <a:gd name="connsiteX18" fmla="*/ 525574 w 2772106"/>
                <a:gd name="connsiteY18" fmla="*/ 243436 h 1219234"/>
                <a:gd name="connsiteX19" fmla="*/ 552450 w 2772106"/>
                <a:gd name="connsiteY19" fmla="*/ 219108 h 1219234"/>
                <a:gd name="connsiteX0" fmla="*/ 552450 w 2772106"/>
                <a:gd name="connsiteY0" fmla="*/ 219108 h 1219234"/>
                <a:gd name="connsiteX1" fmla="*/ 563103 w 2772106"/>
                <a:gd name="connsiteY1" fmla="*/ 227455 h 1219234"/>
                <a:gd name="connsiteX2" fmla="*/ 622092 w 2772106"/>
                <a:gd name="connsiteY2" fmla="*/ 219109 h 1219234"/>
                <a:gd name="connsiteX3" fmla="*/ 1469997 w 2772106"/>
                <a:gd name="connsiteY3" fmla="*/ 179826 h 1219234"/>
                <a:gd name="connsiteX4" fmla="*/ 2406861 w 2772106"/>
                <a:gd name="connsiteY4" fmla="*/ 34 h 1219234"/>
                <a:gd name="connsiteX5" fmla="*/ 2698721 w 2772106"/>
                <a:gd name="connsiteY5" fmla="*/ 141727 h 1219234"/>
                <a:gd name="connsiteX6" fmla="*/ 2743201 w 2772106"/>
                <a:gd name="connsiteY6" fmla="*/ 528672 h 1219234"/>
                <a:gd name="connsiteX7" fmla="*/ 2321136 w 2772106"/>
                <a:gd name="connsiteY7" fmla="*/ 1009684 h 1219234"/>
                <a:gd name="connsiteX8" fmla="*/ 1517621 w 2772106"/>
                <a:gd name="connsiteY8" fmla="*/ 1160901 h 1219234"/>
                <a:gd name="connsiteX9" fmla="*/ 860397 w 2772106"/>
                <a:gd name="connsiteY9" fmla="*/ 1212105 h 1219234"/>
                <a:gd name="connsiteX10" fmla="*/ 622092 w 2772106"/>
                <a:gd name="connsiteY10" fmla="*/ 1219234 h 1219234"/>
                <a:gd name="connsiteX11" fmla="*/ 563102 w 2772106"/>
                <a:gd name="connsiteY11" fmla="*/ 1210888 h 1219234"/>
                <a:gd name="connsiteX12" fmla="*/ 552450 w 2772106"/>
                <a:gd name="connsiteY12" fmla="*/ 1219234 h 1219234"/>
                <a:gd name="connsiteX13" fmla="*/ 525577 w 2772106"/>
                <a:gd name="connsiteY13" fmla="*/ 1194909 h 1219234"/>
                <a:gd name="connsiteX14" fmla="*/ 499461 w 2772106"/>
                <a:gd name="connsiteY14" fmla="*/ 1179939 h 1219234"/>
                <a:gd name="connsiteX15" fmla="*/ 481262 w 2772106"/>
                <a:gd name="connsiteY15" fmla="*/ 1154796 h 1219234"/>
                <a:gd name="connsiteX16" fmla="*/ 0 w 2772106"/>
                <a:gd name="connsiteY16" fmla="*/ 719171 h 1219234"/>
                <a:gd name="connsiteX17" fmla="*/ 481264 w 2772106"/>
                <a:gd name="connsiteY17" fmla="*/ 283544 h 1219234"/>
                <a:gd name="connsiteX18" fmla="*/ 499461 w 2772106"/>
                <a:gd name="connsiteY18" fmla="*/ 258404 h 1219234"/>
                <a:gd name="connsiteX19" fmla="*/ 525574 w 2772106"/>
                <a:gd name="connsiteY19" fmla="*/ 243436 h 1219234"/>
                <a:gd name="connsiteX20" fmla="*/ 552450 w 2772106"/>
                <a:gd name="connsiteY20" fmla="*/ 219108 h 1219234"/>
                <a:gd name="connsiteX0" fmla="*/ 552450 w 2772106"/>
                <a:gd name="connsiteY0" fmla="*/ 304812 h 1304938"/>
                <a:gd name="connsiteX1" fmla="*/ 563103 w 2772106"/>
                <a:gd name="connsiteY1" fmla="*/ 313159 h 1304938"/>
                <a:gd name="connsiteX2" fmla="*/ 622092 w 2772106"/>
                <a:gd name="connsiteY2" fmla="*/ 304813 h 1304938"/>
                <a:gd name="connsiteX3" fmla="*/ 1469997 w 2772106"/>
                <a:gd name="connsiteY3" fmla="*/ 265530 h 1304938"/>
                <a:gd name="connsiteX4" fmla="*/ 2416386 w 2772106"/>
                <a:gd name="connsiteY4" fmla="*/ 13 h 1304938"/>
                <a:gd name="connsiteX5" fmla="*/ 2698721 w 2772106"/>
                <a:gd name="connsiteY5" fmla="*/ 227431 h 1304938"/>
                <a:gd name="connsiteX6" fmla="*/ 2743201 w 2772106"/>
                <a:gd name="connsiteY6" fmla="*/ 614376 h 1304938"/>
                <a:gd name="connsiteX7" fmla="*/ 2321136 w 2772106"/>
                <a:gd name="connsiteY7" fmla="*/ 1095388 h 1304938"/>
                <a:gd name="connsiteX8" fmla="*/ 1517621 w 2772106"/>
                <a:gd name="connsiteY8" fmla="*/ 1246605 h 1304938"/>
                <a:gd name="connsiteX9" fmla="*/ 860397 w 2772106"/>
                <a:gd name="connsiteY9" fmla="*/ 1297809 h 1304938"/>
                <a:gd name="connsiteX10" fmla="*/ 622092 w 2772106"/>
                <a:gd name="connsiteY10" fmla="*/ 1304938 h 1304938"/>
                <a:gd name="connsiteX11" fmla="*/ 563102 w 2772106"/>
                <a:gd name="connsiteY11" fmla="*/ 1296592 h 1304938"/>
                <a:gd name="connsiteX12" fmla="*/ 552450 w 2772106"/>
                <a:gd name="connsiteY12" fmla="*/ 1304938 h 1304938"/>
                <a:gd name="connsiteX13" fmla="*/ 525577 w 2772106"/>
                <a:gd name="connsiteY13" fmla="*/ 1280613 h 1304938"/>
                <a:gd name="connsiteX14" fmla="*/ 499461 w 2772106"/>
                <a:gd name="connsiteY14" fmla="*/ 1265643 h 1304938"/>
                <a:gd name="connsiteX15" fmla="*/ 481262 w 2772106"/>
                <a:gd name="connsiteY15" fmla="*/ 1240500 h 1304938"/>
                <a:gd name="connsiteX16" fmla="*/ 0 w 2772106"/>
                <a:gd name="connsiteY16" fmla="*/ 804875 h 1304938"/>
                <a:gd name="connsiteX17" fmla="*/ 481264 w 2772106"/>
                <a:gd name="connsiteY17" fmla="*/ 369248 h 1304938"/>
                <a:gd name="connsiteX18" fmla="*/ 499461 w 2772106"/>
                <a:gd name="connsiteY18" fmla="*/ 344108 h 1304938"/>
                <a:gd name="connsiteX19" fmla="*/ 525574 w 2772106"/>
                <a:gd name="connsiteY19" fmla="*/ 329140 h 1304938"/>
                <a:gd name="connsiteX20" fmla="*/ 552450 w 2772106"/>
                <a:gd name="connsiteY20" fmla="*/ 304812 h 1304938"/>
                <a:gd name="connsiteX0" fmla="*/ 552450 w 2792423"/>
                <a:gd name="connsiteY0" fmla="*/ 304813 h 1304939"/>
                <a:gd name="connsiteX1" fmla="*/ 563103 w 2792423"/>
                <a:gd name="connsiteY1" fmla="*/ 313160 h 1304939"/>
                <a:gd name="connsiteX2" fmla="*/ 622092 w 2792423"/>
                <a:gd name="connsiteY2" fmla="*/ 304814 h 1304939"/>
                <a:gd name="connsiteX3" fmla="*/ 1469997 w 2792423"/>
                <a:gd name="connsiteY3" fmla="*/ 265531 h 1304939"/>
                <a:gd name="connsiteX4" fmla="*/ 2416386 w 2792423"/>
                <a:gd name="connsiteY4" fmla="*/ 14 h 1304939"/>
                <a:gd name="connsiteX5" fmla="*/ 2746346 w 2792423"/>
                <a:gd name="connsiteY5" fmla="*/ 217907 h 1304939"/>
                <a:gd name="connsiteX6" fmla="*/ 2743201 w 2792423"/>
                <a:gd name="connsiteY6" fmla="*/ 614377 h 1304939"/>
                <a:gd name="connsiteX7" fmla="*/ 2321136 w 2792423"/>
                <a:gd name="connsiteY7" fmla="*/ 1095389 h 1304939"/>
                <a:gd name="connsiteX8" fmla="*/ 1517621 w 2792423"/>
                <a:gd name="connsiteY8" fmla="*/ 1246606 h 1304939"/>
                <a:gd name="connsiteX9" fmla="*/ 860397 w 2792423"/>
                <a:gd name="connsiteY9" fmla="*/ 1297810 h 1304939"/>
                <a:gd name="connsiteX10" fmla="*/ 622092 w 2792423"/>
                <a:gd name="connsiteY10" fmla="*/ 1304939 h 1304939"/>
                <a:gd name="connsiteX11" fmla="*/ 563102 w 2792423"/>
                <a:gd name="connsiteY11" fmla="*/ 1296593 h 1304939"/>
                <a:gd name="connsiteX12" fmla="*/ 552450 w 2792423"/>
                <a:gd name="connsiteY12" fmla="*/ 1304939 h 1304939"/>
                <a:gd name="connsiteX13" fmla="*/ 525577 w 2792423"/>
                <a:gd name="connsiteY13" fmla="*/ 1280614 h 1304939"/>
                <a:gd name="connsiteX14" fmla="*/ 499461 w 2792423"/>
                <a:gd name="connsiteY14" fmla="*/ 1265644 h 1304939"/>
                <a:gd name="connsiteX15" fmla="*/ 481262 w 2792423"/>
                <a:gd name="connsiteY15" fmla="*/ 1240501 h 1304939"/>
                <a:gd name="connsiteX16" fmla="*/ 0 w 2792423"/>
                <a:gd name="connsiteY16" fmla="*/ 804876 h 1304939"/>
                <a:gd name="connsiteX17" fmla="*/ 481264 w 2792423"/>
                <a:gd name="connsiteY17" fmla="*/ 369249 h 1304939"/>
                <a:gd name="connsiteX18" fmla="*/ 499461 w 2792423"/>
                <a:gd name="connsiteY18" fmla="*/ 344109 h 1304939"/>
                <a:gd name="connsiteX19" fmla="*/ 525574 w 2792423"/>
                <a:gd name="connsiteY19" fmla="*/ 329141 h 1304939"/>
                <a:gd name="connsiteX20" fmla="*/ 552450 w 2792423"/>
                <a:gd name="connsiteY20" fmla="*/ 304813 h 1304939"/>
                <a:gd name="connsiteX0" fmla="*/ 552450 w 2787689"/>
                <a:gd name="connsiteY0" fmla="*/ 304813 h 1304939"/>
                <a:gd name="connsiteX1" fmla="*/ 563103 w 2787689"/>
                <a:gd name="connsiteY1" fmla="*/ 313160 h 1304939"/>
                <a:gd name="connsiteX2" fmla="*/ 622092 w 2787689"/>
                <a:gd name="connsiteY2" fmla="*/ 304814 h 1304939"/>
                <a:gd name="connsiteX3" fmla="*/ 1469997 w 2787689"/>
                <a:gd name="connsiteY3" fmla="*/ 265531 h 1304939"/>
                <a:gd name="connsiteX4" fmla="*/ 2416386 w 2787689"/>
                <a:gd name="connsiteY4" fmla="*/ 14 h 1304939"/>
                <a:gd name="connsiteX5" fmla="*/ 2746346 w 2787689"/>
                <a:gd name="connsiteY5" fmla="*/ 217907 h 1304939"/>
                <a:gd name="connsiteX6" fmla="*/ 2733676 w 2787689"/>
                <a:gd name="connsiteY6" fmla="*/ 681052 h 1304939"/>
                <a:gd name="connsiteX7" fmla="*/ 2321136 w 2787689"/>
                <a:gd name="connsiteY7" fmla="*/ 1095389 h 1304939"/>
                <a:gd name="connsiteX8" fmla="*/ 1517621 w 2787689"/>
                <a:gd name="connsiteY8" fmla="*/ 1246606 h 1304939"/>
                <a:gd name="connsiteX9" fmla="*/ 860397 w 2787689"/>
                <a:gd name="connsiteY9" fmla="*/ 1297810 h 1304939"/>
                <a:gd name="connsiteX10" fmla="*/ 622092 w 2787689"/>
                <a:gd name="connsiteY10" fmla="*/ 1304939 h 1304939"/>
                <a:gd name="connsiteX11" fmla="*/ 563102 w 2787689"/>
                <a:gd name="connsiteY11" fmla="*/ 1296593 h 1304939"/>
                <a:gd name="connsiteX12" fmla="*/ 552450 w 2787689"/>
                <a:gd name="connsiteY12" fmla="*/ 1304939 h 1304939"/>
                <a:gd name="connsiteX13" fmla="*/ 525577 w 2787689"/>
                <a:gd name="connsiteY13" fmla="*/ 1280614 h 1304939"/>
                <a:gd name="connsiteX14" fmla="*/ 499461 w 2787689"/>
                <a:gd name="connsiteY14" fmla="*/ 1265644 h 1304939"/>
                <a:gd name="connsiteX15" fmla="*/ 481262 w 2787689"/>
                <a:gd name="connsiteY15" fmla="*/ 1240501 h 1304939"/>
                <a:gd name="connsiteX16" fmla="*/ 0 w 2787689"/>
                <a:gd name="connsiteY16" fmla="*/ 804876 h 1304939"/>
                <a:gd name="connsiteX17" fmla="*/ 481264 w 2787689"/>
                <a:gd name="connsiteY17" fmla="*/ 369249 h 1304939"/>
                <a:gd name="connsiteX18" fmla="*/ 499461 w 2787689"/>
                <a:gd name="connsiteY18" fmla="*/ 344109 h 1304939"/>
                <a:gd name="connsiteX19" fmla="*/ 525574 w 2787689"/>
                <a:gd name="connsiteY19" fmla="*/ 329141 h 1304939"/>
                <a:gd name="connsiteX20" fmla="*/ 552450 w 2787689"/>
                <a:gd name="connsiteY20" fmla="*/ 304813 h 130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87689" h="1304939">
                  <a:moveTo>
                    <a:pt x="552450" y="304813"/>
                  </a:moveTo>
                  <a:lnTo>
                    <a:pt x="563103" y="313160"/>
                  </a:lnTo>
                  <a:lnTo>
                    <a:pt x="622092" y="304814"/>
                  </a:lnTo>
                  <a:cubicBezTo>
                    <a:pt x="768479" y="290526"/>
                    <a:pt x="1174123" y="295694"/>
                    <a:pt x="1469997" y="265531"/>
                  </a:cubicBezTo>
                  <a:cubicBezTo>
                    <a:pt x="1765871" y="235368"/>
                    <a:pt x="2219536" y="1601"/>
                    <a:pt x="2416386" y="14"/>
                  </a:cubicBezTo>
                  <a:cubicBezTo>
                    <a:pt x="2613236" y="-1573"/>
                    <a:pt x="2690289" y="129801"/>
                    <a:pt x="2746346" y="217907"/>
                  </a:cubicBezTo>
                  <a:cubicBezTo>
                    <a:pt x="2802403" y="306013"/>
                    <a:pt x="2804544" y="534805"/>
                    <a:pt x="2733676" y="681052"/>
                  </a:cubicBezTo>
                  <a:cubicBezTo>
                    <a:pt x="2662808" y="827299"/>
                    <a:pt x="2534924" y="993193"/>
                    <a:pt x="2321136" y="1095389"/>
                  </a:cubicBezTo>
                  <a:cubicBezTo>
                    <a:pt x="2107348" y="1197586"/>
                    <a:pt x="1761078" y="1212869"/>
                    <a:pt x="1517621" y="1246606"/>
                  </a:cubicBezTo>
                  <a:cubicBezTo>
                    <a:pt x="1274165" y="1280343"/>
                    <a:pt x="1000127" y="1284913"/>
                    <a:pt x="860397" y="1297810"/>
                  </a:cubicBezTo>
                  <a:lnTo>
                    <a:pt x="622092" y="1304939"/>
                  </a:lnTo>
                  <a:lnTo>
                    <a:pt x="563102" y="1296593"/>
                  </a:lnTo>
                  <a:lnTo>
                    <a:pt x="552450" y="1304939"/>
                  </a:lnTo>
                  <a:lnTo>
                    <a:pt x="525577" y="1280614"/>
                  </a:lnTo>
                  <a:lnTo>
                    <a:pt x="499461" y="1265644"/>
                  </a:lnTo>
                  <a:lnTo>
                    <a:pt x="481262" y="1240501"/>
                  </a:lnTo>
                  <a:lnTo>
                    <a:pt x="0" y="804876"/>
                  </a:lnTo>
                  <a:lnTo>
                    <a:pt x="481264" y="369249"/>
                  </a:lnTo>
                  <a:lnTo>
                    <a:pt x="499461" y="344109"/>
                  </a:lnTo>
                  <a:lnTo>
                    <a:pt x="525574" y="329141"/>
                  </a:lnTo>
                  <a:lnTo>
                    <a:pt x="552450" y="3048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50">
                <a:solidFill>
                  <a:prstClr val="white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951413" y="3137919"/>
              <a:ext cx="2257327" cy="1056673"/>
            </a:xfrm>
            <a:custGeom>
              <a:avLst/>
              <a:gdLst>
                <a:gd name="connsiteX0" fmla="*/ 552450 w 2724151"/>
                <a:gd name="connsiteY0" fmla="*/ 0 h 1000126"/>
                <a:gd name="connsiteX1" fmla="*/ 563103 w 2724151"/>
                <a:gd name="connsiteY1" fmla="*/ 8347 h 1000126"/>
                <a:gd name="connsiteX2" fmla="*/ 622092 w 2724151"/>
                <a:gd name="connsiteY2" fmla="*/ 1 h 1000126"/>
                <a:gd name="connsiteX3" fmla="*/ 2321136 w 2724151"/>
                <a:gd name="connsiteY3" fmla="*/ 1 h 1000126"/>
                <a:gd name="connsiteX4" fmla="*/ 2724151 w 2724151"/>
                <a:gd name="connsiteY4" fmla="*/ 500064 h 1000126"/>
                <a:gd name="connsiteX5" fmla="*/ 2321136 w 2724151"/>
                <a:gd name="connsiteY5" fmla="*/ 1000126 h 1000126"/>
                <a:gd name="connsiteX6" fmla="*/ 622092 w 2724151"/>
                <a:gd name="connsiteY6" fmla="*/ 1000126 h 1000126"/>
                <a:gd name="connsiteX7" fmla="*/ 563102 w 2724151"/>
                <a:gd name="connsiteY7" fmla="*/ 991780 h 1000126"/>
                <a:gd name="connsiteX8" fmla="*/ 552450 w 2724151"/>
                <a:gd name="connsiteY8" fmla="*/ 1000126 h 1000126"/>
                <a:gd name="connsiteX9" fmla="*/ 525577 w 2724151"/>
                <a:gd name="connsiteY9" fmla="*/ 975801 h 1000126"/>
                <a:gd name="connsiteX10" fmla="*/ 499461 w 2724151"/>
                <a:gd name="connsiteY10" fmla="*/ 960831 h 1000126"/>
                <a:gd name="connsiteX11" fmla="*/ 481262 w 2724151"/>
                <a:gd name="connsiteY11" fmla="*/ 935688 h 1000126"/>
                <a:gd name="connsiteX12" fmla="*/ 0 w 2724151"/>
                <a:gd name="connsiteY12" fmla="*/ 500063 h 1000126"/>
                <a:gd name="connsiteX13" fmla="*/ 481264 w 2724151"/>
                <a:gd name="connsiteY13" fmla="*/ 64436 h 1000126"/>
                <a:gd name="connsiteX14" fmla="*/ 499461 w 2724151"/>
                <a:gd name="connsiteY14" fmla="*/ 39296 h 1000126"/>
                <a:gd name="connsiteX15" fmla="*/ 525574 w 2724151"/>
                <a:gd name="connsiteY15" fmla="*/ 24328 h 1000126"/>
                <a:gd name="connsiteX0" fmla="*/ 552450 w 2725086"/>
                <a:gd name="connsiteY0" fmla="*/ 180974 h 1181100"/>
                <a:gd name="connsiteX1" fmla="*/ 563103 w 2725086"/>
                <a:gd name="connsiteY1" fmla="*/ 189321 h 1181100"/>
                <a:gd name="connsiteX2" fmla="*/ 622092 w 2725086"/>
                <a:gd name="connsiteY2" fmla="*/ 180975 h 1181100"/>
                <a:gd name="connsiteX3" fmla="*/ 2397336 w 2725086"/>
                <a:gd name="connsiteY3" fmla="*/ 0 h 1181100"/>
                <a:gd name="connsiteX4" fmla="*/ 2724151 w 2725086"/>
                <a:gd name="connsiteY4" fmla="*/ 681038 h 1181100"/>
                <a:gd name="connsiteX5" fmla="*/ 2321136 w 2725086"/>
                <a:gd name="connsiteY5" fmla="*/ 1181100 h 1181100"/>
                <a:gd name="connsiteX6" fmla="*/ 622092 w 2725086"/>
                <a:gd name="connsiteY6" fmla="*/ 1181100 h 1181100"/>
                <a:gd name="connsiteX7" fmla="*/ 563102 w 2725086"/>
                <a:gd name="connsiteY7" fmla="*/ 1172754 h 1181100"/>
                <a:gd name="connsiteX8" fmla="*/ 552450 w 2725086"/>
                <a:gd name="connsiteY8" fmla="*/ 1181100 h 1181100"/>
                <a:gd name="connsiteX9" fmla="*/ 525577 w 2725086"/>
                <a:gd name="connsiteY9" fmla="*/ 1156775 h 1181100"/>
                <a:gd name="connsiteX10" fmla="*/ 499461 w 2725086"/>
                <a:gd name="connsiteY10" fmla="*/ 1141805 h 1181100"/>
                <a:gd name="connsiteX11" fmla="*/ 481262 w 2725086"/>
                <a:gd name="connsiteY11" fmla="*/ 1116662 h 1181100"/>
                <a:gd name="connsiteX12" fmla="*/ 0 w 2725086"/>
                <a:gd name="connsiteY12" fmla="*/ 681037 h 1181100"/>
                <a:gd name="connsiteX13" fmla="*/ 481264 w 2725086"/>
                <a:gd name="connsiteY13" fmla="*/ 245410 h 1181100"/>
                <a:gd name="connsiteX14" fmla="*/ 499461 w 2725086"/>
                <a:gd name="connsiteY14" fmla="*/ 220270 h 1181100"/>
                <a:gd name="connsiteX15" fmla="*/ 525574 w 2725086"/>
                <a:gd name="connsiteY15" fmla="*/ 205302 h 1181100"/>
                <a:gd name="connsiteX16" fmla="*/ 552450 w 2725086"/>
                <a:gd name="connsiteY16" fmla="*/ 180974 h 1181100"/>
                <a:gd name="connsiteX0" fmla="*/ 552450 w 2725086"/>
                <a:gd name="connsiteY0" fmla="*/ 180974 h 1181100"/>
                <a:gd name="connsiteX1" fmla="*/ 563103 w 2725086"/>
                <a:gd name="connsiteY1" fmla="*/ 189321 h 1181100"/>
                <a:gd name="connsiteX2" fmla="*/ 622092 w 2725086"/>
                <a:gd name="connsiteY2" fmla="*/ 180975 h 1181100"/>
                <a:gd name="connsiteX3" fmla="*/ 2397336 w 2725086"/>
                <a:gd name="connsiteY3" fmla="*/ 0 h 1181100"/>
                <a:gd name="connsiteX4" fmla="*/ 2724151 w 2725086"/>
                <a:gd name="connsiteY4" fmla="*/ 681038 h 1181100"/>
                <a:gd name="connsiteX5" fmla="*/ 2321136 w 2725086"/>
                <a:gd name="connsiteY5" fmla="*/ 971550 h 1181100"/>
                <a:gd name="connsiteX6" fmla="*/ 622092 w 2725086"/>
                <a:gd name="connsiteY6" fmla="*/ 1181100 h 1181100"/>
                <a:gd name="connsiteX7" fmla="*/ 563102 w 2725086"/>
                <a:gd name="connsiteY7" fmla="*/ 1172754 h 1181100"/>
                <a:gd name="connsiteX8" fmla="*/ 552450 w 2725086"/>
                <a:gd name="connsiteY8" fmla="*/ 1181100 h 1181100"/>
                <a:gd name="connsiteX9" fmla="*/ 525577 w 2725086"/>
                <a:gd name="connsiteY9" fmla="*/ 1156775 h 1181100"/>
                <a:gd name="connsiteX10" fmla="*/ 499461 w 2725086"/>
                <a:gd name="connsiteY10" fmla="*/ 1141805 h 1181100"/>
                <a:gd name="connsiteX11" fmla="*/ 481262 w 2725086"/>
                <a:gd name="connsiteY11" fmla="*/ 1116662 h 1181100"/>
                <a:gd name="connsiteX12" fmla="*/ 0 w 2725086"/>
                <a:gd name="connsiteY12" fmla="*/ 681037 h 1181100"/>
                <a:gd name="connsiteX13" fmla="*/ 481264 w 2725086"/>
                <a:gd name="connsiteY13" fmla="*/ 245410 h 1181100"/>
                <a:gd name="connsiteX14" fmla="*/ 499461 w 2725086"/>
                <a:gd name="connsiteY14" fmla="*/ 220270 h 1181100"/>
                <a:gd name="connsiteX15" fmla="*/ 525574 w 2725086"/>
                <a:gd name="connsiteY15" fmla="*/ 205302 h 1181100"/>
                <a:gd name="connsiteX16" fmla="*/ 552450 w 2725086"/>
                <a:gd name="connsiteY16" fmla="*/ 180974 h 1181100"/>
                <a:gd name="connsiteX0" fmla="*/ 552450 w 2744019"/>
                <a:gd name="connsiteY0" fmla="*/ 180974 h 1181100"/>
                <a:gd name="connsiteX1" fmla="*/ 563103 w 2744019"/>
                <a:gd name="connsiteY1" fmla="*/ 189321 h 1181100"/>
                <a:gd name="connsiteX2" fmla="*/ 622092 w 2744019"/>
                <a:gd name="connsiteY2" fmla="*/ 180975 h 1181100"/>
                <a:gd name="connsiteX3" fmla="*/ 2397336 w 2744019"/>
                <a:gd name="connsiteY3" fmla="*/ 0 h 1181100"/>
                <a:gd name="connsiteX4" fmla="*/ 2743201 w 2744019"/>
                <a:gd name="connsiteY4" fmla="*/ 490538 h 1181100"/>
                <a:gd name="connsiteX5" fmla="*/ 2321136 w 2744019"/>
                <a:gd name="connsiteY5" fmla="*/ 971550 h 1181100"/>
                <a:gd name="connsiteX6" fmla="*/ 622092 w 2744019"/>
                <a:gd name="connsiteY6" fmla="*/ 1181100 h 1181100"/>
                <a:gd name="connsiteX7" fmla="*/ 563102 w 2744019"/>
                <a:gd name="connsiteY7" fmla="*/ 1172754 h 1181100"/>
                <a:gd name="connsiteX8" fmla="*/ 552450 w 2744019"/>
                <a:gd name="connsiteY8" fmla="*/ 1181100 h 1181100"/>
                <a:gd name="connsiteX9" fmla="*/ 525577 w 2744019"/>
                <a:gd name="connsiteY9" fmla="*/ 1156775 h 1181100"/>
                <a:gd name="connsiteX10" fmla="*/ 499461 w 2744019"/>
                <a:gd name="connsiteY10" fmla="*/ 1141805 h 1181100"/>
                <a:gd name="connsiteX11" fmla="*/ 481262 w 2744019"/>
                <a:gd name="connsiteY11" fmla="*/ 1116662 h 1181100"/>
                <a:gd name="connsiteX12" fmla="*/ 0 w 2744019"/>
                <a:gd name="connsiteY12" fmla="*/ 681037 h 1181100"/>
                <a:gd name="connsiteX13" fmla="*/ 481264 w 2744019"/>
                <a:gd name="connsiteY13" fmla="*/ 245410 h 1181100"/>
                <a:gd name="connsiteX14" fmla="*/ 499461 w 2744019"/>
                <a:gd name="connsiteY14" fmla="*/ 220270 h 1181100"/>
                <a:gd name="connsiteX15" fmla="*/ 525574 w 2744019"/>
                <a:gd name="connsiteY15" fmla="*/ 205302 h 1181100"/>
                <a:gd name="connsiteX16" fmla="*/ 552450 w 2744019"/>
                <a:gd name="connsiteY16" fmla="*/ 180974 h 1181100"/>
                <a:gd name="connsiteX0" fmla="*/ 552450 w 2744019"/>
                <a:gd name="connsiteY0" fmla="*/ 180974 h 1181100"/>
                <a:gd name="connsiteX1" fmla="*/ 563103 w 2744019"/>
                <a:gd name="connsiteY1" fmla="*/ 189321 h 1181100"/>
                <a:gd name="connsiteX2" fmla="*/ 622092 w 2744019"/>
                <a:gd name="connsiteY2" fmla="*/ 180975 h 1181100"/>
                <a:gd name="connsiteX3" fmla="*/ 2397336 w 2744019"/>
                <a:gd name="connsiteY3" fmla="*/ 0 h 1181100"/>
                <a:gd name="connsiteX4" fmla="*/ 2743201 w 2744019"/>
                <a:gd name="connsiteY4" fmla="*/ 490538 h 1181100"/>
                <a:gd name="connsiteX5" fmla="*/ 2321136 w 2744019"/>
                <a:gd name="connsiteY5" fmla="*/ 971550 h 1181100"/>
                <a:gd name="connsiteX6" fmla="*/ 860397 w 2744019"/>
                <a:gd name="connsiteY6" fmla="*/ 1173971 h 1181100"/>
                <a:gd name="connsiteX7" fmla="*/ 622092 w 2744019"/>
                <a:gd name="connsiteY7" fmla="*/ 1181100 h 1181100"/>
                <a:gd name="connsiteX8" fmla="*/ 563102 w 2744019"/>
                <a:gd name="connsiteY8" fmla="*/ 1172754 h 1181100"/>
                <a:gd name="connsiteX9" fmla="*/ 552450 w 2744019"/>
                <a:gd name="connsiteY9" fmla="*/ 1181100 h 1181100"/>
                <a:gd name="connsiteX10" fmla="*/ 525577 w 2744019"/>
                <a:gd name="connsiteY10" fmla="*/ 1156775 h 1181100"/>
                <a:gd name="connsiteX11" fmla="*/ 499461 w 2744019"/>
                <a:gd name="connsiteY11" fmla="*/ 1141805 h 1181100"/>
                <a:gd name="connsiteX12" fmla="*/ 481262 w 2744019"/>
                <a:gd name="connsiteY12" fmla="*/ 1116662 h 1181100"/>
                <a:gd name="connsiteX13" fmla="*/ 0 w 2744019"/>
                <a:gd name="connsiteY13" fmla="*/ 681037 h 1181100"/>
                <a:gd name="connsiteX14" fmla="*/ 481264 w 2744019"/>
                <a:gd name="connsiteY14" fmla="*/ 245410 h 1181100"/>
                <a:gd name="connsiteX15" fmla="*/ 499461 w 2744019"/>
                <a:gd name="connsiteY15" fmla="*/ 220270 h 1181100"/>
                <a:gd name="connsiteX16" fmla="*/ 525574 w 2744019"/>
                <a:gd name="connsiteY16" fmla="*/ 205302 h 1181100"/>
                <a:gd name="connsiteX17" fmla="*/ 552450 w 2744019"/>
                <a:gd name="connsiteY17" fmla="*/ 180974 h 1181100"/>
                <a:gd name="connsiteX0" fmla="*/ 552450 w 2744019"/>
                <a:gd name="connsiteY0" fmla="*/ 195068 h 1195194"/>
                <a:gd name="connsiteX1" fmla="*/ 563103 w 2744019"/>
                <a:gd name="connsiteY1" fmla="*/ 203415 h 1195194"/>
                <a:gd name="connsiteX2" fmla="*/ 622092 w 2744019"/>
                <a:gd name="connsiteY2" fmla="*/ 195069 h 1195194"/>
                <a:gd name="connsiteX3" fmla="*/ 1469997 w 2744019"/>
                <a:gd name="connsiteY3" fmla="*/ 155786 h 1195194"/>
                <a:gd name="connsiteX4" fmla="*/ 2397336 w 2744019"/>
                <a:gd name="connsiteY4" fmla="*/ 14094 h 1195194"/>
                <a:gd name="connsiteX5" fmla="*/ 2743201 w 2744019"/>
                <a:gd name="connsiteY5" fmla="*/ 504632 h 1195194"/>
                <a:gd name="connsiteX6" fmla="*/ 2321136 w 2744019"/>
                <a:gd name="connsiteY6" fmla="*/ 985644 h 1195194"/>
                <a:gd name="connsiteX7" fmla="*/ 860397 w 2744019"/>
                <a:gd name="connsiteY7" fmla="*/ 1188065 h 1195194"/>
                <a:gd name="connsiteX8" fmla="*/ 622092 w 2744019"/>
                <a:gd name="connsiteY8" fmla="*/ 1195194 h 1195194"/>
                <a:gd name="connsiteX9" fmla="*/ 563102 w 2744019"/>
                <a:gd name="connsiteY9" fmla="*/ 1186848 h 1195194"/>
                <a:gd name="connsiteX10" fmla="*/ 552450 w 2744019"/>
                <a:gd name="connsiteY10" fmla="*/ 1195194 h 1195194"/>
                <a:gd name="connsiteX11" fmla="*/ 525577 w 2744019"/>
                <a:gd name="connsiteY11" fmla="*/ 1170869 h 1195194"/>
                <a:gd name="connsiteX12" fmla="*/ 499461 w 2744019"/>
                <a:gd name="connsiteY12" fmla="*/ 1155899 h 1195194"/>
                <a:gd name="connsiteX13" fmla="*/ 481262 w 2744019"/>
                <a:gd name="connsiteY13" fmla="*/ 1130756 h 1195194"/>
                <a:gd name="connsiteX14" fmla="*/ 0 w 2744019"/>
                <a:gd name="connsiteY14" fmla="*/ 695131 h 1195194"/>
                <a:gd name="connsiteX15" fmla="*/ 481264 w 2744019"/>
                <a:gd name="connsiteY15" fmla="*/ 259504 h 1195194"/>
                <a:gd name="connsiteX16" fmla="*/ 499461 w 2744019"/>
                <a:gd name="connsiteY16" fmla="*/ 234364 h 1195194"/>
                <a:gd name="connsiteX17" fmla="*/ 525574 w 2744019"/>
                <a:gd name="connsiteY17" fmla="*/ 219396 h 1195194"/>
                <a:gd name="connsiteX18" fmla="*/ 552450 w 2744019"/>
                <a:gd name="connsiteY18" fmla="*/ 195068 h 1195194"/>
                <a:gd name="connsiteX0" fmla="*/ 552450 w 2744019"/>
                <a:gd name="connsiteY0" fmla="*/ 267681 h 1267807"/>
                <a:gd name="connsiteX1" fmla="*/ 563103 w 2744019"/>
                <a:gd name="connsiteY1" fmla="*/ 276028 h 1267807"/>
                <a:gd name="connsiteX2" fmla="*/ 622092 w 2744019"/>
                <a:gd name="connsiteY2" fmla="*/ 267682 h 1267807"/>
                <a:gd name="connsiteX3" fmla="*/ 1469997 w 2744019"/>
                <a:gd name="connsiteY3" fmla="*/ 228399 h 1267807"/>
                <a:gd name="connsiteX4" fmla="*/ 2397336 w 2744019"/>
                <a:gd name="connsiteY4" fmla="*/ 10507 h 1267807"/>
                <a:gd name="connsiteX5" fmla="*/ 2743201 w 2744019"/>
                <a:gd name="connsiteY5" fmla="*/ 577245 h 1267807"/>
                <a:gd name="connsiteX6" fmla="*/ 2321136 w 2744019"/>
                <a:gd name="connsiteY6" fmla="*/ 1058257 h 1267807"/>
                <a:gd name="connsiteX7" fmla="*/ 860397 w 2744019"/>
                <a:gd name="connsiteY7" fmla="*/ 1260678 h 1267807"/>
                <a:gd name="connsiteX8" fmla="*/ 622092 w 2744019"/>
                <a:gd name="connsiteY8" fmla="*/ 1267807 h 1267807"/>
                <a:gd name="connsiteX9" fmla="*/ 563102 w 2744019"/>
                <a:gd name="connsiteY9" fmla="*/ 1259461 h 1267807"/>
                <a:gd name="connsiteX10" fmla="*/ 552450 w 2744019"/>
                <a:gd name="connsiteY10" fmla="*/ 1267807 h 1267807"/>
                <a:gd name="connsiteX11" fmla="*/ 525577 w 2744019"/>
                <a:gd name="connsiteY11" fmla="*/ 1243482 h 1267807"/>
                <a:gd name="connsiteX12" fmla="*/ 499461 w 2744019"/>
                <a:gd name="connsiteY12" fmla="*/ 1228512 h 1267807"/>
                <a:gd name="connsiteX13" fmla="*/ 481262 w 2744019"/>
                <a:gd name="connsiteY13" fmla="*/ 1203369 h 1267807"/>
                <a:gd name="connsiteX14" fmla="*/ 0 w 2744019"/>
                <a:gd name="connsiteY14" fmla="*/ 767744 h 1267807"/>
                <a:gd name="connsiteX15" fmla="*/ 481264 w 2744019"/>
                <a:gd name="connsiteY15" fmla="*/ 332117 h 1267807"/>
                <a:gd name="connsiteX16" fmla="*/ 499461 w 2744019"/>
                <a:gd name="connsiteY16" fmla="*/ 306977 h 1267807"/>
                <a:gd name="connsiteX17" fmla="*/ 525574 w 2744019"/>
                <a:gd name="connsiteY17" fmla="*/ 292009 h 1267807"/>
                <a:gd name="connsiteX18" fmla="*/ 552450 w 2744019"/>
                <a:gd name="connsiteY18" fmla="*/ 267681 h 1267807"/>
                <a:gd name="connsiteX0" fmla="*/ 552450 w 2744282"/>
                <a:gd name="connsiteY0" fmla="*/ 231117 h 1231243"/>
                <a:gd name="connsiteX1" fmla="*/ 563103 w 2744282"/>
                <a:gd name="connsiteY1" fmla="*/ 239464 h 1231243"/>
                <a:gd name="connsiteX2" fmla="*/ 622092 w 2744282"/>
                <a:gd name="connsiteY2" fmla="*/ 231118 h 1231243"/>
                <a:gd name="connsiteX3" fmla="*/ 1469997 w 2744282"/>
                <a:gd name="connsiteY3" fmla="*/ 191835 h 1231243"/>
                <a:gd name="connsiteX4" fmla="*/ 2406861 w 2744282"/>
                <a:gd name="connsiteY4" fmla="*/ 12043 h 1231243"/>
                <a:gd name="connsiteX5" fmla="*/ 2743201 w 2744282"/>
                <a:gd name="connsiteY5" fmla="*/ 540681 h 1231243"/>
                <a:gd name="connsiteX6" fmla="*/ 2321136 w 2744282"/>
                <a:gd name="connsiteY6" fmla="*/ 1021693 h 1231243"/>
                <a:gd name="connsiteX7" fmla="*/ 860397 w 2744282"/>
                <a:gd name="connsiteY7" fmla="*/ 1224114 h 1231243"/>
                <a:gd name="connsiteX8" fmla="*/ 622092 w 2744282"/>
                <a:gd name="connsiteY8" fmla="*/ 1231243 h 1231243"/>
                <a:gd name="connsiteX9" fmla="*/ 563102 w 2744282"/>
                <a:gd name="connsiteY9" fmla="*/ 1222897 h 1231243"/>
                <a:gd name="connsiteX10" fmla="*/ 552450 w 2744282"/>
                <a:gd name="connsiteY10" fmla="*/ 1231243 h 1231243"/>
                <a:gd name="connsiteX11" fmla="*/ 525577 w 2744282"/>
                <a:gd name="connsiteY11" fmla="*/ 1206918 h 1231243"/>
                <a:gd name="connsiteX12" fmla="*/ 499461 w 2744282"/>
                <a:gd name="connsiteY12" fmla="*/ 1191948 h 1231243"/>
                <a:gd name="connsiteX13" fmla="*/ 481262 w 2744282"/>
                <a:gd name="connsiteY13" fmla="*/ 1166805 h 1231243"/>
                <a:gd name="connsiteX14" fmla="*/ 0 w 2744282"/>
                <a:gd name="connsiteY14" fmla="*/ 731180 h 1231243"/>
                <a:gd name="connsiteX15" fmla="*/ 481264 w 2744282"/>
                <a:gd name="connsiteY15" fmla="*/ 295553 h 1231243"/>
                <a:gd name="connsiteX16" fmla="*/ 499461 w 2744282"/>
                <a:gd name="connsiteY16" fmla="*/ 270413 h 1231243"/>
                <a:gd name="connsiteX17" fmla="*/ 525574 w 2744282"/>
                <a:gd name="connsiteY17" fmla="*/ 255445 h 1231243"/>
                <a:gd name="connsiteX18" fmla="*/ 552450 w 2744282"/>
                <a:gd name="connsiteY18" fmla="*/ 231117 h 1231243"/>
                <a:gd name="connsiteX0" fmla="*/ 552450 w 2772106"/>
                <a:gd name="connsiteY0" fmla="*/ 219108 h 1219234"/>
                <a:gd name="connsiteX1" fmla="*/ 563103 w 2772106"/>
                <a:gd name="connsiteY1" fmla="*/ 227455 h 1219234"/>
                <a:gd name="connsiteX2" fmla="*/ 622092 w 2772106"/>
                <a:gd name="connsiteY2" fmla="*/ 219109 h 1219234"/>
                <a:gd name="connsiteX3" fmla="*/ 1469997 w 2772106"/>
                <a:gd name="connsiteY3" fmla="*/ 179826 h 1219234"/>
                <a:gd name="connsiteX4" fmla="*/ 2406861 w 2772106"/>
                <a:gd name="connsiteY4" fmla="*/ 34 h 1219234"/>
                <a:gd name="connsiteX5" fmla="*/ 2698721 w 2772106"/>
                <a:gd name="connsiteY5" fmla="*/ 141727 h 1219234"/>
                <a:gd name="connsiteX6" fmla="*/ 2743201 w 2772106"/>
                <a:gd name="connsiteY6" fmla="*/ 528672 h 1219234"/>
                <a:gd name="connsiteX7" fmla="*/ 2321136 w 2772106"/>
                <a:gd name="connsiteY7" fmla="*/ 1009684 h 1219234"/>
                <a:gd name="connsiteX8" fmla="*/ 860397 w 2772106"/>
                <a:gd name="connsiteY8" fmla="*/ 1212105 h 1219234"/>
                <a:gd name="connsiteX9" fmla="*/ 622092 w 2772106"/>
                <a:gd name="connsiteY9" fmla="*/ 1219234 h 1219234"/>
                <a:gd name="connsiteX10" fmla="*/ 563102 w 2772106"/>
                <a:gd name="connsiteY10" fmla="*/ 1210888 h 1219234"/>
                <a:gd name="connsiteX11" fmla="*/ 552450 w 2772106"/>
                <a:gd name="connsiteY11" fmla="*/ 1219234 h 1219234"/>
                <a:gd name="connsiteX12" fmla="*/ 525577 w 2772106"/>
                <a:gd name="connsiteY12" fmla="*/ 1194909 h 1219234"/>
                <a:gd name="connsiteX13" fmla="*/ 499461 w 2772106"/>
                <a:gd name="connsiteY13" fmla="*/ 1179939 h 1219234"/>
                <a:gd name="connsiteX14" fmla="*/ 481262 w 2772106"/>
                <a:gd name="connsiteY14" fmla="*/ 1154796 h 1219234"/>
                <a:gd name="connsiteX15" fmla="*/ 0 w 2772106"/>
                <a:gd name="connsiteY15" fmla="*/ 719171 h 1219234"/>
                <a:gd name="connsiteX16" fmla="*/ 481264 w 2772106"/>
                <a:gd name="connsiteY16" fmla="*/ 283544 h 1219234"/>
                <a:gd name="connsiteX17" fmla="*/ 499461 w 2772106"/>
                <a:gd name="connsiteY17" fmla="*/ 258404 h 1219234"/>
                <a:gd name="connsiteX18" fmla="*/ 525574 w 2772106"/>
                <a:gd name="connsiteY18" fmla="*/ 243436 h 1219234"/>
                <a:gd name="connsiteX19" fmla="*/ 552450 w 2772106"/>
                <a:gd name="connsiteY19" fmla="*/ 219108 h 1219234"/>
                <a:gd name="connsiteX0" fmla="*/ 552450 w 2772106"/>
                <a:gd name="connsiteY0" fmla="*/ 219108 h 1219234"/>
                <a:gd name="connsiteX1" fmla="*/ 563103 w 2772106"/>
                <a:gd name="connsiteY1" fmla="*/ 227455 h 1219234"/>
                <a:gd name="connsiteX2" fmla="*/ 622092 w 2772106"/>
                <a:gd name="connsiteY2" fmla="*/ 219109 h 1219234"/>
                <a:gd name="connsiteX3" fmla="*/ 1469997 w 2772106"/>
                <a:gd name="connsiteY3" fmla="*/ 179826 h 1219234"/>
                <a:gd name="connsiteX4" fmla="*/ 2406861 w 2772106"/>
                <a:gd name="connsiteY4" fmla="*/ 34 h 1219234"/>
                <a:gd name="connsiteX5" fmla="*/ 2698721 w 2772106"/>
                <a:gd name="connsiteY5" fmla="*/ 141727 h 1219234"/>
                <a:gd name="connsiteX6" fmla="*/ 2743201 w 2772106"/>
                <a:gd name="connsiteY6" fmla="*/ 528672 h 1219234"/>
                <a:gd name="connsiteX7" fmla="*/ 2321136 w 2772106"/>
                <a:gd name="connsiteY7" fmla="*/ 1009684 h 1219234"/>
                <a:gd name="connsiteX8" fmla="*/ 1517621 w 2772106"/>
                <a:gd name="connsiteY8" fmla="*/ 1160901 h 1219234"/>
                <a:gd name="connsiteX9" fmla="*/ 860397 w 2772106"/>
                <a:gd name="connsiteY9" fmla="*/ 1212105 h 1219234"/>
                <a:gd name="connsiteX10" fmla="*/ 622092 w 2772106"/>
                <a:gd name="connsiteY10" fmla="*/ 1219234 h 1219234"/>
                <a:gd name="connsiteX11" fmla="*/ 563102 w 2772106"/>
                <a:gd name="connsiteY11" fmla="*/ 1210888 h 1219234"/>
                <a:gd name="connsiteX12" fmla="*/ 552450 w 2772106"/>
                <a:gd name="connsiteY12" fmla="*/ 1219234 h 1219234"/>
                <a:gd name="connsiteX13" fmla="*/ 525577 w 2772106"/>
                <a:gd name="connsiteY13" fmla="*/ 1194909 h 1219234"/>
                <a:gd name="connsiteX14" fmla="*/ 499461 w 2772106"/>
                <a:gd name="connsiteY14" fmla="*/ 1179939 h 1219234"/>
                <a:gd name="connsiteX15" fmla="*/ 481262 w 2772106"/>
                <a:gd name="connsiteY15" fmla="*/ 1154796 h 1219234"/>
                <a:gd name="connsiteX16" fmla="*/ 0 w 2772106"/>
                <a:gd name="connsiteY16" fmla="*/ 719171 h 1219234"/>
                <a:gd name="connsiteX17" fmla="*/ 481264 w 2772106"/>
                <a:gd name="connsiteY17" fmla="*/ 283544 h 1219234"/>
                <a:gd name="connsiteX18" fmla="*/ 499461 w 2772106"/>
                <a:gd name="connsiteY18" fmla="*/ 258404 h 1219234"/>
                <a:gd name="connsiteX19" fmla="*/ 525574 w 2772106"/>
                <a:gd name="connsiteY19" fmla="*/ 243436 h 1219234"/>
                <a:gd name="connsiteX20" fmla="*/ 552450 w 2772106"/>
                <a:gd name="connsiteY20" fmla="*/ 219108 h 1219234"/>
                <a:gd name="connsiteX0" fmla="*/ 552450 w 2772106"/>
                <a:gd name="connsiteY0" fmla="*/ 304812 h 1304938"/>
                <a:gd name="connsiteX1" fmla="*/ 563103 w 2772106"/>
                <a:gd name="connsiteY1" fmla="*/ 313159 h 1304938"/>
                <a:gd name="connsiteX2" fmla="*/ 622092 w 2772106"/>
                <a:gd name="connsiteY2" fmla="*/ 304813 h 1304938"/>
                <a:gd name="connsiteX3" fmla="*/ 1469997 w 2772106"/>
                <a:gd name="connsiteY3" fmla="*/ 265530 h 1304938"/>
                <a:gd name="connsiteX4" fmla="*/ 2416386 w 2772106"/>
                <a:gd name="connsiteY4" fmla="*/ 13 h 1304938"/>
                <a:gd name="connsiteX5" fmla="*/ 2698721 w 2772106"/>
                <a:gd name="connsiteY5" fmla="*/ 227431 h 1304938"/>
                <a:gd name="connsiteX6" fmla="*/ 2743201 w 2772106"/>
                <a:gd name="connsiteY6" fmla="*/ 614376 h 1304938"/>
                <a:gd name="connsiteX7" fmla="*/ 2321136 w 2772106"/>
                <a:gd name="connsiteY7" fmla="*/ 1095388 h 1304938"/>
                <a:gd name="connsiteX8" fmla="*/ 1517621 w 2772106"/>
                <a:gd name="connsiteY8" fmla="*/ 1246605 h 1304938"/>
                <a:gd name="connsiteX9" fmla="*/ 860397 w 2772106"/>
                <a:gd name="connsiteY9" fmla="*/ 1297809 h 1304938"/>
                <a:gd name="connsiteX10" fmla="*/ 622092 w 2772106"/>
                <a:gd name="connsiteY10" fmla="*/ 1304938 h 1304938"/>
                <a:gd name="connsiteX11" fmla="*/ 563102 w 2772106"/>
                <a:gd name="connsiteY11" fmla="*/ 1296592 h 1304938"/>
                <a:gd name="connsiteX12" fmla="*/ 552450 w 2772106"/>
                <a:gd name="connsiteY12" fmla="*/ 1304938 h 1304938"/>
                <a:gd name="connsiteX13" fmla="*/ 525577 w 2772106"/>
                <a:gd name="connsiteY13" fmla="*/ 1280613 h 1304938"/>
                <a:gd name="connsiteX14" fmla="*/ 499461 w 2772106"/>
                <a:gd name="connsiteY14" fmla="*/ 1265643 h 1304938"/>
                <a:gd name="connsiteX15" fmla="*/ 481262 w 2772106"/>
                <a:gd name="connsiteY15" fmla="*/ 1240500 h 1304938"/>
                <a:gd name="connsiteX16" fmla="*/ 0 w 2772106"/>
                <a:gd name="connsiteY16" fmla="*/ 804875 h 1304938"/>
                <a:gd name="connsiteX17" fmla="*/ 481264 w 2772106"/>
                <a:gd name="connsiteY17" fmla="*/ 369248 h 1304938"/>
                <a:gd name="connsiteX18" fmla="*/ 499461 w 2772106"/>
                <a:gd name="connsiteY18" fmla="*/ 344108 h 1304938"/>
                <a:gd name="connsiteX19" fmla="*/ 525574 w 2772106"/>
                <a:gd name="connsiteY19" fmla="*/ 329140 h 1304938"/>
                <a:gd name="connsiteX20" fmla="*/ 552450 w 2772106"/>
                <a:gd name="connsiteY20" fmla="*/ 304812 h 1304938"/>
                <a:gd name="connsiteX0" fmla="*/ 552450 w 2792423"/>
                <a:gd name="connsiteY0" fmla="*/ 304813 h 1304939"/>
                <a:gd name="connsiteX1" fmla="*/ 563103 w 2792423"/>
                <a:gd name="connsiteY1" fmla="*/ 313160 h 1304939"/>
                <a:gd name="connsiteX2" fmla="*/ 622092 w 2792423"/>
                <a:gd name="connsiteY2" fmla="*/ 304814 h 1304939"/>
                <a:gd name="connsiteX3" fmla="*/ 1469997 w 2792423"/>
                <a:gd name="connsiteY3" fmla="*/ 265531 h 1304939"/>
                <a:gd name="connsiteX4" fmla="*/ 2416386 w 2792423"/>
                <a:gd name="connsiteY4" fmla="*/ 14 h 1304939"/>
                <a:gd name="connsiteX5" fmla="*/ 2746346 w 2792423"/>
                <a:gd name="connsiteY5" fmla="*/ 217907 h 1304939"/>
                <a:gd name="connsiteX6" fmla="*/ 2743201 w 2792423"/>
                <a:gd name="connsiteY6" fmla="*/ 614377 h 1304939"/>
                <a:gd name="connsiteX7" fmla="*/ 2321136 w 2792423"/>
                <a:gd name="connsiteY7" fmla="*/ 1095389 h 1304939"/>
                <a:gd name="connsiteX8" fmla="*/ 1517621 w 2792423"/>
                <a:gd name="connsiteY8" fmla="*/ 1246606 h 1304939"/>
                <a:gd name="connsiteX9" fmla="*/ 860397 w 2792423"/>
                <a:gd name="connsiteY9" fmla="*/ 1297810 h 1304939"/>
                <a:gd name="connsiteX10" fmla="*/ 622092 w 2792423"/>
                <a:gd name="connsiteY10" fmla="*/ 1304939 h 1304939"/>
                <a:gd name="connsiteX11" fmla="*/ 563102 w 2792423"/>
                <a:gd name="connsiteY11" fmla="*/ 1296593 h 1304939"/>
                <a:gd name="connsiteX12" fmla="*/ 552450 w 2792423"/>
                <a:gd name="connsiteY12" fmla="*/ 1304939 h 1304939"/>
                <a:gd name="connsiteX13" fmla="*/ 525577 w 2792423"/>
                <a:gd name="connsiteY13" fmla="*/ 1280614 h 1304939"/>
                <a:gd name="connsiteX14" fmla="*/ 499461 w 2792423"/>
                <a:gd name="connsiteY14" fmla="*/ 1265644 h 1304939"/>
                <a:gd name="connsiteX15" fmla="*/ 481262 w 2792423"/>
                <a:gd name="connsiteY15" fmla="*/ 1240501 h 1304939"/>
                <a:gd name="connsiteX16" fmla="*/ 0 w 2792423"/>
                <a:gd name="connsiteY16" fmla="*/ 804876 h 1304939"/>
                <a:gd name="connsiteX17" fmla="*/ 481264 w 2792423"/>
                <a:gd name="connsiteY17" fmla="*/ 369249 h 1304939"/>
                <a:gd name="connsiteX18" fmla="*/ 499461 w 2792423"/>
                <a:gd name="connsiteY18" fmla="*/ 344109 h 1304939"/>
                <a:gd name="connsiteX19" fmla="*/ 525574 w 2792423"/>
                <a:gd name="connsiteY19" fmla="*/ 329141 h 1304939"/>
                <a:gd name="connsiteX20" fmla="*/ 552450 w 2792423"/>
                <a:gd name="connsiteY20" fmla="*/ 304813 h 1304939"/>
                <a:gd name="connsiteX0" fmla="*/ 552450 w 2787689"/>
                <a:gd name="connsiteY0" fmla="*/ 304813 h 1304939"/>
                <a:gd name="connsiteX1" fmla="*/ 563103 w 2787689"/>
                <a:gd name="connsiteY1" fmla="*/ 313160 h 1304939"/>
                <a:gd name="connsiteX2" fmla="*/ 622092 w 2787689"/>
                <a:gd name="connsiteY2" fmla="*/ 304814 h 1304939"/>
                <a:gd name="connsiteX3" fmla="*/ 1469997 w 2787689"/>
                <a:gd name="connsiteY3" fmla="*/ 265531 h 1304939"/>
                <a:gd name="connsiteX4" fmla="*/ 2416386 w 2787689"/>
                <a:gd name="connsiteY4" fmla="*/ 14 h 1304939"/>
                <a:gd name="connsiteX5" fmla="*/ 2746346 w 2787689"/>
                <a:gd name="connsiteY5" fmla="*/ 217907 h 1304939"/>
                <a:gd name="connsiteX6" fmla="*/ 2733676 w 2787689"/>
                <a:gd name="connsiteY6" fmla="*/ 681052 h 1304939"/>
                <a:gd name="connsiteX7" fmla="*/ 2321136 w 2787689"/>
                <a:gd name="connsiteY7" fmla="*/ 1095389 h 1304939"/>
                <a:gd name="connsiteX8" fmla="*/ 1517621 w 2787689"/>
                <a:gd name="connsiteY8" fmla="*/ 1246606 h 1304939"/>
                <a:gd name="connsiteX9" fmla="*/ 860397 w 2787689"/>
                <a:gd name="connsiteY9" fmla="*/ 1297810 h 1304939"/>
                <a:gd name="connsiteX10" fmla="*/ 622092 w 2787689"/>
                <a:gd name="connsiteY10" fmla="*/ 1304939 h 1304939"/>
                <a:gd name="connsiteX11" fmla="*/ 563102 w 2787689"/>
                <a:gd name="connsiteY11" fmla="*/ 1296593 h 1304939"/>
                <a:gd name="connsiteX12" fmla="*/ 552450 w 2787689"/>
                <a:gd name="connsiteY12" fmla="*/ 1304939 h 1304939"/>
                <a:gd name="connsiteX13" fmla="*/ 525577 w 2787689"/>
                <a:gd name="connsiteY13" fmla="*/ 1280614 h 1304939"/>
                <a:gd name="connsiteX14" fmla="*/ 499461 w 2787689"/>
                <a:gd name="connsiteY14" fmla="*/ 1265644 h 1304939"/>
                <a:gd name="connsiteX15" fmla="*/ 481262 w 2787689"/>
                <a:gd name="connsiteY15" fmla="*/ 1240501 h 1304939"/>
                <a:gd name="connsiteX16" fmla="*/ 0 w 2787689"/>
                <a:gd name="connsiteY16" fmla="*/ 804876 h 1304939"/>
                <a:gd name="connsiteX17" fmla="*/ 481264 w 2787689"/>
                <a:gd name="connsiteY17" fmla="*/ 369249 h 1304939"/>
                <a:gd name="connsiteX18" fmla="*/ 499461 w 2787689"/>
                <a:gd name="connsiteY18" fmla="*/ 344109 h 1304939"/>
                <a:gd name="connsiteX19" fmla="*/ 525574 w 2787689"/>
                <a:gd name="connsiteY19" fmla="*/ 329141 h 1304939"/>
                <a:gd name="connsiteX20" fmla="*/ 552450 w 2787689"/>
                <a:gd name="connsiteY20" fmla="*/ 304813 h 130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87689" h="1304939">
                  <a:moveTo>
                    <a:pt x="552450" y="304813"/>
                  </a:moveTo>
                  <a:lnTo>
                    <a:pt x="563103" y="313160"/>
                  </a:lnTo>
                  <a:lnTo>
                    <a:pt x="622092" y="304814"/>
                  </a:lnTo>
                  <a:cubicBezTo>
                    <a:pt x="768479" y="290526"/>
                    <a:pt x="1174123" y="295694"/>
                    <a:pt x="1469997" y="265531"/>
                  </a:cubicBezTo>
                  <a:cubicBezTo>
                    <a:pt x="1765871" y="235368"/>
                    <a:pt x="2219536" y="1601"/>
                    <a:pt x="2416386" y="14"/>
                  </a:cubicBezTo>
                  <a:cubicBezTo>
                    <a:pt x="2613236" y="-1573"/>
                    <a:pt x="2690289" y="129801"/>
                    <a:pt x="2746346" y="217907"/>
                  </a:cubicBezTo>
                  <a:cubicBezTo>
                    <a:pt x="2802403" y="306013"/>
                    <a:pt x="2804544" y="534805"/>
                    <a:pt x="2733676" y="681052"/>
                  </a:cubicBezTo>
                  <a:cubicBezTo>
                    <a:pt x="2662808" y="827299"/>
                    <a:pt x="2534924" y="993193"/>
                    <a:pt x="2321136" y="1095389"/>
                  </a:cubicBezTo>
                  <a:cubicBezTo>
                    <a:pt x="2107348" y="1197586"/>
                    <a:pt x="1761078" y="1212869"/>
                    <a:pt x="1517621" y="1246606"/>
                  </a:cubicBezTo>
                  <a:cubicBezTo>
                    <a:pt x="1274165" y="1280343"/>
                    <a:pt x="1000127" y="1284913"/>
                    <a:pt x="860397" y="1297810"/>
                  </a:cubicBezTo>
                  <a:lnTo>
                    <a:pt x="622092" y="1304939"/>
                  </a:lnTo>
                  <a:lnTo>
                    <a:pt x="563102" y="1296593"/>
                  </a:lnTo>
                  <a:lnTo>
                    <a:pt x="552450" y="1304939"/>
                  </a:lnTo>
                  <a:lnTo>
                    <a:pt x="525577" y="1280614"/>
                  </a:lnTo>
                  <a:lnTo>
                    <a:pt x="499461" y="1265644"/>
                  </a:lnTo>
                  <a:lnTo>
                    <a:pt x="481262" y="1240501"/>
                  </a:lnTo>
                  <a:lnTo>
                    <a:pt x="0" y="804876"/>
                  </a:lnTo>
                  <a:lnTo>
                    <a:pt x="481264" y="369249"/>
                  </a:lnTo>
                  <a:lnTo>
                    <a:pt x="499461" y="344109"/>
                  </a:lnTo>
                  <a:lnTo>
                    <a:pt x="525574" y="329141"/>
                  </a:lnTo>
                  <a:lnTo>
                    <a:pt x="552450" y="304813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6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50">
                <a:solidFill>
                  <a:prstClr val="white"/>
                </a:solidFill>
              </a:endParaRPr>
            </a:p>
          </p:txBody>
        </p:sp>
      </p:grpSp>
      <p:sp>
        <p:nvSpPr>
          <p:cNvPr id="30" name="Teardrop 29"/>
          <p:cNvSpPr/>
          <p:nvPr/>
        </p:nvSpPr>
        <p:spPr>
          <a:xfrm flipV="1">
            <a:off x="7518489" y="920325"/>
            <a:ext cx="1333384" cy="1333384"/>
          </a:xfrm>
          <a:prstGeom prst="teardrop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rgbClr val="5373C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 smtClean="0">
                <a:solidFill>
                  <a:prstClr val="white"/>
                </a:solidFill>
              </a:rPr>
              <a:t>….</a:t>
            </a:r>
            <a:endParaRPr lang="en-US" sz="4050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94622" y="1255773"/>
            <a:ext cx="6344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in China. (grow)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290671" y="5009509"/>
            <a:ext cx="3039152" cy="945418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</a:p>
        </p:txBody>
      </p:sp>
      <p:sp>
        <p:nvSpPr>
          <p:cNvPr id="40" name="TextBox 39"/>
          <p:cNvSpPr txBox="1"/>
          <p:nvPr/>
        </p:nvSpPr>
        <p:spPr>
          <a:xfrm rot="21206927">
            <a:off x="9514856" y="763717"/>
            <a:ext cx="3383579" cy="784762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4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 </a:t>
            </a:r>
          </a:p>
        </p:txBody>
      </p:sp>
      <p:sp>
        <p:nvSpPr>
          <p:cNvPr id="42" name="TextBox 41"/>
          <p:cNvSpPr txBox="1"/>
          <p:nvPr/>
        </p:nvSpPr>
        <p:spPr>
          <a:xfrm rot="473812">
            <a:off x="4756410" y="2712553"/>
            <a:ext cx="3292545" cy="615495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7992"/>
              </a:avLst>
            </a:prstTxWarp>
            <a:spAutoFit/>
          </a:bodyPr>
          <a:lstStyle/>
          <a:p>
            <a:r>
              <a:rPr lang="en-US" sz="4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Whales</a:t>
            </a:r>
            <a:endParaRPr lang="en-US" sz="4200" b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473812">
            <a:off x="4369593" y="6911149"/>
            <a:ext cx="3778631" cy="899808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4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Penicillin</a:t>
            </a:r>
          </a:p>
        </p:txBody>
      </p:sp>
      <p:sp>
        <p:nvSpPr>
          <p:cNvPr id="44" name="Teardrop 43"/>
          <p:cNvSpPr/>
          <p:nvPr/>
        </p:nvSpPr>
        <p:spPr>
          <a:xfrm rot="10500025" flipV="1">
            <a:off x="7520516" y="4894471"/>
            <a:ext cx="1333384" cy="1333384"/>
          </a:xfrm>
          <a:prstGeom prst="teardrop">
            <a:avLst/>
          </a:prstGeom>
          <a:solidFill>
            <a:srgbClr val="A0A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smtClean="0">
                <a:solidFill>
                  <a:srgbClr val="FFFFFF"/>
                </a:solidFill>
              </a:rPr>
              <a:t>….</a:t>
            </a:r>
            <a:endParaRPr lang="en-US" sz="4050" b="1" dirty="0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0985" y="5445190"/>
            <a:ext cx="6968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accent6"/>
                </a:solidFill>
              </a:rPr>
              <a:t> from all the witnesses at this moment. (take) </a:t>
            </a:r>
            <a:endParaRPr lang="en-US" sz="4050" i="1" dirty="0">
              <a:solidFill>
                <a:schemeClr val="accent6"/>
              </a:solidFill>
            </a:endParaRPr>
          </a:p>
        </p:txBody>
      </p:sp>
      <p:sp>
        <p:nvSpPr>
          <p:cNvPr id="46" name="Teardrop 45"/>
          <p:cNvSpPr/>
          <p:nvPr/>
        </p:nvSpPr>
        <p:spPr>
          <a:xfrm flipH="1" flipV="1">
            <a:off x="9040635" y="2803046"/>
            <a:ext cx="1333384" cy="1333384"/>
          </a:xfrm>
          <a:prstGeom prst="teardrop">
            <a:avLst/>
          </a:prstGeom>
          <a:solidFill>
            <a:srgbClr val="15A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 smtClean="0">
                <a:solidFill>
                  <a:prstClr val="white"/>
                </a:solidFill>
              </a:rPr>
              <a:t>…</a:t>
            </a:r>
            <a:endParaRPr lang="en-US" sz="4050" dirty="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flipH="1">
            <a:off x="10529875" y="3017107"/>
            <a:ext cx="7634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by an international ban on whaling. (must protect) 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Teardrop 48"/>
          <p:cNvSpPr/>
          <p:nvPr/>
        </p:nvSpPr>
        <p:spPr>
          <a:xfrm flipH="1" flipV="1">
            <a:off x="9040635" y="6831206"/>
            <a:ext cx="1333384" cy="1333384"/>
          </a:xfrm>
          <a:prstGeom prst="teardrop">
            <a:avLst/>
          </a:prstGeom>
          <a:solidFill>
            <a:srgbClr val="C78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 smtClean="0">
                <a:solidFill>
                  <a:prstClr val="white"/>
                </a:solidFill>
              </a:rPr>
              <a:t>…..</a:t>
            </a:r>
            <a:endParaRPr lang="en-US" sz="4050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flipH="1">
            <a:off x="10529875" y="7323112"/>
            <a:ext cx="7062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by Alexander Fleming in 1928. (discover)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981618" y="8760245"/>
            <a:ext cx="10118033" cy="11143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Exercises </a:t>
            </a:r>
            <a:r>
              <a:rPr 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1: </a:t>
            </a:r>
            <a:r>
              <a:rPr lang="en-US" sz="3200" b="1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Write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down the correct passive voice forms of the verbs in </a:t>
            </a:r>
            <a:r>
              <a:rPr lang="en-US" sz="3200" b="1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parentheses.</a:t>
            </a:r>
            <a:endParaRPr lang="en-US" sz="3200" b="1" dirty="0">
              <a:solidFill>
                <a:srgbClr val="FFFF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0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4" name="cashreg.wav"/>
          </p:stSnd>
        </p:sndAc>
      </p:transition>
    </mc:Choice>
    <mc:Fallback xmlns="">
      <p:transition spd="slow"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5" grpId="0" animBg="1"/>
      <p:bldP spid="32" grpId="0" animBg="1"/>
      <p:bldP spid="30" grpId="0" animBg="1"/>
      <p:bldP spid="36" grpId="0"/>
      <p:bldP spid="38" grpId="0"/>
      <p:bldP spid="40" grpId="0"/>
      <p:bldP spid="42" grpId="0"/>
      <p:bldP spid="43" grpId="0"/>
      <p:bldP spid="44" grpId="0" animBg="1"/>
      <p:bldP spid="45" grpId="0"/>
      <p:bldP spid="46" grpId="0" animBg="1"/>
      <p:bldP spid="47" grpId="0"/>
      <p:bldP spid="49" grpId="0" animBg="1"/>
      <p:bldP spid="50" grpId="0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2542277" y="4600501"/>
            <a:ext cx="15718743" cy="1000262"/>
          </a:xfrm>
          <a:prstGeom prst="rect">
            <a:avLst/>
          </a:prstGeom>
          <a:noFill/>
        </p:spPr>
        <p:txBody>
          <a:bodyPr wrap="square" lIns="137148" tIns="68574" rIns="137148" bIns="68574">
            <a:spAutoFit/>
          </a:bodyPr>
          <a:lstStyle/>
          <a:p>
            <a:pPr algn="just">
              <a:defRPr/>
            </a:pPr>
            <a:r>
              <a:rPr lang="en-US" sz="2800" dirty="0">
                <a:ln w="0"/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Exercise 2:Rewrite these sentences using passive voice form. </a:t>
            </a:r>
            <a:endParaRPr lang="en-US" sz="2800" dirty="0" smtClean="0">
              <a:ln w="0"/>
              <a:solidFill>
                <a:srgbClr val="7030A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800" dirty="0" smtClean="0">
                <a:ln w="0"/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For </a:t>
            </a:r>
            <a:r>
              <a:rPr lang="en-US" sz="2800" dirty="0">
                <a:ln w="0"/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example: “We can solve the problem » The problem can be solved”. </a:t>
            </a:r>
            <a:endParaRPr lang="en-US" sz="7200" dirty="0">
              <a:ln w="0"/>
              <a:solidFill>
                <a:srgbClr val="7030A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5400000" flipV="1">
            <a:off x="1945410" y="1191331"/>
            <a:ext cx="4105687" cy="2233674"/>
          </a:xfrm>
          <a:custGeom>
            <a:avLst/>
            <a:gdLst>
              <a:gd name="connsiteX0" fmla="*/ 0 w 2684485"/>
              <a:gd name="connsiteY0" fmla="*/ 0 h 1261213"/>
              <a:gd name="connsiteX1" fmla="*/ 0 w 2684485"/>
              <a:gd name="connsiteY1" fmla="*/ 1261213 h 1261213"/>
              <a:gd name="connsiteX2" fmla="*/ 2684485 w 2684485"/>
              <a:gd name="connsiteY2" fmla="*/ 366497 h 1261213"/>
              <a:gd name="connsiteX3" fmla="*/ 2317987 w 2684485"/>
              <a:gd name="connsiteY3" fmla="*/ 0 h 1261213"/>
              <a:gd name="connsiteX4" fmla="*/ 0 w 2684485"/>
              <a:gd name="connsiteY4" fmla="*/ 0 h 1261213"/>
              <a:gd name="connsiteX0" fmla="*/ 0 w 2317987"/>
              <a:gd name="connsiteY0" fmla="*/ 0 h 1261213"/>
              <a:gd name="connsiteX1" fmla="*/ 0 w 2317987"/>
              <a:gd name="connsiteY1" fmla="*/ 1261213 h 1261213"/>
              <a:gd name="connsiteX2" fmla="*/ 1963946 w 2317987"/>
              <a:gd name="connsiteY2" fmla="*/ 607797 h 1261213"/>
              <a:gd name="connsiteX3" fmla="*/ 2317987 w 2317987"/>
              <a:gd name="connsiteY3" fmla="*/ 0 h 1261213"/>
              <a:gd name="connsiteX4" fmla="*/ 0 w 2317987"/>
              <a:gd name="connsiteY4" fmla="*/ 0 h 1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87" h="1261213">
                <a:moveTo>
                  <a:pt x="0" y="0"/>
                </a:moveTo>
                <a:lnTo>
                  <a:pt x="0" y="1261213"/>
                </a:lnTo>
                <a:lnTo>
                  <a:pt x="1963946" y="607797"/>
                </a:lnTo>
                <a:lnTo>
                  <a:pt x="231798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24000">
                <a:schemeClr val="bg2">
                  <a:lumMod val="25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Pentagon 3"/>
          <p:cNvSpPr/>
          <p:nvPr/>
        </p:nvSpPr>
        <p:spPr>
          <a:xfrm rot="5400000" flipV="1">
            <a:off x="142752" y="1202089"/>
            <a:ext cx="4428741" cy="2877664"/>
          </a:xfrm>
          <a:prstGeom prst="homePlate">
            <a:avLst/>
          </a:prstGeom>
          <a:gradFill flip="none" rotWithShape="1">
            <a:gsLst>
              <a:gs pos="33000">
                <a:srgbClr val="F4A548"/>
              </a:gs>
              <a:gs pos="65000">
                <a:srgbClr val="F9C78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954138" y="3141167"/>
            <a:ext cx="1414340" cy="1371481"/>
          </a:xfrm>
          <a:custGeom>
            <a:avLst/>
            <a:gdLst>
              <a:gd name="connsiteX0" fmla="*/ 458787 w 942975"/>
              <a:gd name="connsiteY0" fmla="*/ 275530 h 914400"/>
              <a:gd name="connsiteX1" fmla="*/ 341481 w 942975"/>
              <a:gd name="connsiteY1" fmla="*/ 324120 h 914400"/>
              <a:gd name="connsiteX2" fmla="*/ 341481 w 942975"/>
              <a:gd name="connsiteY2" fmla="*/ 558732 h 914400"/>
              <a:gd name="connsiteX3" fmla="*/ 458787 w 942975"/>
              <a:gd name="connsiteY3" fmla="*/ 676038 h 914400"/>
              <a:gd name="connsiteX4" fmla="*/ 576093 w 942975"/>
              <a:gd name="connsiteY4" fmla="*/ 558732 h 914400"/>
              <a:gd name="connsiteX5" fmla="*/ 576093 w 942975"/>
              <a:gd name="connsiteY5" fmla="*/ 324120 h 914400"/>
              <a:gd name="connsiteX6" fmla="*/ 458787 w 942975"/>
              <a:gd name="connsiteY6" fmla="*/ 275530 h 914400"/>
              <a:gd name="connsiteX7" fmla="*/ 471488 w 942975"/>
              <a:gd name="connsiteY7" fmla="*/ 0 h 914400"/>
              <a:gd name="connsiteX8" fmla="*/ 942975 w 942975"/>
              <a:gd name="connsiteY8" fmla="*/ 457200 h 914400"/>
              <a:gd name="connsiteX9" fmla="*/ 471488 w 942975"/>
              <a:gd name="connsiteY9" fmla="*/ 914400 h 914400"/>
              <a:gd name="connsiteX10" fmla="*/ 0 w 942975"/>
              <a:gd name="connsiteY10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975" h="914400">
                <a:moveTo>
                  <a:pt x="458787" y="275530"/>
                </a:moveTo>
                <a:cubicBezTo>
                  <a:pt x="416331" y="275530"/>
                  <a:pt x="373874" y="291727"/>
                  <a:pt x="341481" y="324120"/>
                </a:cubicBezTo>
                <a:cubicBezTo>
                  <a:pt x="276694" y="388906"/>
                  <a:pt x="276694" y="493946"/>
                  <a:pt x="341481" y="558732"/>
                </a:cubicBezTo>
                <a:lnTo>
                  <a:pt x="458787" y="676038"/>
                </a:lnTo>
                <a:lnTo>
                  <a:pt x="576093" y="558732"/>
                </a:lnTo>
                <a:cubicBezTo>
                  <a:pt x="640880" y="493946"/>
                  <a:pt x="640880" y="388906"/>
                  <a:pt x="576093" y="324120"/>
                </a:cubicBezTo>
                <a:cubicBezTo>
                  <a:pt x="543700" y="291727"/>
                  <a:pt x="501244" y="275530"/>
                  <a:pt x="458787" y="275530"/>
                </a:cubicBezTo>
                <a:close/>
                <a:moveTo>
                  <a:pt x="471488" y="0"/>
                </a:moveTo>
                <a:lnTo>
                  <a:pt x="942975" y="457200"/>
                </a:lnTo>
                <a:lnTo>
                  <a:pt x="471488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B36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528" y="383743"/>
            <a:ext cx="141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59011" y="549979"/>
            <a:ext cx="22753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/>
              </a:rPr>
              <a:t>Active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Someone had reported the theft to the police. </a:t>
            </a:r>
            <a:endParaRPr lang="en-US" sz="40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42" name="Freeform 41"/>
          <p:cNvSpPr/>
          <p:nvPr/>
        </p:nvSpPr>
        <p:spPr>
          <a:xfrm rot="16200000">
            <a:off x="2370275" y="7277795"/>
            <a:ext cx="4105687" cy="1891655"/>
          </a:xfrm>
          <a:custGeom>
            <a:avLst/>
            <a:gdLst>
              <a:gd name="connsiteX0" fmla="*/ 0 w 2684485"/>
              <a:gd name="connsiteY0" fmla="*/ 0 h 1261213"/>
              <a:gd name="connsiteX1" fmla="*/ 0 w 2684485"/>
              <a:gd name="connsiteY1" fmla="*/ 1261213 h 1261213"/>
              <a:gd name="connsiteX2" fmla="*/ 2684485 w 2684485"/>
              <a:gd name="connsiteY2" fmla="*/ 366497 h 1261213"/>
              <a:gd name="connsiteX3" fmla="*/ 2317987 w 2684485"/>
              <a:gd name="connsiteY3" fmla="*/ 0 h 1261213"/>
              <a:gd name="connsiteX4" fmla="*/ 0 w 2684485"/>
              <a:gd name="connsiteY4" fmla="*/ 0 h 1261213"/>
              <a:gd name="connsiteX0" fmla="*/ 0 w 2317987"/>
              <a:gd name="connsiteY0" fmla="*/ 0 h 1261213"/>
              <a:gd name="connsiteX1" fmla="*/ 0 w 2317987"/>
              <a:gd name="connsiteY1" fmla="*/ 1261213 h 1261213"/>
              <a:gd name="connsiteX2" fmla="*/ 1963946 w 2317987"/>
              <a:gd name="connsiteY2" fmla="*/ 607797 h 1261213"/>
              <a:gd name="connsiteX3" fmla="*/ 2317987 w 2317987"/>
              <a:gd name="connsiteY3" fmla="*/ 0 h 1261213"/>
              <a:gd name="connsiteX4" fmla="*/ 0 w 2317987"/>
              <a:gd name="connsiteY4" fmla="*/ 0 h 1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87" h="1261213">
                <a:moveTo>
                  <a:pt x="0" y="0"/>
                </a:moveTo>
                <a:lnTo>
                  <a:pt x="0" y="1261213"/>
                </a:lnTo>
                <a:lnTo>
                  <a:pt x="1963946" y="607797"/>
                </a:lnTo>
                <a:lnTo>
                  <a:pt x="231798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24000">
                <a:schemeClr val="bg2">
                  <a:lumMod val="25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Pentagon 42"/>
          <p:cNvSpPr/>
          <p:nvPr/>
        </p:nvSpPr>
        <p:spPr>
          <a:xfrm rot="16200000">
            <a:off x="144311" y="5697074"/>
            <a:ext cx="4428741" cy="3649374"/>
          </a:xfrm>
          <a:prstGeom prst="homePlate">
            <a:avLst/>
          </a:prstGeom>
          <a:gradFill flip="none" rotWithShape="1">
            <a:gsLst>
              <a:gs pos="33000">
                <a:srgbClr val="977F9E"/>
              </a:gs>
              <a:gs pos="65000">
                <a:srgbClr val="B496B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Freeform 43"/>
          <p:cNvSpPr/>
          <p:nvPr/>
        </p:nvSpPr>
        <p:spPr>
          <a:xfrm flipV="1">
            <a:off x="3625889" y="6530763"/>
            <a:ext cx="1414340" cy="1371481"/>
          </a:xfrm>
          <a:custGeom>
            <a:avLst/>
            <a:gdLst>
              <a:gd name="connsiteX0" fmla="*/ 458787 w 942975"/>
              <a:gd name="connsiteY0" fmla="*/ 275530 h 914400"/>
              <a:gd name="connsiteX1" fmla="*/ 341481 w 942975"/>
              <a:gd name="connsiteY1" fmla="*/ 324120 h 914400"/>
              <a:gd name="connsiteX2" fmla="*/ 341481 w 942975"/>
              <a:gd name="connsiteY2" fmla="*/ 558732 h 914400"/>
              <a:gd name="connsiteX3" fmla="*/ 458787 w 942975"/>
              <a:gd name="connsiteY3" fmla="*/ 676038 h 914400"/>
              <a:gd name="connsiteX4" fmla="*/ 576093 w 942975"/>
              <a:gd name="connsiteY4" fmla="*/ 558732 h 914400"/>
              <a:gd name="connsiteX5" fmla="*/ 576093 w 942975"/>
              <a:gd name="connsiteY5" fmla="*/ 324120 h 914400"/>
              <a:gd name="connsiteX6" fmla="*/ 458787 w 942975"/>
              <a:gd name="connsiteY6" fmla="*/ 275530 h 914400"/>
              <a:gd name="connsiteX7" fmla="*/ 471488 w 942975"/>
              <a:gd name="connsiteY7" fmla="*/ 0 h 914400"/>
              <a:gd name="connsiteX8" fmla="*/ 942975 w 942975"/>
              <a:gd name="connsiteY8" fmla="*/ 457200 h 914400"/>
              <a:gd name="connsiteX9" fmla="*/ 471488 w 942975"/>
              <a:gd name="connsiteY9" fmla="*/ 914400 h 914400"/>
              <a:gd name="connsiteX10" fmla="*/ 0 w 942975"/>
              <a:gd name="connsiteY10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975" h="914400">
                <a:moveTo>
                  <a:pt x="458787" y="275530"/>
                </a:moveTo>
                <a:cubicBezTo>
                  <a:pt x="416331" y="275530"/>
                  <a:pt x="373874" y="291727"/>
                  <a:pt x="341481" y="324120"/>
                </a:cubicBezTo>
                <a:cubicBezTo>
                  <a:pt x="276694" y="388906"/>
                  <a:pt x="276694" y="493946"/>
                  <a:pt x="341481" y="558732"/>
                </a:cubicBezTo>
                <a:lnTo>
                  <a:pt x="458787" y="676038"/>
                </a:lnTo>
                <a:lnTo>
                  <a:pt x="576093" y="558732"/>
                </a:lnTo>
                <a:cubicBezTo>
                  <a:pt x="640880" y="493946"/>
                  <a:pt x="640880" y="388906"/>
                  <a:pt x="576093" y="324120"/>
                </a:cubicBezTo>
                <a:cubicBezTo>
                  <a:pt x="543700" y="291727"/>
                  <a:pt x="501244" y="275530"/>
                  <a:pt x="458787" y="275530"/>
                </a:cubicBezTo>
                <a:close/>
                <a:moveTo>
                  <a:pt x="471488" y="0"/>
                </a:moveTo>
                <a:lnTo>
                  <a:pt x="942975" y="457200"/>
                </a:lnTo>
                <a:lnTo>
                  <a:pt x="471488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654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24339" y="8954208"/>
            <a:ext cx="141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alibri" panose="020F0502020204030204"/>
              </a:rPr>
              <a:t>01’</a:t>
            </a:r>
            <a:endParaRPr lang="en-US" sz="4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572" y="6410857"/>
            <a:ext cx="3202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/>
              </a:rPr>
              <a:t>Passive?</a:t>
            </a:r>
          </a:p>
          <a:p>
            <a:pPr algn="ctr">
              <a:defRPr/>
            </a:pPr>
            <a:r>
              <a:rPr lang="en-US" sz="3600" dirty="0" smtClean="0">
                <a:solidFill>
                  <a:prstClr val="white"/>
                </a:solidFill>
                <a:latin typeface="Calibri" panose="020F0502020204030204"/>
              </a:rPr>
              <a:t>……………………………………………………………….</a:t>
            </a:r>
            <a:endParaRPr lang="en-US" sz="3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Freeform 48"/>
          <p:cNvSpPr/>
          <p:nvPr/>
        </p:nvSpPr>
        <p:spPr>
          <a:xfrm rot="5400000" flipV="1">
            <a:off x="6675298" y="1310453"/>
            <a:ext cx="4105687" cy="1891655"/>
          </a:xfrm>
          <a:custGeom>
            <a:avLst/>
            <a:gdLst>
              <a:gd name="connsiteX0" fmla="*/ 0 w 2684485"/>
              <a:gd name="connsiteY0" fmla="*/ 0 h 1261213"/>
              <a:gd name="connsiteX1" fmla="*/ 0 w 2684485"/>
              <a:gd name="connsiteY1" fmla="*/ 1261213 h 1261213"/>
              <a:gd name="connsiteX2" fmla="*/ 2684485 w 2684485"/>
              <a:gd name="connsiteY2" fmla="*/ 366497 h 1261213"/>
              <a:gd name="connsiteX3" fmla="*/ 2317987 w 2684485"/>
              <a:gd name="connsiteY3" fmla="*/ 0 h 1261213"/>
              <a:gd name="connsiteX4" fmla="*/ 0 w 2684485"/>
              <a:gd name="connsiteY4" fmla="*/ 0 h 1261213"/>
              <a:gd name="connsiteX0" fmla="*/ 0 w 2317987"/>
              <a:gd name="connsiteY0" fmla="*/ 0 h 1261213"/>
              <a:gd name="connsiteX1" fmla="*/ 0 w 2317987"/>
              <a:gd name="connsiteY1" fmla="*/ 1261213 h 1261213"/>
              <a:gd name="connsiteX2" fmla="*/ 1963946 w 2317987"/>
              <a:gd name="connsiteY2" fmla="*/ 607797 h 1261213"/>
              <a:gd name="connsiteX3" fmla="*/ 2317987 w 2317987"/>
              <a:gd name="connsiteY3" fmla="*/ 0 h 1261213"/>
              <a:gd name="connsiteX4" fmla="*/ 0 w 2317987"/>
              <a:gd name="connsiteY4" fmla="*/ 0 h 1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87" h="1261213">
                <a:moveTo>
                  <a:pt x="0" y="0"/>
                </a:moveTo>
                <a:lnTo>
                  <a:pt x="0" y="1261213"/>
                </a:lnTo>
                <a:lnTo>
                  <a:pt x="1963946" y="607797"/>
                </a:lnTo>
                <a:lnTo>
                  <a:pt x="231798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24000">
                <a:schemeClr val="bg2">
                  <a:lumMod val="25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Pentagon 49"/>
          <p:cNvSpPr/>
          <p:nvPr/>
        </p:nvSpPr>
        <p:spPr>
          <a:xfrm rot="5400000" flipV="1">
            <a:off x="4917777" y="1095435"/>
            <a:ext cx="4428741" cy="2880639"/>
          </a:xfrm>
          <a:prstGeom prst="homePlate">
            <a:avLst/>
          </a:prstGeom>
          <a:gradFill flip="none" rotWithShape="1">
            <a:gsLst>
              <a:gs pos="33000">
                <a:srgbClr val="C94546"/>
              </a:gs>
              <a:gs pos="65000">
                <a:srgbClr val="E2757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7674905" y="3049204"/>
            <a:ext cx="1414340" cy="1371481"/>
          </a:xfrm>
          <a:custGeom>
            <a:avLst/>
            <a:gdLst>
              <a:gd name="connsiteX0" fmla="*/ 458787 w 942975"/>
              <a:gd name="connsiteY0" fmla="*/ 275530 h 914400"/>
              <a:gd name="connsiteX1" fmla="*/ 341481 w 942975"/>
              <a:gd name="connsiteY1" fmla="*/ 324120 h 914400"/>
              <a:gd name="connsiteX2" fmla="*/ 341481 w 942975"/>
              <a:gd name="connsiteY2" fmla="*/ 558732 h 914400"/>
              <a:gd name="connsiteX3" fmla="*/ 458787 w 942975"/>
              <a:gd name="connsiteY3" fmla="*/ 676038 h 914400"/>
              <a:gd name="connsiteX4" fmla="*/ 576093 w 942975"/>
              <a:gd name="connsiteY4" fmla="*/ 558732 h 914400"/>
              <a:gd name="connsiteX5" fmla="*/ 576093 w 942975"/>
              <a:gd name="connsiteY5" fmla="*/ 324120 h 914400"/>
              <a:gd name="connsiteX6" fmla="*/ 458787 w 942975"/>
              <a:gd name="connsiteY6" fmla="*/ 275530 h 914400"/>
              <a:gd name="connsiteX7" fmla="*/ 471488 w 942975"/>
              <a:gd name="connsiteY7" fmla="*/ 0 h 914400"/>
              <a:gd name="connsiteX8" fmla="*/ 942975 w 942975"/>
              <a:gd name="connsiteY8" fmla="*/ 457200 h 914400"/>
              <a:gd name="connsiteX9" fmla="*/ 471488 w 942975"/>
              <a:gd name="connsiteY9" fmla="*/ 914400 h 914400"/>
              <a:gd name="connsiteX10" fmla="*/ 0 w 942975"/>
              <a:gd name="connsiteY10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975" h="914400">
                <a:moveTo>
                  <a:pt x="458787" y="275530"/>
                </a:moveTo>
                <a:cubicBezTo>
                  <a:pt x="416331" y="275530"/>
                  <a:pt x="373874" y="291727"/>
                  <a:pt x="341481" y="324120"/>
                </a:cubicBezTo>
                <a:cubicBezTo>
                  <a:pt x="276694" y="388906"/>
                  <a:pt x="276694" y="493946"/>
                  <a:pt x="341481" y="558732"/>
                </a:cubicBezTo>
                <a:lnTo>
                  <a:pt x="458787" y="676038"/>
                </a:lnTo>
                <a:lnTo>
                  <a:pt x="576093" y="558732"/>
                </a:lnTo>
                <a:cubicBezTo>
                  <a:pt x="640880" y="493946"/>
                  <a:pt x="640880" y="388906"/>
                  <a:pt x="576093" y="324120"/>
                </a:cubicBezTo>
                <a:cubicBezTo>
                  <a:pt x="543700" y="291727"/>
                  <a:pt x="501244" y="275530"/>
                  <a:pt x="458787" y="275530"/>
                </a:cubicBezTo>
                <a:close/>
                <a:moveTo>
                  <a:pt x="471488" y="0"/>
                </a:moveTo>
                <a:lnTo>
                  <a:pt x="942975" y="457200"/>
                </a:lnTo>
                <a:lnTo>
                  <a:pt x="471488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9A2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39214" y="364170"/>
            <a:ext cx="141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alibri" panose="020F0502020204030204"/>
              </a:rPr>
              <a:t>02</a:t>
            </a:r>
            <a:endParaRPr lang="en-US" sz="4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23444" y="475819"/>
            <a:ext cx="2948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Calibri" panose="020F0502020204030204"/>
              </a:rPr>
              <a:t>  Active</a:t>
            </a:r>
          </a:p>
          <a:p>
            <a:pPr algn="ctr">
              <a:defRPr/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Somebody has bought the land next to the university</a:t>
            </a:r>
          </a:p>
        </p:txBody>
      </p:sp>
      <p:sp>
        <p:nvSpPr>
          <p:cNvPr id="56" name="Freeform 55"/>
          <p:cNvSpPr/>
          <p:nvPr/>
        </p:nvSpPr>
        <p:spPr>
          <a:xfrm rot="16200000">
            <a:off x="7046687" y="7124780"/>
            <a:ext cx="4105687" cy="1891655"/>
          </a:xfrm>
          <a:custGeom>
            <a:avLst/>
            <a:gdLst>
              <a:gd name="connsiteX0" fmla="*/ 0 w 2684485"/>
              <a:gd name="connsiteY0" fmla="*/ 0 h 1261213"/>
              <a:gd name="connsiteX1" fmla="*/ 0 w 2684485"/>
              <a:gd name="connsiteY1" fmla="*/ 1261213 h 1261213"/>
              <a:gd name="connsiteX2" fmla="*/ 2684485 w 2684485"/>
              <a:gd name="connsiteY2" fmla="*/ 366497 h 1261213"/>
              <a:gd name="connsiteX3" fmla="*/ 2317987 w 2684485"/>
              <a:gd name="connsiteY3" fmla="*/ 0 h 1261213"/>
              <a:gd name="connsiteX4" fmla="*/ 0 w 2684485"/>
              <a:gd name="connsiteY4" fmla="*/ 0 h 1261213"/>
              <a:gd name="connsiteX0" fmla="*/ 0 w 2317987"/>
              <a:gd name="connsiteY0" fmla="*/ 0 h 1261213"/>
              <a:gd name="connsiteX1" fmla="*/ 0 w 2317987"/>
              <a:gd name="connsiteY1" fmla="*/ 1261213 h 1261213"/>
              <a:gd name="connsiteX2" fmla="*/ 1963946 w 2317987"/>
              <a:gd name="connsiteY2" fmla="*/ 607797 h 1261213"/>
              <a:gd name="connsiteX3" fmla="*/ 2317987 w 2317987"/>
              <a:gd name="connsiteY3" fmla="*/ 0 h 1261213"/>
              <a:gd name="connsiteX4" fmla="*/ 0 w 2317987"/>
              <a:gd name="connsiteY4" fmla="*/ 0 h 1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87" h="1261213">
                <a:moveTo>
                  <a:pt x="0" y="0"/>
                </a:moveTo>
                <a:lnTo>
                  <a:pt x="0" y="1261213"/>
                </a:lnTo>
                <a:lnTo>
                  <a:pt x="1963946" y="607797"/>
                </a:lnTo>
                <a:lnTo>
                  <a:pt x="231798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24000">
                <a:schemeClr val="bg2">
                  <a:lumMod val="25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Pentagon 56"/>
          <p:cNvSpPr/>
          <p:nvPr/>
        </p:nvSpPr>
        <p:spPr>
          <a:xfrm rot="16200000">
            <a:off x="4985511" y="6048577"/>
            <a:ext cx="4428741" cy="3131667"/>
          </a:xfrm>
          <a:prstGeom prst="homePlate">
            <a:avLst/>
          </a:prstGeom>
          <a:gradFill flip="none" rotWithShape="1">
            <a:gsLst>
              <a:gs pos="33000">
                <a:srgbClr val="826869"/>
              </a:gs>
              <a:gs pos="65000">
                <a:srgbClr val="A88D8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Freeform 57"/>
          <p:cNvSpPr/>
          <p:nvPr/>
        </p:nvSpPr>
        <p:spPr>
          <a:xfrm flipV="1">
            <a:off x="8208089" y="6251796"/>
            <a:ext cx="1414340" cy="1371481"/>
          </a:xfrm>
          <a:custGeom>
            <a:avLst/>
            <a:gdLst>
              <a:gd name="connsiteX0" fmla="*/ 458787 w 942975"/>
              <a:gd name="connsiteY0" fmla="*/ 275530 h 914400"/>
              <a:gd name="connsiteX1" fmla="*/ 341481 w 942975"/>
              <a:gd name="connsiteY1" fmla="*/ 324120 h 914400"/>
              <a:gd name="connsiteX2" fmla="*/ 341481 w 942975"/>
              <a:gd name="connsiteY2" fmla="*/ 558732 h 914400"/>
              <a:gd name="connsiteX3" fmla="*/ 458787 w 942975"/>
              <a:gd name="connsiteY3" fmla="*/ 676038 h 914400"/>
              <a:gd name="connsiteX4" fmla="*/ 576093 w 942975"/>
              <a:gd name="connsiteY4" fmla="*/ 558732 h 914400"/>
              <a:gd name="connsiteX5" fmla="*/ 576093 w 942975"/>
              <a:gd name="connsiteY5" fmla="*/ 324120 h 914400"/>
              <a:gd name="connsiteX6" fmla="*/ 458787 w 942975"/>
              <a:gd name="connsiteY6" fmla="*/ 275530 h 914400"/>
              <a:gd name="connsiteX7" fmla="*/ 471488 w 942975"/>
              <a:gd name="connsiteY7" fmla="*/ 0 h 914400"/>
              <a:gd name="connsiteX8" fmla="*/ 942975 w 942975"/>
              <a:gd name="connsiteY8" fmla="*/ 457200 h 914400"/>
              <a:gd name="connsiteX9" fmla="*/ 471488 w 942975"/>
              <a:gd name="connsiteY9" fmla="*/ 914400 h 914400"/>
              <a:gd name="connsiteX10" fmla="*/ 0 w 942975"/>
              <a:gd name="connsiteY10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975" h="914400">
                <a:moveTo>
                  <a:pt x="458787" y="275530"/>
                </a:moveTo>
                <a:cubicBezTo>
                  <a:pt x="416331" y="275530"/>
                  <a:pt x="373874" y="291727"/>
                  <a:pt x="341481" y="324120"/>
                </a:cubicBezTo>
                <a:cubicBezTo>
                  <a:pt x="276694" y="388906"/>
                  <a:pt x="276694" y="493946"/>
                  <a:pt x="341481" y="558732"/>
                </a:cubicBezTo>
                <a:lnTo>
                  <a:pt x="458787" y="676038"/>
                </a:lnTo>
                <a:lnTo>
                  <a:pt x="576093" y="558732"/>
                </a:lnTo>
                <a:cubicBezTo>
                  <a:pt x="640880" y="493946"/>
                  <a:pt x="640880" y="388906"/>
                  <a:pt x="576093" y="324120"/>
                </a:cubicBezTo>
                <a:cubicBezTo>
                  <a:pt x="543700" y="291727"/>
                  <a:pt x="501244" y="275530"/>
                  <a:pt x="458787" y="275530"/>
                </a:cubicBezTo>
                <a:close/>
                <a:moveTo>
                  <a:pt x="471488" y="0"/>
                </a:moveTo>
                <a:lnTo>
                  <a:pt x="942975" y="457200"/>
                </a:lnTo>
                <a:lnTo>
                  <a:pt x="471488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6C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575015" y="8927953"/>
            <a:ext cx="141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alibri" panose="020F0502020204030204"/>
              </a:rPr>
              <a:t>02’</a:t>
            </a:r>
            <a:endParaRPr lang="en-US" sz="4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18917" y="6460248"/>
            <a:ext cx="32389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alibri" panose="020F0502020204030204"/>
              </a:rPr>
              <a:t>Passive?</a:t>
            </a:r>
          </a:p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…………………………………………………….</a:t>
            </a:r>
            <a:endParaRPr lang="en-US" sz="4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Freeform 62"/>
          <p:cNvSpPr/>
          <p:nvPr/>
        </p:nvSpPr>
        <p:spPr>
          <a:xfrm rot="5400000" flipV="1">
            <a:off x="11330718" y="1301573"/>
            <a:ext cx="4105687" cy="1891655"/>
          </a:xfrm>
          <a:custGeom>
            <a:avLst/>
            <a:gdLst>
              <a:gd name="connsiteX0" fmla="*/ 0 w 2684485"/>
              <a:gd name="connsiteY0" fmla="*/ 0 h 1261213"/>
              <a:gd name="connsiteX1" fmla="*/ 0 w 2684485"/>
              <a:gd name="connsiteY1" fmla="*/ 1261213 h 1261213"/>
              <a:gd name="connsiteX2" fmla="*/ 2684485 w 2684485"/>
              <a:gd name="connsiteY2" fmla="*/ 366497 h 1261213"/>
              <a:gd name="connsiteX3" fmla="*/ 2317987 w 2684485"/>
              <a:gd name="connsiteY3" fmla="*/ 0 h 1261213"/>
              <a:gd name="connsiteX4" fmla="*/ 0 w 2684485"/>
              <a:gd name="connsiteY4" fmla="*/ 0 h 1261213"/>
              <a:gd name="connsiteX0" fmla="*/ 0 w 2317987"/>
              <a:gd name="connsiteY0" fmla="*/ 0 h 1261213"/>
              <a:gd name="connsiteX1" fmla="*/ 0 w 2317987"/>
              <a:gd name="connsiteY1" fmla="*/ 1261213 h 1261213"/>
              <a:gd name="connsiteX2" fmla="*/ 1963946 w 2317987"/>
              <a:gd name="connsiteY2" fmla="*/ 607797 h 1261213"/>
              <a:gd name="connsiteX3" fmla="*/ 2317987 w 2317987"/>
              <a:gd name="connsiteY3" fmla="*/ 0 h 1261213"/>
              <a:gd name="connsiteX4" fmla="*/ 0 w 2317987"/>
              <a:gd name="connsiteY4" fmla="*/ 0 h 1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87" h="1261213">
                <a:moveTo>
                  <a:pt x="0" y="0"/>
                </a:moveTo>
                <a:lnTo>
                  <a:pt x="0" y="1261213"/>
                </a:lnTo>
                <a:lnTo>
                  <a:pt x="1963946" y="607797"/>
                </a:lnTo>
                <a:lnTo>
                  <a:pt x="231798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24000">
                <a:schemeClr val="bg2">
                  <a:lumMod val="25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Pentagon 63"/>
          <p:cNvSpPr/>
          <p:nvPr/>
        </p:nvSpPr>
        <p:spPr>
          <a:xfrm rot="5400000" flipV="1">
            <a:off x="9593109" y="1196574"/>
            <a:ext cx="4428741" cy="2763936"/>
          </a:xfrm>
          <a:prstGeom prst="homePlate">
            <a:avLst/>
          </a:prstGeom>
          <a:gradFill flip="none" rotWithShape="1">
            <a:gsLst>
              <a:gs pos="33000">
                <a:srgbClr val="65B8A0"/>
              </a:gs>
              <a:gs pos="65000">
                <a:srgbClr val="8ECCB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12220296" y="3111428"/>
            <a:ext cx="1414340" cy="1371481"/>
          </a:xfrm>
          <a:custGeom>
            <a:avLst/>
            <a:gdLst>
              <a:gd name="connsiteX0" fmla="*/ 458787 w 942975"/>
              <a:gd name="connsiteY0" fmla="*/ 275530 h 914400"/>
              <a:gd name="connsiteX1" fmla="*/ 341481 w 942975"/>
              <a:gd name="connsiteY1" fmla="*/ 324120 h 914400"/>
              <a:gd name="connsiteX2" fmla="*/ 341481 w 942975"/>
              <a:gd name="connsiteY2" fmla="*/ 558732 h 914400"/>
              <a:gd name="connsiteX3" fmla="*/ 458787 w 942975"/>
              <a:gd name="connsiteY3" fmla="*/ 676038 h 914400"/>
              <a:gd name="connsiteX4" fmla="*/ 576093 w 942975"/>
              <a:gd name="connsiteY4" fmla="*/ 558732 h 914400"/>
              <a:gd name="connsiteX5" fmla="*/ 576093 w 942975"/>
              <a:gd name="connsiteY5" fmla="*/ 324120 h 914400"/>
              <a:gd name="connsiteX6" fmla="*/ 458787 w 942975"/>
              <a:gd name="connsiteY6" fmla="*/ 275530 h 914400"/>
              <a:gd name="connsiteX7" fmla="*/ 471488 w 942975"/>
              <a:gd name="connsiteY7" fmla="*/ 0 h 914400"/>
              <a:gd name="connsiteX8" fmla="*/ 942975 w 942975"/>
              <a:gd name="connsiteY8" fmla="*/ 457200 h 914400"/>
              <a:gd name="connsiteX9" fmla="*/ 471488 w 942975"/>
              <a:gd name="connsiteY9" fmla="*/ 914400 h 914400"/>
              <a:gd name="connsiteX10" fmla="*/ 0 w 942975"/>
              <a:gd name="connsiteY10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975" h="914400">
                <a:moveTo>
                  <a:pt x="458787" y="275530"/>
                </a:moveTo>
                <a:cubicBezTo>
                  <a:pt x="416331" y="275530"/>
                  <a:pt x="373874" y="291727"/>
                  <a:pt x="341481" y="324120"/>
                </a:cubicBezTo>
                <a:cubicBezTo>
                  <a:pt x="276694" y="388906"/>
                  <a:pt x="276694" y="493946"/>
                  <a:pt x="341481" y="558732"/>
                </a:cubicBezTo>
                <a:lnTo>
                  <a:pt x="458787" y="676038"/>
                </a:lnTo>
                <a:lnTo>
                  <a:pt x="576093" y="558732"/>
                </a:lnTo>
                <a:cubicBezTo>
                  <a:pt x="640880" y="493946"/>
                  <a:pt x="640880" y="388906"/>
                  <a:pt x="576093" y="324120"/>
                </a:cubicBezTo>
                <a:cubicBezTo>
                  <a:pt x="543700" y="291727"/>
                  <a:pt x="501244" y="275530"/>
                  <a:pt x="458787" y="275530"/>
                </a:cubicBezTo>
                <a:close/>
                <a:moveTo>
                  <a:pt x="471488" y="0"/>
                </a:moveTo>
                <a:lnTo>
                  <a:pt x="942975" y="457200"/>
                </a:lnTo>
                <a:lnTo>
                  <a:pt x="471488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438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515183" y="426550"/>
            <a:ext cx="242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alibri" panose="020F0502020204030204"/>
              </a:rPr>
              <a:t>03  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/>
              </a:rPr>
              <a:t>Active</a:t>
            </a:r>
            <a:endParaRPr lang="en-US" sz="36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439181" y="1477398"/>
            <a:ext cx="2736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latin typeface="Calibri" panose="020F0502020204030204"/>
              </a:rPr>
              <a:t>People expect better results soon</a:t>
            </a:r>
          </a:p>
        </p:txBody>
      </p:sp>
      <p:sp>
        <p:nvSpPr>
          <p:cNvPr id="70" name="Freeform 69"/>
          <p:cNvSpPr/>
          <p:nvPr/>
        </p:nvSpPr>
        <p:spPr>
          <a:xfrm rot="16200000">
            <a:off x="11546547" y="7038808"/>
            <a:ext cx="4105687" cy="1891655"/>
          </a:xfrm>
          <a:custGeom>
            <a:avLst/>
            <a:gdLst>
              <a:gd name="connsiteX0" fmla="*/ 0 w 2684485"/>
              <a:gd name="connsiteY0" fmla="*/ 0 h 1261213"/>
              <a:gd name="connsiteX1" fmla="*/ 0 w 2684485"/>
              <a:gd name="connsiteY1" fmla="*/ 1261213 h 1261213"/>
              <a:gd name="connsiteX2" fmla="*/ 2684485 w 2684485"/>
              <a:gd name="connsiteY2" fmla="*/ 366497 h 1261213"/>
              <a:gd name="connsiteX3" fmla="*/ 2317987 w 2684485"/>
              <a:gd name="connsiteY3" fmla="*/ 0 h 1261213"/>
              <a:gd name="connsiteX4" fmla="*/ 0 w 2684485"/>
              <a:gd name="connsiteY4" fmla="*/ 0 h 1261213"/>
              <a:gd name="connsiteX0" fmla="*/ 0 w 2317987"/>
              <a:gd name="connsiteY0" fmla="*/ 0 h 1261213"/>
              <a:gd name="connsiteX1" fmla="*/ 0 w 2317987"/>
              <a:gd name="connsiteY1" fmla="*/ 1261213 h 1261213"/>
              <a:gd name="connsiteX2" fmla="*/ 1963946 w 2317987"/>
              <a:gd name="connsiteY2" fmla="*/ 607797 h 1261213"/>
              <a:gd name="connsiteX3" fmla="*/ 2317987 w 2317987"/>
              <a:gd name="connsiteY3" fmla="*/ 0 h 1261213"/>
              <a:gd name="connsiteX4" fmla="*/ 0 w 2317987"/>
              <a:gd name="connsiteY4" fmla="*/ 0 h 1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87" h="1261213">
                <a:moveTo>
                  <a:pt x="0" y="0"/>
                </a:moveTo>
                <a:lnTo>
                  <a:pt x="0" y="1261213"/>
                </a:lnTo>
                <a:lnTo>
                  <a:pt x="1963946" y="607797"/>
                </a:lnTo>
                <a:lnTo>
                  <a:pt x="231798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24000">
                <a:schemeClr val="bg2">
                  <a:lumMod val="25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Pentagon 70"/>
          <p:cNvSpPr/>
          <p:nvPr/>
        </p:nvSpPr>
        <p:spPr>
          <a:xfrm rot="16200000">
            <a:off x="9673951" y="5988043"/>
            <a:ext cx="4428741" cy="3343856"/>
          </a:xfrm>
          <a:prstGeom prst="homePlate">
            <a:avLst/>
          </a:prstGeom>
          <a:gradFill flip="none" rotWithShape="1">
            <a:gsLst>
              <a:gs pos="33000">
                <a:srgbClr val="BC6D43"/>
              </a:gs>
              <a:gs pos="65000">
                <a:srgbClr val="DC8B6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Freeform 71"/>
          <p:cNvSpPr/>
          <p:nvPr/>
        </p:nvSpPr>
        <p:spPr>
          <a:xfrm flipV="1">
            <a:off x="12448875" y="5743184"/>
            <a:ext cx="1414340" cy="1371481"/>
          </a:xfrm>
          <a:custGeom>
            <a:avLst/>
            <a:gdLst>
              <a:gd name="connsiteX0" fmla="*/ 458787 w 942975"/>
              <a:gd name="connsiteY0" fmla="*/ 275530 h 914400"/>
              <a:gd name="connsiteX1" fmla="*/ 341481 w 942975"/>
              <a:gd name="connsiteY1" fmla="*/ 324120 h 914400"/>
              <a:gd name="connsiteX2" fmla="*/ 341481 w 942975"/>
              <a:gd name="connsiteY2" fmla="*/ 558732 h 914400"/>
              <a:gd name="connsiteX3" fmla="*/ 458787 w 942975"/>
              <a:gd name="connsiteY3" fmla="*/ 676038 h 914400"/>
              <a:gd name="connsiteX4" fmla="*/ 576093 w 942975"/>
              <a:gd name="connsiteY4" fmla="*/ 558732 h 914400"/>
              <a:gd name="connsiteX5" fmla="*/ 576093 w 942975"/>
              <a:gd name="connsiteY5" fmla="*/ 324120 h 914400"/>
              <a:gd name="connsiteX6" fmla="*/ 458787 w 942975"/>
              <a:gd name="connsiteY6" fmla="*/ 275530 h 914400"/>
              <a:gd name="connsiteX7" fmla="*/ 471488 w 942975"/>
              <a:gd name="connsiteY7" fmla="*/ 0 h 914400"/>
              <a:gd name="connsiteX8" fmla="*/ 942975 w 942975"/>
              <a:gd name="connsiteY8" fmla="*/ 457200 h 914400"/>
              <a:gd name="connsiteX9" fmla="*/ 471488 w 942975"/>
              <a:gd name="connsiteY9" fmla="*/ 914400 h 914400"/>
              <a:gd name="connsiteX10" fmla="*/ 0 w 942975"/>
              <a:gd name="connsiteY10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975" h="914400">
                <a:moveTo>
                  <a:pt x="458787" y="275530"/>
                </a:moveTo>
                <a:cubicBezTo>
                  <a:pt x="416331" y="275530"/>
                  <a:pt x="373874" y="291727"/>
                  <a:pt x="341481" y="324120"/>
                </a:cubicBezTo>
                <a:cubicBezTo>
                  <a:pt x="276694" y="388906"/>
                  <a:pt x="276694" y="493946"/>
                  <a:pt x="341481" y="558732"/>
                </a:cubicBezTo>
                <a:lnTo>
                  <a:pt x="458787" y="676038"/>
                </a:lnTo>
                <a:lnTo>
                  <a:pt x="576093" y="558732"/>
                </a:lnTo>
                <a:cubicBezTo>
                  <a:pt x="640880" y="493946"/>
                  <a:pt x="640880" y="388906"/>
                  <a:pt x="576093" y="324120"/>
                </a:cubicBezTo>
                <a:cubicBezTo>
                  <a:pt x="543700" y="291727"/>
                  <a:pt x="501244" y="275530"/>
                  <a:pt x="458787" y="275530"/>
                </a:cubicBezTo>
                <a:close/>
                <a:moveTo>
                  <a:pt x="471488" y="0"/>
                </a:moveTo>
                <a:lnTo>
                  <a:pt x="942975" y="457200"/>
                </a:lnTo>
                <a:lnTo>
                  <a:pt x="471488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90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134059" y="9024414"/>
            <a:ext cx="141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alibri" panose="020F0502020204030204"/>
              </a:rPr>
              <a:t>03’</a:t>
            </a:r>
            <a:endParaRPr lang="en-US" sz="4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233750" y="6525581"/>
            <a:ext cx="3309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Calibri" panose="020F0502020204030204"/>
              </a:rPr>
              <a:t>Passive?</a:t>
            </a:r>
          </a:p>
          <a:p>
            <a:pPr algn="ctr">
              <a:defRPr/>
            </a:pPr>
            <a:r>
              <a:rPr lang="en-US" sz="3600" dirty="0" smtClean="0">
                <a:solidFill>
                  <a:prstClr val="white"/>
                </a:solidFill>
                <a:latin typeface="Calibri" panose="020F0502020204030204"/>
              </a:rPr>
              <a:t>…………………………………............................</a:t>
            </a:r>
            <a:endParaRPr lang="en-US" sz="3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Freeform 76"/>
          <p:cNvSpPr/>
          <p:nvPr/>
        </p:nvSpPr>
        <p:spPr>
          <a:xfrm rot="5400000" flipV="1">
            <a:off x="15061958" y="3461577"/>
            <a:ext cx="4105687" cy="1891655"/>
          </a:xfrm>
          <a:custGeom>
            <a:avLst/>
            <a:gdLst>
              <a:gd name="connsiteX0" fmla="*/ 0 w 2684485"/>
              <a:gd name="connsiteY0" fmla="*/ 0 h 1261213"/>
              <a:gd name="connsiteX1" fmla="*/ 0 w 2684485"/>
              <a:gd name="connsiteY1" fmla="*/ 1261213 h 1261213"/>
              <a:gd name="connsiteX2" fmla="*/ 2684485 w 2684485"/>
              <a:gd name="connsiteY2" fmla="*/ 366497 h 1261213"/>
              <a:gd name="connsiteX3" fmla="*/ 2317987 w 2684485"/>
              <a:gd name="connsiteY3" fmla="*/ 0 h 1261213"/>
              <a:gd name="connsiteX4" fmla="*/ 0 w 2684485"/>
              <a:gd name="connsiteY4" fmla="*/ 0 h 1261213"/>
              <a:gd name="connsiteX0" fmla="*/ 0 w 2317987"/>
              <a:gd name="connsiteY0" fmla="*/ 0 h 1261213"/>
              <a:gd name="connsiteX1" fmla="*/ 0 w 2317987"/>
              <a:gd name="connsiteY1" fmla="*/ 1261213 h 1261213"/>
              <a:gd name="connsiteX2" fmla="*/ 1963946 w 2317987"/>
              <a:gd name="connsiteY2" fmla="*/ 607797 h 1261213"/>
              <a:gd name="connsiteX3" fmla="*/ 2317987 w 2317987"/>
              <a:gd name="connsiteY3" fmla="*/ 0 h 1261213"/>
              <a:gd name="connsiteX4" fmla="*/ 0 w 2317987"/>
              <a:gd name="connsiteY4" fmla="*/ 0 h 1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87" h="1261213">
                <a:moveTo>
                  <a:pt x="0" y="0"/>
                </a:moveTo>
                <a:lnTo>
                  <a:pt x="0" y="1261213"/>
                </a:lnTo>
                <a:lnTo>
                  <a:pt x="1963946" y="607797"/>
                </a:lnTo>
                <a:lnTo>
                  <a:pt x="231798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24000">
                <a:schemeClr val="bg2">
                  <a:lumMod val="25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Pentagon 77"/>
          <p:cNvSpPr/>
          <p:nvPr/>
        </p:nvSpPr>
        <p:spPr>
          <a:xfrm rot="5400000" flipV="1">
            <a:off x="13508482" y="3637473"/>
            <a:ext cx="4428741" cy="1904124"/>
          </a:xfrm>
          <a:prstGeom prst="homePlate">
            <a:avLst/>
          </a:prstGeom>
          <a:gradFill flip="none" rotWithShape="1">
            <a:gsLst>
              <a:gs pos="33000">
                <a:srgbClr val="616570"/>
              </a:gs>
              <a:gs pos="65000">
                <a:srgbClr val="989BA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  <a:latin typeface="Calibri" panose="020F0502020204030204"/>
              </a:rPr>
              <a:t>EXERCISE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14242917" y="5222041"/>
            <a:ext cx="1414340" cy="1371481"/>
          </a:xfrm>
          <a:custGeom>
            <a:avLst/>
            <a:gdLst>
              <a:gd name="connsiteX0" fmla="*/ 458787 w 942975"/>
              <a:gd name="connsiteY0" fmla="*/ 275530 h 914400"/>
              <a:gd name="connsiteX1" fmla="*/ 341481 w 942975"/>
              <a:gd name="connsiteY1" fmla="*/ 324120 h 914400"/>
              <a:gd name="connsiteX2" fmla="*/ 341481 w 942975"/>
              <a:gd name="connsiteY2" fmla="*/ 558732 h 914400"/>
              <a:gd name="connsiteX3" fmla="*/ 458787 w 942975"/>
              <a:gd name="connsiteY3" fmla="*/ 676038 h 914400"/>
              <a:gd name="connsiteX4" fmla="*/ 576093 w 942975"/>
              <a:gd name="connsiteY4" fmla="*/ 558732 h 914400"/>
              <a:gd name="connsiteX5" fmla="*/ 576093 w 942975"/>
              <a:gd name="connsiteY5" fmla="*/ 324120 h 914400"/>
              <a:gd name="connsiteX6" fmla="*/ 458787 w 942975"/>
              <a:gd name="connsiteY6" fmla="*/ 275530 h 914400"/>
              <a:gd name="connsiteX7" fmla="*/ 471488 w 942975"/>
              <a:gd name="connsiteY7" fmla="*/ 0 h 914400"/>
              <a:gd name="connsiteX8" fmla="*/ 942975 w 942975"/>
              <a:gd name="connsiteY8" fmla="*/ 457200 h 914400"/>
              <a:gd name="connsiteX9" fmla="*/ 471488 w 942975"/>
              <a:gd name="connsiteY9" fmla="*/ 914400 h 914400"/>
              <a:gd name="connsiteX10" fmla="*/ 0 w 942975"/>
              <a:gd name="connsiteY10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975" h="914400">
                <a:moveTo>
                  <a:pt x="458787" y="275530"/>
                </a:moveTo>
                <a:cubicBezTo>
                  <a:pt x="416331" y="275530"/>
                  <a:pt x="373874" y="291727"/>
                  <a:pt x="341481" y="324120"/>
                </a:cubicBezTo>
                <a:cubicBezTo>
                  <a:pt x="276694" y="388906"/>
                  <a:pt x="276694" y="493946"/>
                  <a:pt x="341481" y="558732"/>
                </a:cubicBezTo>
                <a:lnTo>
                  <a:pt x="458787" y="676038"/>
                </a:lnTo>
                <a:lnTo>
                  <a:pt x="576093" y="558732"/>
                </a:lnTo>
                <a:cubicBezTo>
                  <a:pt x="640880" y="493946"/>
                  <a:pt x="640880" y="388906"/>
                  <a:pt x="576093" y="324120"/>
                </a:cubicBezTo>
                <a:cubicBezTo>
                  <a:pt x="543700" y="291727"/>
                  <a:pt x="501244" y="275530"/>
                  <a:pt x="458787" y="275530"/>
                </a:cubicBezTo>
                <a:close/>
                <a:moveTo>
                  <a:pt x="471488" y="0"/>
                </a:moveTo>
                <a:lnTo>
                  <a:pt x="942975" y="457200"/>
                </a:lnTo>
                <a:lnTo>
                  <a:pt x="471488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3C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1775" y="6891759"/>
            <a:ext cx="3102506" cy="26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6" grpId="0" animBg="1"/>
      <p:bldP spid="17" grpId="0"/>
      <p:bldP spid="18" grpId="0"/>
      <p:bldP spid="42" grpId="0" animBg="1"/>
      <p:bldP spid="43" grpId="0" animBg="1"/>
      <p:bldP spid="44" grpId="0" animBg="1"/>
      <p:bldP spid="45" grpId="0"/>
      <p:bldP spid="47" grpId="0"/>
      <p:bldP spid="49" grpId="0" animBg="1"/>
      <p:bldP spid="50" grpId="0" animBg="1"/>
      <p:bldP spid="51" grpId="0" animBg="1"/>
      <p:bldP spid="52" grpId="0"/>
      <p:bldP spid="54" grpId="0"/>
      <p:bldP spid="56" grpId="0" animBg="1"/>
      <p:bldP spid="57" grpId="0" animBg="1"/>
      <p:bldP spid="58" grpId="0" animBg="1"/>
      <p:bldP spid="59" grpId="0"/>
      <p:bldP spid="61" grpId="0"/>
      <p:bldP spid="63" grpId="0" animBg="1"/>
      <p:bldP spid="64" grpId="0" animBg="1"/>
      <p:bldP spid="65" grpId="0" animBg="1"/>
      <p:bldP spid="66" grpId="0"/>
      <p:bldP spid="68" grpId="0"/>
      <p:bldP spid="70" grpId="0" animBg="1"/>
      <p:bldP spid="71" grpId="0" animBg="1"/>
      <p:bldP spid="72" grpId="0" animBg="1"/>
      <p:bldP spid="73" grpId="0"/>
      <p:bldP spid="75" grpId="0"/>
      <p:bldP spid="77" grpId="0" animBg="1"/>
      <p:bldP spid="78" grpId="0" animBg="1"/>
      <p:bldP spid="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55"/>
          <a:stretch/>
        </p:blipFill>
        <p:spPr>
          <a:xfrm>
            <a:off x="-2045052" y="6179151"/>
            <a:ext cx="22297010" cy="4447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63081" y="-1106740"/>
            <a:ext cx="11829023" cy="7871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62"/>
          <a:stretch/>
        </p:blipFill>
        <p:spPr>
          <a:xfrm>
            <a:off x="-65307" y="447"/>
            <a:ext cx="7815265" cy="10286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299" y="-1106740"/>
            <a:ext cx="11829023" cy="7871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/>
          <a:stretch/>
        </p:blipFill>
        <p:spPr>
          <a:xfrm>
            <a:off x="11581394" y="447"/>
            <a:ext cx="6705018" cy="10286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40897" l="12114" r="88131">
                        <a14:foregroundMark x1="32854" y1="26687" x2="43408" y2="40808"/>
                        <a14:foregroundMark x1="62496" y1="40142" x2="87947" y2="488"/>
                        <a14:backgroundMark x1="12420" y1="1110" x2="42765" y2="40497"/>
                        <a14:backgroundMark x1="62863" y1="40320" x2="88039" y2="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2" r="11785" b="59048"/>
          <a:stretch/>
        </p:blipFill>
        <p:spPr>
          <a:xfrm>
            <a:off x="4961869" y="447"/>
            <a:ext cx="15914893" cy="4212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1" t="40635" r="36625" b="34814"/>
          <a:stretch/>
        </p:blipFill>
        <p:spPr>
          <a:xfrm>
            <a:off x="7749957" y="4180197"/>
            <a:ext cx="3843343" cy="25633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2945" y="6918825"/>
            <a:ext cx="7577213" cy="33784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0530" y="2829124"/>
            <a:ext cx="5285845" cy="369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coin.wav"/>
          </p:stSnd>
        </p:sndAc>
      </p:transition>
    </mc:Choice>
    <mc:Fallback xmlns="">
      <p:transition>
        <p:cut/>
        <p:sndAc>
          <p:stSnd>
            <p:snd r:embed="rId11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21016 0 " pathEditMode="relative" rAng="0" ptsTypes="AA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18333 0 " pathEditMode="relative" rAng="0" ptsTypes="AA">
                                      <p:cBhvr>
                                        <p:cTn id="12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5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25 " pathEditMode="relative" rAng="0" ptsTypes="AA">
                                      <p:cBhvr>
                                        <p:cTn id="16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 err="1" smtClean="0"/>
              <a:t>Pri_delta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dirty="0"/>
              <a:t>Trial</a:t>
            </a:r>
            <a:endParaRPr kumimoji="1" lang="ja-JP" alt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Active Sentence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/>
          </p:nvPr>
        </p:nvSpPr>
        <p:spPr>
          <a:xfrm>
            <a:off x="8598427" y="4938611"/>
            <a:ext cx="3248369" cy="2076615"/>
          </a:xfrm>
        </p:spPr>
        <p:txBody>
          <a:bodyPr>
            <a:normAutofit/>
          </a:bodyPr>
          <a:lstStyle/>
          <a:p>
            <a:r>
              <a:rPr kumimoji="1" lang="en-US" altLang="ja-JP" sz="3200" dirty="0"/>
              <a:t>Brown wrote “Teaching by Principles” book in </a:t>
            </a:r>
            <a:r>
              <a:rPr kumimoji="1" lang="en-US" altLang="ja-JP" sz="3200" dirty="0" smtClean="0"/>
              <a:t>1991</a:t>
            </a:r>
            <a:endParaRPr kumimoji="1" lang="ja-JP" altLang="en-US" sz="3200" dirty="0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kumimoji="1" lang="en-US" altLang="ja-JP" dirty="0"/>
              <a:t>Premium</a:t>
            </a:r>
            <a:endParaRPr kumimoji="1" lang="ja-JP" altLang="en-US" dirty="0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38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</a:rPr>
              <a:t>Passive </a:t>
            </a:r>
            <a:r>
              <a:rPr kumimoji="1" lang="en-US" altLang="ja-JP" sz="2800" dirty="0">
                <a:solidFill>
                  <a:srgbClr val="FFFF00"/>
                </a:solidFill>
              </a:rPr>
              <a:t>Sentence</a:t>
            </a:r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39"/>
          </p:nvPr>
        </p:nvSpPr>
        <p:spPr>
          <a:xfrm>
            <a:off x="12911519" y="4819485"/>
            <a:ext cx="3241934" cy="2076615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“Teaching by Principle” book was written </a:t>
            </a:r>
            <a:endParaRPr lang="en-US" altLang="ja-JP" sz="3200" dirty="0" smtClean="0"/>
          </a:p>
          <a:p>
            <a:r>
              <a:rPr lang="en-US" altLang="ja-JP" sz="3200" dirty="0" smtClean="0"/>
              <a:t>in </a:t>
            </a:r>
            <a:r>
              <a:rPr lang="en-US" altLang="ja-JP" sz="3200" dirty="0"/>
              <a:t>1991</a:t>
            </a:r>
            <a:endParaRPr lang="ja-JP" altLang="en-US" sz="3200" dirty="0"/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1403229" y="1398805"/>
            <a:ext cx="7016871" cy="944345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Sentences can be in the form of active or passive</a:t>
            </a:r>
            <a:endParaRPr kumimoji="1" lang="ja-JP" altLang="en-U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2"/>
          </p:nvPr>
        </p:nvSpPr>
        <p:spPr>
          <a:xfrm>
            <a:off x="1638299" y="3754450"/>
            <a:ext cx="4629151" cy="3397021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dirty="0">
                <a:latin typeface="Comic Sans MS" panose="030F0702030302020204" pitchFamily="66" charset="0"/>
              </a:rPr>
              <a:t>In an active sentence, subject usually comes first in the sentence and become the center of information. On the other hand, a passive voice is a type of sentence, in which an action or an object of a sentence is emphasized rather than its subject</a:t>
            </a:r>
            <a:endParaRPr kumimoji="1" lang="ja-JP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95509"/>
      </p:ext>
    </p:extLst>
  </p:cSld>
  <p:clrMapOvr>
    <a:masterClrMapping/>
  </p:clrMapOvr>
  <p:transition spd="slow" advTm="5001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49429" y="-1224893"/>
            <a:ext cx="4093343" cy="7481031"/>
            <a:chOff x="1173518" y="-27296"/>
            <a:chExt cx="2729132" cy="4987354"/>
          </a:xfrm>
          <a:effectLst>
            <a:outerShdw blurRad="304800" dist="38100" dir="2700000" sx="103000" sy="103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Oval 3"/>
            <p:cNvSpPr/>
            <p:nvPr/>
          </p:nvSpPr>
          <p:spPr>
            <a:xfrm>
              <a:off x="1173518" y="2230926"/>
              <a:ext cx="2729132" cy="272913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3A9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461" y="1548953"/>
              <a:ext cx="748687" cy="851449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556636" y="-27296"/>
              <a:ext cx="0" cy="161878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utoShape 2" descr="http://vppsaigon.com.vn/Upload/Content/San-Pham/25082014133746_64.jpg"/>
          <p:cNvSpPr>
            <a:spLocks noChangeAspect="1" noChangeArrowheads="1"/>
          </p:cNvSpPr>
          <p:nvPr/>
        </p:nvSpPr>
        <p:spPr bwMode="auto">
          <a:xfrm>
            <a:off x="261915" y="-1052623"/>
            <a:ext cx="3053564" cy="30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51" tIns="68575" rIns="137151" bIns="68575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162038" y="3267200"/>
            <a:ext cx="1751275" cy="0"/>
          </a:xfrm>
          <a:prstGeom prst="line">
            <a:avLst/>
          </a:prstGeom>
          <a:ln w="12700">
            <a:solidFill>
              <a:srgbClr val="F3A9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0723" y="3151784"/>
            <a:ext cx="4482006" cy="692487"/>
          </a:xfrm>
          <a:prstGeom prst="rect">
            <a:avLst/>
          </a:prstGeom>
          <a:noFill/>
        </p:spPr>
        <p:txBody>
          <a:bodyPr wrap="square" lIns="137151" tIns="68575" rIns="137151" bIns="68575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“Subject + to be + </a:t>
            </a:r>
            <a:r>
              <a:rPr lang="en-US" sz="2800" b="1" dirty="0" smtClean="0">
                <a:solidFill>
                  <a:srgbClr val="FFFF00"/>
                </a:solidFill>
              </a:rPr>
              <a:t>V3”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175554" y="5113827"/>
            <a:ext cx="3485546" cy="888116"/>
          </a:xfrm>
          <a:prstGeom prst="flowChartTerminator">
            <a:avLst/>
          </a:prstGeom>
          <a:solidFill>
            <a:srgbClr val="F3A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1" tIns="68575" rIns="137151" bIns="68575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form of passive voice?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63733" y="-1244831"/>
            <a:ext cx="4093343" cy="10178204"/>
            <a:chOff x="1173518" y="-1825411"/>
            <a:chExt cx="2729132" cy="6785469"/>
          </a:xfrm>
          <a:effectLst>
            <a:outerShdw blurRad="304800" dist="38100" dir="2700000" sx="103000" sy="103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Oval 22"/>
            <p:cNvSpPr/>
            <p:nvPr/>
          </p:nvSpPr>
          <p:spPr>
            <a:xfrm>
              <a:off x="1173518" y="2230926"/>
              <a:ext cx="2729132" cy="272913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690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461" y="1548953"/>
              <a:ext cx="748687" cy="851449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2556636" y="-1825411"/>
              <a:ext cx="0" cy="3416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>
            <a:off x="6438592" y="5572395"/>
            <a:ext cx="1751275" cy="0"/>
          </a:xfrm>
          <a:prstGeom prst="line">
            <a:avLst/>
          </a:prstGeom>
          <a:ln w="12700">
            <a:solidFill>
              <a:srgbClr val="069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25054" y="5432566"/>
            <a:ext cx="4063634" cy="569377"/>
          </a:xfrm>
          <a:prstGeom prst="rect">
            <a:avLst/>
          </a:prstGeom>
          <a:noFill/>
        </p:spPr>
        <p:txBody>
          <a:bodyPr wrap="square" lIns="137151" tIns="68575" rIns="137151" bIns="68575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 +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is/am/are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 V3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5544813" y="7676607"/>
            <a:ext cx="3034678" cy="575019"/>
          </a:xfrm>
          <a:prstGeom prst="flowChartTerminator">
            <a:avLst/>
          </a:prstGeom>
          <a:solidFill>
            <a:srgbClr val="069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1" tIns="68575" rIns="137151" bIns="68575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Present Tense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9463205" y="-1675656"/>
            <a:ext cx="4093343" cy="7481031"/>
            <a:chOff x="1173518" y="-27296"/>
            <a:chExt cx="2729132" cy="4987354"/>
          </a:xfrm>
          <a:effectLst>
            <a:outerShdw blurRad="304800" dist="38100" dir="2700000" sx="103000" sy="103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Oval 31"/>
            <p:cNvSpPr/>
            <p:nvPr/>
          </p:nvSpPr>
          <p:spPr>
            <a:xfrm>
              <a:off x="1173518" y="2230926"/>
              <a:ext cx="2729132" cy="272913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EE5C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461" y="1548953"/>
              <a:ext cx="748687" cy="851449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2556636" y="-27296"/>
              <a:ext cx="0" cy="161878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9552618" y="2370007"/>
            <a:ext cx="4042343" cy="569377"/>
          </a:xfrm>
          <a:prstGeom prst="rect">
            <a:avLst/>
          </a:prstGeom>
        </p:spPr>
        <p:txBody>
          <a:bodyPr wrap="square" lIns="137151" tIns="68575" rIns="137151" bIns="68575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S + was/were + V3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0675814" y="2816436"/>
            <a:ext cx="1751275" cy="0"/>
          </a:xfrm>
          <a:prstGeom prst="line">
            <a:avLst/>
          </a:prstGeom>
          <a:ln w="12700">
            <a:solidFill>
              <a:srgbClr val="EE5C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Terminator 37"/>
          <p:cNvSpPr/>
          <p:nvPr/>
        </p:nvSpPr>
        <p:spPr>
          <a:xfrm>
            <a:off x="10325100" y="4413613"/>
            <a:ext cx="2552699" cy="952564"/>
          </a:xfrm>
          <a:prstGeom prst="flowChartTerminator">
            <a:avLst/>
          </a:prstGeom>
          <a:solidFill>
            <a:srgbClr val="EE5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1" tIns="68575" rIns="137151" bIns="68575"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Past Tense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3028615" y="-621465"/>
            <a:ext cx="4093343" cy="10178204"/>
            <a:chOff x="1173518" y="-1825411"/>
            <a:chExt cx="2729132" cy="6785469"/>
          </a:xfrm>
          <a:effectLst>
            <a:outerShdw blurRad="304800" dist="38100" dir="2700000" sx="103000" sy="103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Oval 39"/>
            <p:cNvSpPr/>
            <p:nvPr/>
          </p:nvSpPr>
          <p:spPr>
            <a:xfrm>
              <a:off x="1173518" y="2230926"/>
              <a:ext cx="2729132" cy="272913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C1C5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461" y="1548953"/>
              <a:ext cx="748687" cy="851449"/>
            </a:xfrm>
            <a:prstGeom prst="rect">
              <a:avLst/>
            </a:prstGeom>
          </p:spPr>
        </p:pic>
        <p:cxnSp>
          <p:nvCxnSpPr>
            <p:cNvPr id="42" name="Straight Connector 41"/>
            <p:cNvCxnSpPr/>
            <p:nvPr/>
          </p:nvCxnSpPr>
          <p:spPr>
            <a:xfrm>
              <a:off x="2556636" y="-1825411"/>
              <a:ext cx="0" cy="3416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12567178" y="7060216"/>
            <a:ext cx="5177985" cy="461655"/>
          </a:xfrm>
          <a:prstGeom prst="rect">
            <a:avLst/>
          </a:prstGeom>
        </p:spPr>
        <p:txBody>
          <a:bodyPr wrap="square" lIns="137151" tIns="68575" rIns="137151" bIns="68575">
            <a:spAutoFit/>
          </a:bodyPr>
          <a:lstStyle/>
          <a:p>
            <a:pPr algn="ctr"/>
            <a:r>
              <a:rPr lang="en-US" sz="2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.</a:t>
            </a:r>
            <a:endParaRPr 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4280534" y="6672119"/>
            <a:ext cx="1751275" cy="0"/>
          </a:xfrm>
          <a:prstGeom prst="line">
            <a:avLst/>
          </a:prstGeom>
          <a:ln w="12700">
            <a:solidFill>
              <a:srgbClr val="C1C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3432452" y="6183063"/>
            <a:ext cx="3325458" cy="630932"/>
          </a:xfrm>
          <a:prstGeom prst="rect">
            <a:avLst/>
          </a:prstGeom>
          <a:noFill/>
        </p:spPr>
        <p:txBody>
          <a:bodyPr wrap="square" lIns="137151" tIns="68575" rIns="137151" bIns="68575" rtlCol="0">
            <a:spAutoFit/>
          </a:bodyPr>
          <a:lstStyle/>
          <a:p>
            <a:pPr algn="ctr"/>
            <a:r>
              <a:rPr lang="en-US" sz="3200" b="1" dirty="0">
                <a:solidFill>
                  <a:srgbClr val="C1C513"/>
                </a:solidFill>
              </a:rPr>
              <a:t>S + will be + V3</a:t>
            </a:r>
            <a:endParaRPr lang="en-US" sz="2400" b="1" dirty="0">
              <a:solidFill>
                <a:srgbClr val="C1C513"/>
              </a:solidFill>
            </a:endParaRPr>
          </a:p>
        </p:txBody>
      </p:sp>
      <p:sp>
        <p:nvSpPr>
          <p:cNvPr id="46" name="Flowchart: Terminator 45"/>
          <p:cNvSpPr/>
          <p:nvPr/>
        </p:nvSpPr>
        <p:spPr>
          <a:xfrm>
            <a:off x="13911744" y="8612297"/>
            <a:ext cx="2447914" cy="575019"/>
          </a:xfrm>
          <a:prstGeom prst="flowChartTerminator">
            <a:avLst/>
          </a:prstGeom>
          <a:solidFill>
            <a:srgbClr val="C1C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1" tIns="68575" rIns="137151" bIns="68575"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Tense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293838" y="9139742"/>
            <a:ext cx="1118557" cy="384711"/>
          </a:xfrm>
          <a:prstGeom prst="rect">
            <a:avLst/>
          </a:prstGeom>
          <a:noFill/>
        </p:spPr>
        <p:txBody>
          <a:bodyPr wrap="none" lIns="137151" tIns="68575" rIns="137151" bIns="68575">
            <a:spAutoFit/>
          </a:bodyPr>
          <a:lstStyle/>
          <a:p>
            <a:pPr algn="ctr"/>
            <a:r>
              <a:rPr lang="en-US" sz="1600" dirty="0" err="1" smtClean="0">
                <a:ln w="0"/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Pri_Delta</a:t>
            </a:r>
            <a:endParaRPr lang="en-US" sz="1600" dirty="0">
              <a:ln w="0"/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3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28" grpId="0"/>
      <p:bldP spid="29" grpId="0" animBg="1"/>
      <p:bldP spid="35" grpId="0"/>
      <p:bldP spid="38" grpId="0" animBg="1"/>
      <p:bldP spid="43" grpId="0"/>
      <p:bldP spid="45" grpId="0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49429" y="-1224893"/>
            <a:ext cx="4093343" cy="7481031"/>
            <a:chOff x="1173518" y="-27296"/>
            <a:chExt cx="2729132" cy="4987354"/>
          </a:xfrm>
          <a:effectLst>
            <a:outerShdw blurRad="304800" dist="38100" dir="2700000" sx="103000" sy="103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Oval 3"/>
            <p:cNvSpPr/>
            <p:nvPr/>
          </p:nvSpPr>
          <p:spPr>
            <a:xfrm>
              <a:off x="1173518" y="2230926"/>
              <a:ext cx="2729132" cy="272913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3A9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461" y="1548953"/>
              <a:ext cx="748687" cy="851449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556636" y="-27296"/>
              <a:ext cx="0" cy="161878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utoShape 2" descr="http://vppsaigon.com.vn/Upload/Content/San-Pham/25082014133746_64.jpg"/>
          <p:cNvSpPr>
            <a:spLocks noChangeAspect="1" noChangeArrowheads="1"/>
          </p:cNvSpPr>
          <p:nvPr/>
        </p:nvSpPr>
        <p:spPr bwMode="auto">
          <a:xfrm>
            <a:off x="261915" y="-1052623"/>
            <a:ext cx="3053564" cy="30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51" tIns="68575" rIns="137151" bIns="68575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162038" y="3267200"/>
            <a:ext cx="1751275" cy="0"/>
          </a:xfrm>
          <a:prstGeom prst="line">
            <a:avLst/>
          </a:prstGeom>
          <a:ln w="12700">
            <a:solidFill>
              <a:srgbClr val="F3A9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49429" y="3089003"/>
            <a:ext cx="4251626" cy="1246485"/>
          </a:xfrm>
          <a:prstGeom prst="rect">
            <a:avLst/>
          </a:prstGeom>
          <a:noFill/>
        </p:spPr>
        <p:txBody>
          <a:bodyPr wrap="square" lIns="137151" tIns="68575" rIns="137151" bIns="68575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S + has/have been + V3 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1677835" y="4777982"/>
            <a:ext cx="2647950" cy="575019"/>
          </a:xfrm>
          <a:prstGeom prst="flowChartTerminator">
            <a:avLst/>
          </a:prstGeom>
          <a:solidFill>
            <a:srgbClr val="F3A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1" tIns="68575" rIns="137151" bIns="68575"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Perfect Tense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225983" y="-1616869"/>
            <a:ext cx="4093343" cy="10178204"/>
            <a:chOff x="1173518" y="-1825411"/>
            <a:chExt cx="2729132" cy="6785469"/>
          </a:xfrm>
          <a:effectLst>
            <a:outerShdw blurRad="304800" dist="38100" dir="2700000" sx="103000" sy="103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Oval 22"/>
            <p:cNvSpPr/>
            <p:nvPr/>
          </p:nvSpPr>
          <p:spPr>
            <a:xfrm>
              <a:off x="1173518" y="2230926"/>
              <a:ext cx="2729132" cy="272913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690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461" y="1548953"/>
              <a:ext cx="748687" cy="851449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2556636" y="-1825411"/>
              <a:ext cx="0" cy="3416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>
            <a:off x="6438592" y="5572395"/>
            <a:ext cx="1751275" cy="0"/>
          </a:xfrm>
          <a:prstGeom prst="line">
            <a:avLst/>
          </a:prstGeom>
          <a:ln w="12700">
            <a:solidFill>
              <a:srgbClr val="069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68663" y="5514222"/>
            <a:ext cx="4063634" cy="1000264"/>
          </a:xfrm>
          <a:prstGeom prst="rect">
            <a:avLst/>
          </a:prstGeom>
          <a:noFill/>
        </p:spPr>
        <p:txBody>
          <a:bodyPr wrap="square" lIns="137151" tIns="68575" rIns="137151" bIns="68575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 + is/am/are + being + V3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5877501" y="7060216"/>
            <a:ext cx="3034678" cy="575019"/>
          </a:xfrm>
          <a:prstGeom prst="flowChartTerminator">
            <a:avLst/>
          </a:prstGeom>
          <a:solidFill>
            <a:srgbClr val="069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1" tIns="68575" rIns="137151" bIns="68575"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Continuous Tense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3028615" y="-621465"/>
            <a:ext cx="4093343" cy="10178204"/>
            <a:chOff x="1173518" y="-1825411"/>
            <a:chExt cx="2729132" cy="6785469"/>
          </a:xfrm>
          <a:effectLst>
            <a:outerShdw blurRad="304800" dist="38100" dir="2700000" sx="103000" sy="103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Oval 39"/>
            <p:cNvSpPr/>
            <p:nvPr/>
          </p:nvSpPr>
          <p:spPr>
            <a:xfrm>
              <a:off x="1173518" y="2230926"/>
              <a:ext cx="2729132" cy="272913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C1C5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461" y="1548953"/>
              <a:ext cx="748687" cy="851449"/>
            </a:xfrm>
            <a:prstGeom prst="rect">
              <a:avLst/>
            </a:prstGeom>
          </p:spPr>
        </p:pic>
        <p:cxnSp>
          <p:nvCxnSpPr>
            <p:cNvPr id="42" name="Straight Connector 41"/>
            <p:cNvCxnSpPr/>
            <p:nvPr/>
          </p:nvCxnSpPr>
          <p:spPr>
            <a:xfrm>
              <a:off x="2556636" y="-1825411"/>
              <a:ext cx="0" cy="3416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12567178" y="7060216"/>
            <a:ext cx="5177985" cy="461655"/>
          </a:xfrm>
          <a:prstGeom prst="rect">
            <a:avLst/>
          </a:prstGeom>
        </p:spPr>
        <p:txBody>
          <a:bodyPr wrap="square" lIns="137151" tIns="68575" rIns="137151" bIns="68575">
            <a:spAutoFit/>
          </a:bodyPr>
          <a:lstStyle/>
          <a:p>
            <a:pPr algn="ctr"/>
            <a:r>
              <a:rPr lang="en-US" sz="21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.</a:t>
            </a:r>
            <a:endParaRPr lang="en-US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93838" y="9139742"/>
            <a:ext cx="1118557" cy="384711"/>
          </a:xfrm>
          <a:prstGeom prst="rect">
            <a:avLst/>
          </a:prstGeom>
          <a:noFill/>
        </p:spPr>
        <p:txBody>
          <a:bodyPr wrap="none" lIns="137151" tIns="68575" rIns="137151" bIns="68575">
            <a:spAutoFit/>
          </a:bodyPr>
          <a:lstStyle/>
          <a:p>
            <a:pPr algn="ctr"/>
            <a:r>
              <a:rPr lang="en-US" sz="1600" dirty="0" err="1" smtClean="0">
                <a:ln w="0"/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Pri_Delta</a:t>
            </a:r>
            <a:endParaRPr lang="en-US" sz="1600" dirty="0">
              <a:ln w="0"/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7945" y="6449412"/>
            <a:ext cx="2990333" cy="21119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1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28" grpId="0"/>
      <p:bldP spid="29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862286" y="401110"/>
            <a:ext cx="6228833" cy="995412"/>
          </a:xfrm>
        </p:spPr>
        <p:txBody>
          <a:bodyPr/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Forms of Passive Voice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Pri_delta</a:t>
            </a:r>
            <a:endParaRPr lang="en-US" dirty="0"/>
          </a:p>
        </p:txBody>
      </p:sp>
      <p:pic>
        <p:nvPicPr>
          <p:cNvPr id="34" name="図プレースホルダー 33"/>
          <p:cNvPicPr>
            <a:picLocks noGrp="1" noChangeAspect="1"/>
          </p:cNvPicPr>
          <p:nvPr>
            <p:ph type="pic" sz="quarter" idx="4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7" name="図プレースホルダー 36"/>
          <p:cNvPicPr>
            <a:picLocks noGrp="1" noChangeAspect="1"/>
          </p:cNvPicPr>
          <p:nvPr>
            <p:ph type="pic" sz="quarter" idx="4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r="126"/>
          <a:stretch>
            <a:fillRect/>
          </a:stretch>
        </p:blipFill>
        <p:spPr/>
      </p:pic>
      <p:pic>
        <p:nvPicPr>
          <p:cNvPr id="38" name="図プレースホルダー 37"/>
          <p:cNvPicPr>
            <a:picLocks noGrp="1" noChangeAspect="1"/>
          </p:cNvPicPr>
          <p:nvPr>
            <p:ph type="pic" sz="quarter" idx="4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r="126"/>
          <a:stretch>
            <a:fillRect/>
          </a:stretch>
        </p:blipFill>
        <p:spPr/>
      </p:pic>
      <p:pic>
        <p:nvPicPr>
          <p:cNvPr id="35" name="図プレースホルダー 34"/>
          <p:cNvPicPr>
            <a:picLocks noGrp="1" noChangeAspect="1"/>
          </p:cNvPicPr>
          <p:nvPr>
            <p:ph type="pic" sz="quarter" idx="4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6" name="図プレースホルダー 35"/>
          <p:cNvPicPr>
            <a:picLocks noGrp="1" noChangeAspect="1"/>
          </p:cNvPicPr>
          <p:nvPr>
            <p:ph type="pic" sz="quarter" idx="5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テキスト プレースホルダー 14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Tenses, Forms, </a:t>
            </a:r>
            <a:r>
              <a:rPr 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Examples</a:t>
            </a:r>
            <a:endParaRPr lang="en-US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1.Simple Present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S + </a:t>
            </a:r>
            <a:r>
              <a:rPr lang="en-US" sz="2800" dirty="0" smtClean="0"/>
              <a:t>is/was </a:t>
            </a:r>
            <a:r>
              <a:rPr lang="en-US" sz="2800" dirty="0"/>
              <a:t>+ </a:t>
            </a:r>
            <a:r>
              <a:rPr lang="en-US" sz="2800" dirty="0" smtClean="0"/>
              <a:t>V3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C00000"/>
                </a:solidFill>
              </a:rPr>
              <a:t>Samsung </a:t>
            </a:r>
            <a:r>
              <a:rPr lang="en-US" sz="2800" dirty="0">
                <a:solidFill>
                  <a:srgbClr val="C00000"/>
                </a:solidFill>
              </a:rPr>
              <a:t>is made in Korea</a:t>
            </a: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58"/>
          </p:nvPr>
        </p:nvSpPr>
        <p:spPr>
          <a:xfrm>
            <a:off x="12419570" y="4209697"/>
            <a:ext cx="4932548" cy="647650"/>
          </a:xfrm>
        </p:spPr>
        <p:txBody>
          <a:bodyPr/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2.Simple </a:t>
            </a:r>
            <a:r>
              <a:rPr lang="en-US" sz="2800" b="1" dirty="0" err="1" smtClean="0">
                <a:latin typeface="Comic Sans MS" panose="030F0702030302020204" pitchFamily="66" charset="0"/>
              </a:rPr>
              <a:t>PastTense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59"/>
          </p:nvPr>
        </p:nvSpPr>
        <p:spPr>
          <a:xfrm>
            <a:off x="12691872" y="4717082"/>
            <a:ext cx="4932548" cy="87645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S + was/were + V3 </a:t>
            </a: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Roger Palmer was invited to </a:t>
            </a:r>
            <a:r>
              <a:rPr lang="en-US" sz="2400" dirty="0">
                <a:solidFill>
                  <a:srgbClr val="C00000"/>
                </a:solidFill>
              </a:rPr>
              <a:t>speak </a:t>
            </a:r>
            <a:r>
              <a:rPr lang="en-US" sz="2400" dirty="0" smtClean="0">
                <a:solidFill>
                  <a:srgbClr val="C00000"/>
                </a:solidFill>
              </a:rPr>
              <a:t>at CONAPLIN </a:t>
            </a:r>
            <a:r>
              <a:rPr lang="en-US" sz="2400" dirty="0">
                <a:solidFill>
                  <a:srgbClr val="C00000"/>
                </a:solidFill>
              </a:rPr>
              <a:t>9 conference in Bandung </a:t>
            </a:r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60"/>
          </p:nvPr>
        </p:nvSpPr>
        <p:spPr>
          <a:xfrm>
            <a:off x="12559960" y="6993617"/>
            <a:ext cx="4932548" cy="647650"/>
          </a:xfrm>
        </p:spPr>
        <p:txBody>
          <a:bodyPr/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3.Future Tense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61"/>
          </p:nvPr>
        </p:nvSpPr>
        <p:spPr>
          <a:xfrm>
            <a:off x="12559960" y="7645209"/>
            <a:ext cx="4932548" cy="876454"/>
          </a:xfrm>
        </p:spPr>
        <p:txBody>
          <a:bodyPr/>
          <a:lstStyle/>
          <a:p>
            <a:r>
              <a:rPr lang="en-US" sz="2800" dirty="0" smtClean="0"/>
              <a:t>S + will be + V3</a:t>
            </a:r>
          </a:p>
          <a:p>
            <a:r>
              <a:rPr lang="en-US" sz="2800" dirty="0">
                <a:solidFill>
                  <a:srgbClr val="C00000"/>
                </a:solidFill>
              </a:rPr>
              <a:t>The research proposal will approved by Professor Jamie tomorrow</a:t>
            </a:r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64"/>
          </p:nvPr>
        </p:nvSpPr>
        <p:spPr>
          <a:xfrm>
            <a:off x="862286" y="4819465"/>
            <a:ext cx="4716524" cy="647650"/>
          </a:xfrm>
        </p:spPr>
        <p:txBody>
          <a:bodyPr/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5.Present Continuous Tense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65"/>
          </p:nvPr>
        </p:nvSpPr>
        <p:spPr>
          <a:xfrm>
            <a:off x="862286" y="5662815"/>
            <a:ext cx="5176564" cy="876454"/>
          </a:xfrm>
        </p:spPr>
        <p:txBody>
          <a:bodyPr/>
          <a:lstStyle/>
          <a:p>
            <a:r>
              <a:rPr lang="en-US" sz="2800" dirty="0"/>
              <a:t>S + is/am/are + being + </a:t>
            </a:r>
            <a:r>
              <a:rPr lang="en-US" sz="2800" dirty="0" smtClean="0"/>
              <a:t>V3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The Package is being sent from Spain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66"/>
          </p:nvPr>
        </p:nvSpPr>
        <p:spPr>
          <a:xfrm>
            <a:off x="1385732" y="7668076"/>
            <a:ext cx="5181940" cy="647650"/>
          </a:xfrm>
        </p:spPr>
        <p:txBody>
          <a:bodyPr/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4.Present Perfect Tense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67"/>
          </p:nvPr>
        </p:nvSpPr>
        <p:spPr>
          <a:xfrm>
            <a:off x="1581876" y="8146775"/>
            <a:ext cx="5904148" cy="876454"/>
          </a:xfrm>
        </p:spPr>
        <p:txBody>
          <a:bodyPr/>
          <a:lstStyle/>
          <a:p>
            <a:r>
              <a:rPr lang="en-US" sz="2800" dirty="0"/>
              <a:t>S + have/has + </a:t>
            </a:r>
            <a:r>
              <a:rPr lang="en-US" sz="2800" dirty="0" smtClean="0"/>
              <a:t>been + V3</a:t>
            </a:r>
          </a:p>
          <a:p>
            <a:r>
              <a:rPr lang="en-US" sz="2800" dirty="0">
                <a:solidFill>
                  <a:srgbClr val="C00000"/>
                </a:solidFill>
              </a:rPr>
              <a:t>The instruments have been validated by the expert judgment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9178" y="1797479"/>
            <a:ext cx="2762822" cy="207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22787"/>
      </p:ext>
    </p:extLst>
  </p:cSld>
  <p:clrMapOvr>
    <a:masterClrMapping/>
  </p:clrMapOvr>
  <p:transition spd="slow" advTm="11935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1215145" y="4619271"/>
            <a:ext cx="15718743" cy="969484"/>
          </a:xfrm>
          <a:prstGeom prst="rect">
            <a:avLst/>
          </a:prstGeom>
          <a:noFill/>
        </p:spPr>
        <p:txBody>
          <a:bodyPr wrap="square" lIns="137148" tIns="68574" rIns="137148" bIns="68574">
            <a:spAutoFit/>
          </a:bodyPr>
          <a:lstStyle/>
          <a:p>
            <a:pPr algn="ctr">
              <a:defRPr/>
            </a:pPr>
            <a:r>
              <a:rPr lang="en-US" sz="5400" dirty="0" smtClean="0">
                <a:ln w="0"/>
                <a:solidFill>
                  <a:srgbClr val="7030A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When to Use Passive Voice</a:t>
            </a:r>
            <a:endParaRPr lang="en-US" sz="7200" dirty="0">
              <a:ln w="0"/>
              <a:solidFill>
                <a:srgbClr val="7030A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5400000" flipV="1">
            <a:off x="1945410" y="1191331"/>
            <a:ext cx="4105687" cy="2233674"/>
          </a:xfrm>
          <a:custGeom>
            <a:avLst/>
            <a:gdLst>
              <a:gd name="connsiteX0" fmla="*/ 0 w 2684485"/>
              <a:gd name="connsiteY0" fmla="*/ 0 h 1261213"/>
              <a:gd name="connsiteX1" fmla="*/ 0 w 2684485"/>
              <a:gd name="connsiteY1" fmla="*/ 1261213 h 1261213"/>
              <a:gd name="connsiteX2" fmla="*/ 2684485 w 2684485"/>
              <a:gd name="connsiteY2" fmla="*/ 366497 h 1261213"/>
              <a:gd name="connsiteX3" fmla="*/ 2317987 w 2684485"/>
              <a:gd name="connsiteY3" fmla="*/ 0 h 1261213"/>
              <a:gd name="connsiteX4" fmla="*/ 0 w 2684485"/>
              <a:gd name="connsiteY4" fmla="*/ 0 h 1261213"/>
              <a:gd name="connsiteX0" fmla="*/ 0 w 2317987"/>
              <a:gd name="connsiteY0" fmla="*/ 0 h 1261213"/>
              <a:gd name="connsiteX1" fmla="*/ 0 w 2317987"/>
              <a:gd name="connsiteY1" fmla="*/ 1261213 h 1261213"/>
              <a:gd name="connsiteX2" fmla="*/ 1963946 w 2317987"/>
              <a:gd name="connsiteY2" fmla="*/ 607797 h 1261213"/>
              <a:gd name="connsiteX3" fmla="*/ 2317987 w 2317987"/>
              <a:gd name="connsiteY3" fmla="*/ 0 h 1261213"/>
              <a:gd name="connsiteX4" fmla="*/ 0 w 2317987"/>
              <a:gd name="connsiteY4" fmla="*/ 0 h 1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87" h="1261213">
                <a:moveTo>
                  <a:pt x="0" y="0"/>
                </a:moveTo>
                <a:lnTo>
                  <a:pt x="0" y="1261213"/>
                </a:lnTo>
                <a:lnTo>
                  <a:pt x="1963946" y="607797"/>
                </a:lnTo>
                <a:lnTo>
                  <a:pt x="231798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24000">
                <a:schemeClr val="bg2">
                  <a:lumMod val="25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Pentagon 3"/>
          <p:cNvSpPr/>
          <p:nvPr/>
        </p:nvSpPr>
        <p:spPr>
          <a:xfrm rot="5400000" flipV="1">
            <a:off x="142752" y="1202089"/>
            <a:ext cx="4428741" cy="2877664"/>
          </a:xfrm>
          <a:prstGeom prst="homePlate">
            <a:avLst/>
          </a:prstGeom>
          <a:gradFill flip="none" rotWithShape="1">
            <a:gsLst>
              <a:gs pos="33000">
                <a:srgbClr val="F4A548"/>
              </a:gs>
              <a:gs pos="65000">
                <a:srgbClr val="F9C78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954138" y="3141167"/>
            <a:ext cx="1414340" cy="1371481"/>
          </a:xfrm>
          <a:custGeom>
            <a:avLst/>
            <a:gdLst>
              <a:gd name="connsiteX0" fmla="*/ 458787 w 942975"/>
              <a:gd name="connsiteY0" fmla="*/ 275530 h 914400"/>
              <a:gd name="connsiteX1" fmla="*/ 341481 w 942975"/>
              <a:gd name="connsiteY1" fmla="*/ 324120 h 914400"/>
              <a:gd name="connsiteX2" fmla="*/ 341481 w 942975"/>
              <a:gd name="connsiteY2" fmla="*/ 558732 h 914400"/>
              <a:gd name="connsiteX3" fmla="*/ 458787 w 942975"/>
              <a:gd name="connsiteY3" fmla="*/ 676038 h 914400"/>
              <a:gd name="connsiteX4" fmla="*/ 576093 w 942975"/>
              <a:gd name="connsiteY4" fmla="*/ 558732 h 914400"/>
              <a:gd name="connsiteX5" fmla="*/ 576093 w 942975"/>
              <a:gd name="connsiteY5" fmla="*/ 324120 h 914400"/>
              <a:gd name="connsiteX6" fmla="*/ 458787 w 942975"/>
              <a:gd name="connsiteY6" fmla="*/ 275530 h 914400"/>
              <a:gd name="connsiteX7" fmla="*/ 471488 w 942975"/>
              <a:gd name="connsiteY7" fmla="*/ 0 h 914400"/>
              <a:gd name="connsiteX8" fmla="*/ 942975 w 942975"/>
              <a:gd name="connsiteY8" fmla="*/ 457200 h 914400"/>
              <a:gd name="connsiteX9" fmla="*/ 471488 w 942975"/>
              <a:gd name="connsiteY9" fmla="*/ 914400 h 914400"/>
              <a:gd name="connsiteX10" fmla="*/ 0 w 942975"/>
              <a:gd name="connsiteY10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975" h="914400">
                <a:moveTo>
                  <a:pt x="458787" y="275530"/>
                </a:moveTo>
                <a:cubicBezTo>
                  <a:pt x="416331" y="275530"/>
                  <a:pt x="373874" y="291727"/>
                  <a:pt x="341481" y="324120"/>
                </a:cubicBezTo>
                <a:cubicBezTo>
                  <a:pt x="276694" y="388906"/>
                  <a:pt x="276694" y="493946"/>
                  <a:pt x="341481" y="558732"/>
                </a:cubicBezTo>
                <a:lnTo>
                  <a:pt x="458787" y="676038"/>
                </a:lnTo>
                <a:lnTo>
                  <a:pt x="576093" y="558732"/>
                </a:lnTo>
                <a:cubicBezTo>
                  <a:pt x="640880" y="493946"/>
                  <a:pt x="640880" y="388906"/>
                  <a:pt x="576093" y="324120"/>
                </a:cubicBezTo>
                <a:cubicBezTo>
                  <a:pt x="543700" y="291727"/>
                  <a:pt x="501244" y="275530"/>
                  <a:pt x="458787" y="275530"/>
                </a:cubicBezTo>
                <a:close/>
                <a:moveTo>
                  <a:pt x="471488" y="0"/>
                </a:moveTo>
                <a:lnTo>
                  <a:pt x="942975" y="457200"/>
                </a:lnTo>
                <a:lnTo>
                  <a:pt x="471488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B36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528" y="383743"/>
            <a:ext cx="141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Calibri" panose="020F0502020204030204"/>
              </a:rPr>
              <a:t>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59011" y="549979"/>
            <a:ext cx="22753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/>
              </a:rPr>
              <a:t>Case: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Calibri" panose="020F0502020204030204"/>
              </a:rPr>
              <a:t>The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subject of the action is not important or is not known </a:t>
            </a:r>
            <a:endParaRPr lang="en-US" sz="40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42" name="Freeform 41"/>
          <p:cNvSpPr/>
          <p:nvPr/>
        </p:nvSpPr>
        <p:spPr>
          <a:xfrm rot="16200000">
            <a:off x="2370275" y="7277795"/>
            <a:ext cx="4105687" cy="1891655"/>
          </a:xfrm>
          <a:custGeom>
            <a:avLst/>
            <a:gdLst>
              <a:gd name="connsiteX0" fmla="*/ 0 w 2684485"/>
              <a:gd name="connsiteY0" fmla="*/ 0 h 1261213"/>
              <a:gd name="connsiteX1" fmla="*/ 0 w 2684485"/>
              <a:gd name="connsiteY1" fmla="*/ 1261213 h 1261213"/>
              <a:gd name="connsiteX2" fmla="*/ 2684485 w 2684485"/>
              <a:gd name="connsiteY2" fmla="*/ 366497 h 1261213"/>
              <a:gd name="connsiteX3" fmla="*/ 2317987 w 2684485"/>
              <a:gd name="connsiteY3" fmla="*/ 0 h 1261213"/>
              <a:gd name="connsiteX4" fmla="*/ 0 w 2684485"/>
              <a:gd name="connsiteY4" fmla="*/ 0 h 1261213"/>
              <a:gd name="connsiteX0" fmla="*/ 0 w 2317987"/>
              <a:gd name="connsiteY0" fmla="*/ 0 h 1261213"/>
              <a:gd name="connsiteX1" fmla="*/ 0 w 2317987"/>
              <a:gd name="connsiteY1" fmla="*/ 1261213 h 1261213"/>
              <a:gd name="connsiteX2" fmla="*/ 1963946 w 2317987"/>
              <a:gd name="connsiteY2" fmla="*/ 607797 h 1261213"/>
              <a:gd name="connsiteX3" fmla="*/ 2317987 w 2317987"/>
              <a:gd name="connsiteY3" fmla="*/ 0 h 1261213"/>
              <a:gd name="connsiteX4" fmla="*/ 0 w 2317987"/>
              <a:gd name="connsiteY4" fmla="*/ 0 h 1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87" h="1261213">
                <a:moveTo>
                  <a:pt x="0" y="0"/>
                </a:moveTo>
                <a:lnTo>
                  <a:pt x="0" y="1261213"/>
                </a:lnTo>
                <a:lnTo>
                  <a:pt x="1963946" y="607797"/>
                </a:lnTo>
                <a:lnTo>
                  <a:pt x="231798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24000">
                <a:schemeClr val="bg2">
                  <a:lumMod val="25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Pentagon 42"/>
          <p:cNvSpPr/>
          <p:nvPr/>
        </p:nvSpPr>
        <p:spPr>
          <a:xfrm rot="16200000">
            <a:off x="144311" y="5697074"/>
            <a:ext cx="4428741" cy="3649374"/>
          </a:xfrm>
          <a:prstGeom prst="homePlate">
            <a:avLst/>
          </a:prstGeom>
          <a:gradFill flip="none" rotWithShape="1">
            <a:gsLst>
              <a:gs pos="33000">
                <a:srgbClr val="977F9E"/>
              </a:gs>
              <a:gs pos="65000">
                <a:srgbClr val="B496B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Freeform 43"/>
          <p:cNvSpPr/>
          <p:nvPr/>
        </p:nvSpPr>
        <p:spPr>
          <a:xfrm flipV="1">
            <a:off x="3625889" y="6530763"/>
            <a:ext cx="1414340" cy="1371481"/>
          </a:xfrm>
          <a:custGeom>
            <a:avLst/>
            <a:gdLst>
              <a:gd name="connsiteX0" fmla="*/ 458787 w 942975"/>
              <a:gd name="connsiteY0" fmla="*/ 275530 h 914400"/>
              <a:gd name="connsiteX1" fmla="*/ 341481 w 942975"/>
              <a:gd name="connsiteY1" fmla="*/ 324120 h 914400"/>
              <a:gd name="connsiteX2" fmla="*/ 341481 w 942975"/>
              <a:gd name="connsiteY2" fmla="*/ 558732 h 914400"/>
              <a:gd name="connsiteX3" fmla="*/ 458787 w 942975"/>
              <a:gd name="connsiteY3" fmla="*/ 676038 h 914400"/>
              <a:gd name="connsiteX4" fmla="*/ 576093 w 942975"/>
              <a:gd name="connsiteY4" fmla="*/ 558732 h 914400"/>
              <a:gd name="connsiteX5" fmla="*/ 576093 w 942975"/>
              <a:gd name="connsiteY5" fmla="*/ 324120 h 914400"/>
              <a:gd name="connsiteX6" fmla="*/ 458787 w 942975"/>
              <a:gd name="connsiteY6" fmla="*/ 275530 h 914400"/>
              <a:gd name="connsiteX7" fmla="*/ 471488 w 942975"/>
              <a:gd name="connsiteY7" fmla="*/ 0 h 914400"/>
              <a:gd name="connsiteX8" fmla="*/ 942975 w 942975"/>
              <a:gd name="connsiteY8" fmla="*/ 457200 h 914400"/>
              <a:gd name="connsiteX9" fmla="*/ 471488 w 942975"/>
              <a:gd name="connsiteY9" fmla="*/ 914400 h 914400"/>
              <a:gd name="connsiteX10" fmla="*/ 0 w 942975"/>
              <a:gd name="connsiteY10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975" h="914400">
                <a:moveTo>
                  <a:pt x="458787" y="275530"/>
                </a:moveTo>
                <a:cubicBezTo>
                  <a:pt x="416331" y="275530"/>
                  <a:pt x="373874" y="291727"/>
                  <a:pt x="341481" y="324120"/>
                </a:cubicBezTo>
                <a:cubicBezTo>
                  <a:pt x="276694" y="388906"/>
                  <a:pt x="276694" y="493946"/>
                  <a:pt x="341481" y="558732"/>
                </a:cubicBezTo>
                <a:lnTo>
                  <a:pt x="458787" y="676038"/>
                </a:lnTo>
                <a:lnTo>
                  <a:pt x="576093" y="558732"/>
                </a:lnTo>
                <a:cubicBezTo>
                  <a:pt x="640880" y="493946"/>
                  <a:pt x="640880" y="388906"/>
                  <a:pt x="576093" y="324120"/>
                </a:cubicBezTo>
                <a:cubicBezTo>
                  <a:pt x="543700" y="291727"/>
                  <a:pt x="501244" y="275530"/>
                  <a:pt x="458787" y="275530"/>
                </a:cubicBezTo>
                <a:close/>
                <a:moveTo>
                  <a:pt x="471488" y="0"/>
                </a:moveTo>
                <a:lnTo>
                  <a:pt x="942975" y="457200"/>
                </a:lnTo>
                <a:lnTo>
                  <a:pt x="471488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654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24339" y="8954208"/>
            <a:ext cx="141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alibri" panose="020F0502020204030204"/>
              </a:rPr>
              <a:t>01’</a:t>
            </a:r>
            <a:endParaRPr lang="en-US" sz="4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572" y="6410857"/>
            <a:ext cx="3202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/>
              </a:rPr>
              <a:t>Example:</a:t>
            </a:r>
          </a:p>
          <a:p>
            <a:pPr algn="ctr">
              <a:defRPr/>
            </a:pPr>
            <a:r>
              <a:rPr lang="en-US" sz="3600" dirty="0" smtClean="0">
                <a:solidFill>
                  <a:prstClr val="white"/>
                </a:solidFill>
                <a:latin typeface="Calibri" panose="020F0502020204030204"/>
              </a:rPr>
              <a:t>A new virus, called Corona, was 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found in Wuhan</a:t>
            </a:r>
          </a:p>
        </p:txBody>
      </p:sp>
      <p:sp>
        <p:nvSpPr>
          <p:cNvPr id="49" name="Freeform 48"/>
          <p:cNvSpPr/>
          <p:nvPr/>
        </p:nvSpPr>
        <p:spPr>
          <a:xfrm rot="5400000" flipV="1">
            <a:off x="6675298" y="1310453"/>
            <a:ext cx="4105687" cy="1891655"/>
          </a:xfrm>
          <a:custGeom>
            <a:avLst/>
            <a:gdLst>
              <a:gd name="connsiteX0" fmla="*/ 0 w 2684485"/>
              <a:gd name="connsiteY0" fmla="*/ 0 h 1261213"/>
              <a:gd name="connsiteX1" fmla="*/ 0 w 2684485"/>
              <a:gd name="connsiteY1" fmla="*/ 1261213 h 1261213"/>
              <a:gd name="connsiteX2" fmla="*/ 2684485 w 2684485"/>
              <a:gd name="connsiteY2" fmla="*/ 366497 h 1261213"/>
              <a:gd name="connsiteX3" fmla="*/ 2317987 w 2684485"/>
              <a:gd name="connsiteY3" fmla="*/ 0 h 1261213"/>
              <a:gd name="connsiteX4" fmla="*/ 0 w 2684485"/>
              <a:gd name="connsiteY4" fmla="*/ 0 h 1261213"/>
              <a:gd name="connsiteX0" fmla="*/ 0 w 2317987"/>
              <a:gd name="connsiteY0" fmla="*/ 0 h 1261213"/>
              <a:gd name="connsiteX1" fmla="*/ 0 w 2317987"/>
              <a:gd name="connsiteY1" fmla="*/ 1261213 h 1261213"/>
              <a:gd name="connsiteX2" fmla="*/ 1963946 w 2317987"/>
              <a:gd name="connsiteY2" fmla="*/ 607797 h 1261213"/>
              <a:gd name="connsiteX3" fmla="*/ 2317987 w 2317987"/>
              <a:gd name="connsiteY3" fmla="*/ 0 h 1261213"/>
              <a:gd name="connsiteX4" fmla="*/ 0 w 2317987"/>
              <a:gd name="connsiteY4" fmla="*/ 0 h 1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87" h="1261213">
                <a:moveTo>
                  <a:pt x="0" y="0"/>
                </a:moveTo>
                <a:lnTo>
                  <a:pt x="0" y="1261213"/>
                </a:lnTo>
                <a:lnTo>
                  <a:pt x="1963946" y="607797"/>
                </a:lnTo>
                <a:lnTo>
                  <a:pt x="231798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24000">
                <a:schemeClr val="bg2">
                  <a:lumMod val="25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Pentagon 49"/>
          <p:cNvSpPr/>
          <p:nvPr/>
        </p:nvSpPr>
        <p:spPr>
          <a:xfrm rot="5400000" flipV="1">
            <a:off x="4917777" y="1095435"/>
            <a:ext cx="4428741" cy="2880639"/>
          </a:xfrm>
          <a:prstGeom prst="homePlate">
            <a:avLst/>
          </a:prstGeom>
          <a:gradFill flip="none" rotWithShape="1">
            <a:gsLst>
              <a:gs pos="33000">
                <a:srgbClr val="C94546"/>
              </a:gs>
              <a:gs pos="65000">
                <a:srgbClr val="E2757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7674905" y="3049204"/>
            <a:ext cx="1414340" cy="1371481"/>
          </a:xfrm>
          <a:custGeom>
            <a:avLst/>
            <a:gdLst>
              <a:gd name="connsiteX0" fmla="*/ 458787 w 942975"/>
              <a:gd name="connsiteY0" fmla="*/ 275530 h 914400"/>
              <a:gd name="connsiteX1" fmla="*/ 341481 w 942975"/>
              <a:gd name="connsiteY1" fmla="*/ 324120 h 914400"/>
              <a:gd name="connsiteX2" fmla="*/ 341481 w 942975"/>
              <a:gd name="connsiteY2" fmla="*/ 558732 h 914400"/>
              <a:gd name="connsiteX3" fmla="*/ 458787 w 942975"/>
              <a:gd name="connsiteY3" fmla="*/ 676038 h 914400"/>
              <a:gd name="connsiteX4" fmla="*/ 576093 w 942975"/>
              <a:gd name="connsiteY4" fmla="*/ 558732 h 914400"/>
              <a:gd name="connsiteX5" fmla="*/ 576093 w 942975"/>
              <a:gd name="connsiteY5" fmla="*/ 324120 h 914400"/>
              <a:gd name="connsiteX6" fmla="*/ 458787 w 942975"/>
              <a:gd name="connsiteY6" fmla="*/ 275530 h 914400"/>
              <a:gd name="connsiteX7" fmla="*/ 471488 w 942975"/>
              <a:gd name="connsiteY7" fmla="*/ 0 h 914400"/>
              <a:gd name="connsiteX8" fmla="*/ 942975 w 942975"/>
              <a:gd name="connsiteY8" fmla="*/ 457200 h 914400"/>
              <a:gd name="connsiteX9" fmla="*/ 471488 w 942975"/>
              <a:gd name="connsiteY9" fmla="*/ 914400 h 914400"/>
              <a:gd name="connsiteX10" fmla="*/ 0 w 942975"/>
              <a:gd name="connsiteY10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975" h="914400">
                <a:moveTo>
                  <a:pt x="458787" y="275530"/>
                </a:moveTo>
                <a:cubicBezTo>
                  <a:pt x="416331" y="275530"/>
                  <a:pt x="373874" y="291727"/>
                  <a:pt x="341481" y="324120"/>
                </a:cubicBezTo>
                <a:cubicBezTo>
                  <a:pt x="276694" y="388906"/>
                  <a:pt x="276694" y="493946"/>
                  <a:pt x="341481" y="558732"/>
                </a:cubicBezTo>
                <a:lnTo>
                  <a:pt x="458787" y="676038"/>
                </a:lnTo>
                <a:lnTo>
                  <a:pt x="576093" y="558732"/>
                </a:lnTo>
                <a:cubicBezTo>
                  <a:pt x="640880" y="493946"/>
                  <a:pt x="640880" y="388906"/>
                  <a:pt x="576093" y="324120"/>
                </a:cubicBezTo>
                <a:cubicBezTo>
                  <a:pt x="543700" y="291727"/>
                  <a:pt x="501244" y="275530"/>
                  <a:pt x="458787" y="275530"/>
                </a:cubicBezTo>
                <a:close/>
                <a:moveTo>
                  <a:pt x="471488" y="0"/>
                </a:moveTo>
                <a:lnTo>
                  <a:pt x="942975" y="457200"/>
                </a:lnTo>
                <a:lnTo>
                  <a:pt x="471488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9A2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39214" y="364170"/>
            <a:ext cx="141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alibri" panose="020F0502020204030204"/>
              </a:rPr>
              <a:t>02</a:t>
            </a:r>
            <a:endParaRPr lang="en-US" sz="4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23701" y="971299"/>
            <a:ext cx="29487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Calibri" panose="020F0502020204030204"/>
              </a:rPr>
              <a:t>Case:</a:t>
            </a:r>
          </a:p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Talking 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about a general truth </a:t>
            </a:r>
          </a:p>
        </p:txBody>
      </p:sp>
      <p:sp>
        <p:nvSpPr>
          <p:cNvPr id="56" name="Freeform 55"/>
          <p:cNvSpPr/>
          <p:nvPr/>
        </p:nvSpPr>
        <p:spPr>
          <a:xfrm rot="16200000">
            <a:off x="7046687" y="7124780"/>
            <a:ext cx="4105687" cy="1891655"/>
          </a:xfrm>
          <a:custGeom>
            <a:avLst/>
            <a:gdLst>
              <a:gd name="connsiteX0" fmla="*/ 0 w 2684485"/>
              <a:gd name="connsiteY0" fmla="*/ 0 h 1261213"/>
              <a:gd name="connsiteX1" fmla="*/ 0 w 2684485"/>
              <a:gd name="connsiteY1" fmla="*/ 1261213 h 1261213"/>
              <a:gd name="connsiteX2" fmla="*/ 2684485 w 2684485"/>
              <a:gd name="connsiteY2" fmla="*/ 366497 h 1261213"/>
              <a:gd name="connsiteX3" fmla="*/ 2317987 w 2684485"/>
              <a:gd name="connsiteY3" fmla="*/ 0 h 1261213"/>
              <a:gd name="connsiteX4" fmla="*/ 0 w 2684485"/>
              <a:gd name="connsiteY4" fmla="*/ 0 h 1261213"/>
              <a:gd name="connsiteX0" fmla="*/ 0 w 2317987"/>
              <a:gd name="connsiteY0" fmla="*/ 0 h 1261213"/>
              <a:gd name="connsiteX1" fmla="*/ 0 w 2317987"/>
              <a:gd name="connsiteY1" fmla="*/ 1261213 h 1261213"/>
              <a:gd name="connsiteX2" fmla="*/ 1963946 w 2317987"/>
              <a:gd name="connsiteY2" fmla="*/ 607797 h 1261213"/>
              <a:gd name="connsiteX3" fmla="*/ 2317987 w 2317987"/>
              <a:gd name="connsiteY3" fmla="*/ 0 h 1261213"/>
              <a:gd name="connsiteX4" fmla="*/ 0 w 2317987"/>
              <a:gd name="connsiteY4" fmla="*/ 0 h 1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87" h="1261213">
                <a:moveTo>
                  <a:pt x="0" y="0"/>
                </a:moveTo>
                <a:lnTo>
                  <a:pt x="0" y="1261213"/>
                </a:lnTo>
                <a:lnTo>
                  <a:pt x="1963946" y="607797"/>
                </a:lnTo>
                <a:lnTo>
                  <a:pt x="231798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24000">
                <a:schemeClr val="bg2">
                  <a:lumMod val="25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Pentagon 56"/>
          <p:cNvSpPr/>
          <p:nvPr/>
        </p:nvSpPr>
        <p:spPr>
          <a:xfrm rot="16200000">
            <a:off x="4985511" y="6048577"/>
            <a:ext cx="4428741" cy="3131667"/>
          </a:xfrm>
          <a:prstGeom prst="homePlate">
            <a:avLst/>
          </a:prstGeom>
          <a:gradFill flip="none" rotWithShape="1">
            <a:gsLst>
              <a:gs pos="33000">
                <a:srgbClr val="826869"/>
              </a:gs>
              <a:gs pos="65000">
                <a:srgbClr val="A88D8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Freeform 57"/>
          <p:cNvSpPr/>
          <p:nvPr/>
        </p:nvSpPr>
        <p:spPr>
          <a:xfrm flipV="1">
            <a:off x="8208089" y="6251796"/>
            <a:ext cx="1414340" cy="1371481"/>
          </a:xfrm>
          <a:custGeom>
            <a:avLst/>
            <a:gdLst>
              <a:gd name="connsiteX0" fmla="*/ 458787 w 942975"/>
              <a:gd name="connsiteY0" fmla="*/ 275530 h 914400"/>
              <a:gd name="connsiteX1" fmla="*/ 341481 w 942975"/>
              <a:gd name="connsiteY1" fmla="*/ 324120 h 914400"/>
              <a:gd name="connsiteX2" fmla="*/ 341481 w 942975"/>
              <a:gd name="connsiteY2" fmla="*/ 558732 h 914400"/>
              <a:gd name="connsiteX3" fmla="*/ 458787 w 942975"/>
              <a:gd name="connsiteY3" fmla="*/ 676038 h 914400"/>
              <a:gd name="connsiteX4" fmla="*/ 576093 w 942975"/>
              <a:gd name="connsiteY4" fmla="*/ 558732 h 914400"/>
              <a:gd name="connsiteX5" fmla="*/ 576093 w 942975"/>
              <a:gd name="connsiteY5" fmla="*/ 324120 h 914400"/>
              <a:gd name="connsiteX6" fmla="*/ 458787 w 942975"/>
              <a:gd name="connsiteY6" fmla="*/ 275530 h 914400"/>
              <a:gd name="connsiteX7" fmla="*/ 471488 w 942975"/>
              <a:gd name="connsiteY7" fmla="*/ 0 h 914400"/>
              <a:gd name="connsiteX8" fmla="*/ 942975 w 942975"/>
              <a:gd name="connsiteY8" fmla="*/ 457200 h 914400"/>
              <a:gd name="connsiteX9" fmla="*/ 471488 w 942975"/>
              <a:gd name="connsiteY9" fmla="*/ 914400 h 914400"/>
              <a:gd name="connsiteX10" fmla="*/ 0 w 942975"/>
              <a:gd name="connsiteY10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975" h="914400">
                <a:moveTo>
                  <a:pt x="458787" y="275530"/>
                </a:moveTo>
                <a:cubicBezTo>
                  <a:pt x="416331" y="275530"/>
                  <a:pt x="373874" y="291727"/>
                  <a:pt x="341481" y="324120"/>
                </a:cubicBezTo>
                <a:cubicBezTo>
                  <a:pt x="276694" y="388906"/>
                  <a:pt x="276694" y="493946"/>
                  <a:pt x="341481" y="558732"/>
                </a:cubicBezTo>
                <a:lnTo>
                  <a:pt x="458787" y="676038"/>
                </a:lnTo>
                <a:lnTo>
                  <a:pt x="576093" y="558732"/>
                </a:lnTo>
                <a:cubicBezTo>
                  <a:pt x="640880" y="493946"/>
                  <a:pt x="640880" y="388906"/>
                  <a:pt x="576093" y="324120"/>
                </a:cubicBezTo>
                <a:cubicBezTo>
                  <a:pt x="543700" y="291727"/>
                  <a:pt x="501244" y="275530"/>
                  <a:pt x="458787" y="275530"/>
                </a:cubicBezTo>
                <a:close/>
                <a:moveTo>
                  <a:pt x="471488" y="0"/>
                </a:moveTo>
                <a:lnTo>
                  <a:pt x="942975" y="457200"/>
                </a:lnTo>
                <a:lnTo>
                  <a:pt x="471488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6C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575015" y="8927953"/>
            <a:ext cx="141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alibri" panose="020F0502020204030204"/>
              </a:rPr>
              <a:t>02’</a:t>
            </a:r>
            <a:endParaRPr lang="en-US" sz="4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18917" y="6460248"/>
            <a:ext cx="32389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alibri" panose="020F0502020204030204"/>
              </a:rPr>
              <a:t>Example:</a:t>
            </a:r>
          </a:p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  <a:latin typeface="Calibri" panose="020F0502020204030204"/>
              </a:rPr>
              <a:t>Rules 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are made to be broken </a:t>
            </a:r>
          </a:p>
        </p:txBody>
      </p:sp>
      <p:sp>
        <p:nvSpPr>
          <p:cNvPr id="63" name="Freeform 62"/>
          <p:cNvSpPr/>
          <p:nvPr/>
        </p:nvSpPr>
        <p:spPr>
          <a:xfrm rot="5400000" flipV="1">
            <a:off x="11330718" y="1301573"/>
            <a:ext cx="4105687" cy="1891655"/>
          </a:xfrm>
          <a:custGeom>
            <a:avLst/>
            <a:gdLst>
              <a:gd name="connsiteX0" fmla="*/ 0 w 2684485"/>
              <a:gd name="connsiteY0" fmla="*/ 0 h 1261213"/>
              <a:gd name="connsiteX1" fmla="*/ 0 w 2684485"/>
              <a:gd name="connsiteY1" fmla="*/ 1261213 h 1261213"/>
              <a:gd name="connsiteX2" fmla="*/ 2684485 w 2684485"/>
              <a:gd name="connsiteY2" fmla="*/ 366497 h 1261213"/>
              <a:gd name="connsiteX3" fmla="*/ 2317987 w 2684485"/>
              <a:gd name="connsiteY3" fmla="*/ 0 h 1261213"/>
              <a:gd name="connsiteX4" fmla="*/ 0 w 2684485"/>
              <a:gd name="connsiteY4" fmla="*/ 0 h 1261213"/>
              <a:gd name="connsiteX0" fmla="*/ 0 w 2317987"/>
              <a:gd name="connsiteY0" fmla="*/ 0 h 1261213"/>
              <a:gd name="connsiteX1" fmla="*/ 0 w 2317987"/>
              <a:gd name="connsiteY1" fmla="*/ 1261213 h 1261213"/>
              <a:gd name="connsiteX2" fmla="*/ 1963946 w 2317987"/>
              <a:gd name="connsiteY2" fmla="*/ 607797 h 1261213"/>
              <a:gd name="connsiteX3" fmla="*/ 2317987 w 2317987"/>
              <a:gd name="connsiteY3" fmla="*/ 0 h 1261213"/>
              <a:gd name="connsiteX4" fmla="*/ 0 w 2317987"/>
              <a:gd name="connsiteY4" fmla="*/ 0 h 1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87" h="1261213">
                <a:moveTo>
                  <a:pt x="0" y="0"/>
                </a:moveTo>
                <a:lnTo>
                  <a:pt x="0" y="1261213"/>
                </a:lnTo>
                <a:lnTo>
                  <a:pt x="1963946" y="607797"/>
                </a:lnTo>
                <a:lnTo>
                  <a:pt x="231798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24000">
                <a:schemeClr val="bg2">
                  <a:lumMod val="25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Pentagon 63"/>
          <p:cNvSpPr/>
          <p:nvPr/>
        </p:nvSpPr>
        <p:spPr>
          <a:xfrm rot="5400000" flipV="1">
            <a:off x="9593109" y="1196574"/>
            <a:ext cx="4428741" cy="2763936"/>
          </a:xfrm>
          <a:prstGeom prst="homePlate">
            <a:avLst/>
          </a:prstGeom>
          <a:gradFill flip="none" rotWithShape="1">
            <a:gsLst>
              <a:gs pos="33000">
                <a:srgbClr val="65B8A0"/>
              </a:gs>
              <a:gs pos="65000">
                <a:srgbClr val="8ECCB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12220296" y="3111428"/>
            <a:ext cx="1414340" cy="1371481"/>
          </a:xfrm>
          <a:custGeom>
            <a:avLst/>
            <a:gdLst>
              <a:gd name="connsiteX0" fmla="*/ 458787 w 942975"/>
              <a:gd name="connsiteY0" fmla="*/ 275530 h 914400"/>
              <a:gd name="connsiteX1" fmla="*/ 341481 w 942975"/>
              <a:gd name="connsiteY1" fmla="*/ 324120 h 914400"/>
              <a:gd name="connsiteX2" fmla="*/ 341481 w 942975"/>
              <a:gd name="connsiteY2" fmla="*/ 558732 h 914400"/>
              <a:gd name="connsiteX3" fmla="*/ 458787 w 942975"/>
              <a:gd name="connsiteY3" fmla="*/ 676038 h 914400"/>
              <a:gd name="connsiteX4" fmla="*/ 576093 w 942975"/>
              <a:gd name="connsiteY4" fmla="*/ 558732 h 914400"/>
              <a:gd name="connsiteX5" fmla="*/ 576093 w 942975"/>
              <a:gd name="connsiteY5" fmla="*/ 324120 h 914400"/>
              <a:gd name="connsiteX6" fmla="*/ 458787 w 942975"/>
              <a:gd name="connsiteY6" fmla="*/ 275530 h 914400"/>
              <a:gd name="connsiteX7" fmla="*/ 471488 w 942975"/>
              <a:gd name="connsiteY7" fmla="*/ 0 h 914400"/>
              <a:gd name="connsiteX8" fmla="*/ 942975 w 942975"/>
              <a:gd name="connsiteY8" fmla="*/ 457200 h 914400"/>
              <a:gd name="connsiteX9" fmla="*/ 471488 w 942975"/>
              <a:gd name="connsiteY9" fmla="*/ 914400 h 914400"/>
              <a:gd name="connsiteX10" fmla="*/ 0 w 942975"/>
              <a:gd name="connsiteY10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975" h="914400">
                <a:moveTo>
                  <a:pt x="458787" y="275530"/>
                </a:moveTo>
                <a:cubicBezTo>
                  <a:pt x="416331" y="275530"/>
                  <a:pt x="373874" y="291727"/>
                  <a:pt x="341481" y="324120"/>
                </a:cubicBezTo>
                <a:cubicBezTo>
                  <a:pt x="276694" y="388906"/>
                  <a:pt x="276694" y="493946"/>
                  <a:pt x="341481" y="558732"/>
                </a:cubicBezTo>
                <a:lnTo>
                  <a:pt x="458787" y="676038"/>
                </a:lnTo>
                <a:lnTo>
                  <a:pt x="576093" y="558732"/>
                </a:lnTo>
                <a:cubicBezTo>
                  <a:pt x="640880" y="493946"/>
                  <a:pt x="640880" y="388906"/>
                  <a:pt x="576093" y="324120"/>
                </a:cubicBezTo>
                <a:cubicBezTo>
                  <a:pt x="543700" y="291727"/>
                  <a:pt x="501244" y="275530"/>
                  <a:pt x="458787" y="275530"/>
                </a:cubicBezTo>
                <a:close/>
                <a:moveTo>
                  <a:pt x="471488" y="0"/>
                </a:moveTo>
                <a:lnTo>
                  <a:pt x="942975" y="457200"/>
                </a:lnTo>
                <a:lnTo>
                  <a:pt x="471488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438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515183" y="426550"/>
            <a:ext cx="242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alibri" panose="020F0502020204030204"/>
              </a:rPr>
              <a:t>03  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/>
              </a:rPr>
              <a:t>Case:</a:t>
            </a:r>
            <a:endParaRPr lang="en-US" sz="36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401649" y="1039389"/>
            <a:ext cx="27365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latin typeface="Calibri" panose="020F0502020204030204"/>
              </a:rPr>
              <a:t>In writing in a scientific paper </a:t>
            </a:r>
            <a:r>
              <a:rPr lang="en-US" sz="3200" dirty="0" smtClean="0">
                <a:solidFill>
                  <a:srgbClr val="FFFF00"/>
                </a:solidFill>
                <a:latin typeface="Calibri" panose="020F0502020204030204"/>
              </a:rPr>
              <a:t>that traditionally </a:t>
            </a:r>
            <a:r>
              <a:rPr lang="en-US" sz="3200" dirty="0">
                <a:solidFill>
                  <a:srgbClr val="FFFF00"/>
                </a:solidFill>
                <a:latin typeface="Calibri" panose="020F0502020204030204"/>
              </a:rPr>
              <a:t>relies on </a:t>
            </a:r>
            <a:r>
              <a:rPr lang="en-US" sz="2800" dirty="0">
                <a:solidFill>
                  <a:srgbClr val="FFFF00"/>
                </a:solidFill>
                <a:latin typeface="Calibri" panose="020F0502020204030204"/>
              </a:rPr>
              <a:t>passive voice </a:t>
            </a:r>
            <a:endParaRPr lang="en-US" sz="32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70" name="Freeform 69"/>
          <p:cNvSpPr/>
          <p:nvPr/>
        </p:nvSpPr>
        <p:spPr>
          <a:xfrm rot="16200000">
            <a:off x="11546547" y="7038808"/>
            <a:ext cx="4105687" cy="1891655"/>
          </a:xfrm>
          <a:custGeom>
            <a:avLst/>
            <a:gdLst>
              <a:gd name="connsiteX0" fmla="*/ 0 w 2684485"/>
              <a:gd name="connsiteY0" fmla="*/ 0 h 1261213"/>
              <a:gd name="connsiteX1" fmla="*/ 0 w 2684485"/>
              <a:gd name="connsiteY1" fmla="*/ 1261213 h 1261213"/>
              <a:gd name="connsiteX2" fmla="*/ 2684485 w 2684485"/>
              <a:gd name="connsiteY2" fmla="*/ 366497 h 1261213"/>
              <a:gd name="connsiteX3" fmla="*/ 2317987 w 2684485"/>
              <a:gd name="connsiteY3" fmla="*/ 0 h 1261213"/>
              <a:gd name="connsiteX4" fmla="*/ 0 w 2684485"/>
              <a:gd name="connsiteY4" fmla="*/ 0 h 1261213"/>
              <a:gd name="connsiteX0" fmla="*/ 0 w 2317987"/>
              <a:gd name="connsiteY0" fmla="*/ 0 h 1261213"/>
              <a:gd name="connsiteX1" fmla="*/ 0 w 2317987"/>
              <a:gd name="connsiteY1" fmla="*/ 1261213 h 1261213"/>
              <a:gd name="connsiteX2" fmla="*/ 1963946 w 2317987"/>
              <a:gd name="connsiteY2" fmla="*/ 607797 h 1261213"/>
              <a:gd name="connsiteX3" fmla="*/ 2317987 w 2317987"/>
              <a:gd name="connsiteY3" fmla="*/ 0 h 1261213"/>
              <a:gd name="connsiteX4" fmla="*/ 0 w 2317987"/>
              <a:gd name="connsiteY4" fmla="*/ 0 h 1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87" h="1261213">
                <a:moveTo>
                  <a:pt x="0" y="0"/>
                </a:moveTo>
                <a:lnTo>
                  <a:pt x="0" y="1261213"/>
                </a:lnTo>
                <a:lnTo>
                  <a:pt x="1963946" y="607797"/>
                </a:lnTo>
                <a:lnTo>
                  <a:pt x="231798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24000">
                <a:schemeClr val="bg2">
                  <a:lumMod val="25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Pentagon 70"/>
          <p:cNvSpPr/>
          <p:nvPr/>
        </p:nvSpPr>
        <p:spPr>
          <a:xfrm rot="16200000">
            <a:off x="9673951" y="5988043"/>
            <a:ext cx="4428741" cy="3343856"/>
          </a:xfrm>
          <a:prstGeom prst="homePlate">
            <a:avLst/>
          </a:prstGeom>
          <a:gradFill flip="none" rotWithShape="1">
            <a:gsLst>
              <a:gs pos="33000">
                <a:srgbClr val="BC6D43"/>
              </a:gs>
              <a:gs pos="65000">
                <a:srgbClr val="DC8B6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Freeform 71"/>
          <p:cNvSpPr/>
          <p:nvPr/>
        </p:nvSpPr>
        <p:spPr>
          <a:xfrm flipV="1">
            <a:off x="12448875" y="5743184"/>
            <a:ext cx="1414340" cy="1371481"/>
          </a:xfrm>
          <a:custGeom>
            <a:avLst/>
            <a:gdLst>
              <a:gd name="connsiteX0" fmla="*/ 458787 w 942975"/>
              <a:gd name="connsiteY0" fmla="*/ 275530 h 914400"/>
              <a:gd name="connsiteX1" fmla="*/ 341481 w 942975"/>
              <a:gd name="connsiteY1" fmla="*/ 324120 h 914400"/>
              <a:gd name="connsiteX2" fmla="*/ 341481 w 942975"/>
              <a:gd name="connsiteY2" fmla="*/ 558732 h 914400"/>
              <a:gd name="connsiteX3" fmla="*/ 458787 w 942975"/>
              <a:gd name="connsiteY3" fmla="*/ 676038 h 914400"/>
              <a:gd name="connsiteX4" fmla="*/ 576093 w 942975"/>
              <a:gd name="connsiteY4" fmla="*/ 558732 h 914400"/>
              <a:gd name="connsiteX5" fmla="*/ 576093 w 942975"/>
              <a:gd name="connsiteY5" fmla="*/ 324120 h 914400"/>
              <a:gd name="connsiteX6" fmla="*/ 458787 w 942975"/>
              <a:gd name="connsiteY6" fmla="*/ 275530 h 914400"/>
              <a:gd name="connsiteX7" fmla="*/ 471488 w 942975"/>
              <a:gd name="connsiteY7" fmla="*/ 0 h 914400"/>
              <a:gd name="connsiteX8" fmla="*/ 942975 w 942975"/>
              <a:gd name="connsiteY8" fmla="*/ 457200 h 914400"/>
              <a:gd name="connsiteX9" fmla="*/ 471488 w 942975"/>
              <a:gd name="connsiteY9" fmla="*/ 914400 h 914400"/>
              <a:gd name="connsiteX10" fmla="*/ 0 w 942975"/>
              <a:gd name="connsiteY10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975" h="914400">
                <a:moveTo>
                  <a:pt x="458787" y="275530"/>
                </a:moveTo>
                <a:cubicBezTo>
                  <a:pt x="416331" y="275530"/>
                  <a:pt x="373874" y="291727"/>
                  <a:pt x="341481" y="324120"/>
                </a:cubicBezTo>
                <a:cubicBezTo>
                  <a:pt x="276694" y="388906"/>
                  <a:pt x="276694" y="493946"/>
                  <a:pt x="341481" y="558732"/>
                </a:cubicBezTo>
                <a:lnTo>
                  <a:pt x="458787" y="676038"/>
                </a:lnTo>
                <a:lnTo>
                  <a:pt x="576093" y="558732"/>
                </a:lnTo>
                <a:cubicBezTo>
                  <a:pt x="640880" y="493946"/>
                  <a:pt x="640880" y="388906"/>
                  <a:pt x="576093" y="324120"/>
                </a:cubicBezTo>
                <a:cubicBezTo>
                  <a:pt x="543700" y="291727"/>
                  <a:pt x="501244" y="275530"/>
                  <a:pt x="458787" y="275530"/>
                </a:cubicBezTo>
                <a:close/>
                <a:moveTo>
                  <a:pt x="471488" y="0"/>
                </a:moveTo>
                <a:lnTo>
                  <a:pt x="942975" y="457200"/>
                </a:lnTo>
                <a:lnTo>
                  <a:pt x="471488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90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134059" y="9024414"/>
            <a:ext cx="1414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alibri" panose="020F0502020204030204"/>
              </a:rPr>
              <a:t>03’</a:t>
            </a:r>
            <a:endParaRPr lang="en-US" sz="4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200340" y="6105699"/>
            <a:ext cx="33091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anose="020F0502020204030204"/>
              </a:rPr>
              <a:t>Example:</a:t>
            </a:r>
          </a:p>
          <a:p>
            <a:pPr algn="ctr">
              <a:defRPr/>
            </a:pPr>
            <a:r>
              <a:rPr lang="en-US" sz="2800" dirty="0" smtClean="0">
                <a:solidFill>
                  <a:prstClr val="white"/>
                </a:solidFill>
                <a:latin typeface="Calibri" panose="020F0502020204030204"/>
              </a:rPr>
              <a:t>The 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sodium hydroxide was dissolved in water. This solution was then titrated with hydrochloric acid</a:t>
            </a:r>
          </a:p>
        </p:txBody>
      </p:sp>
      <p:sp>
        <p:nvSpPr>
          <p:cNvPr id="77" name="Freeform 76"/>
          <p:cNvSpPr/>
          <p:nvPr/>
        </p:nvSpPr>
        <p:spPr>
          <a:xfrm rot="5400000" flipV="1">
            <a:off x="15061958" y="3461577"/>
            <a:ext cx="4105687" cy="1891655"/>
          </a:xfrm>
          <a:custGeom>
            <a:avLst/>
            <a:gdLst>
              <a:gd name="connsiteX0" fmla="*/ 0 w 2684485"/>
              <a:gd name="connsiteY0" fmla="*/ 0 h 1261213"/>
              <a:gd name="connsiteX1" fmla="*/ 0 w 2684485"/>
              <a:gd name="connsiteY1" fmla="*/ 1261213 h 1261213"/>
              <a:gd name="connsiteX2" fmla="*/ 2684485 w 2684485"/>
              <a:gd name="connsiteY2" fmla="*/ 366497 h 1261213"/>
              <a:gd name="connsiteX3" fmla="*/ 2317987 w 2684485"/>
              <a:gd name="connsiteY3" fmla="*/ 0 h 1261213"/>
              <a:gd name="connsiteX4" fmla="*/ 0 w 2684485"/>
              <a:gd name="connsiteY4" fmla="*/ 0 h 1261213"/>
              <a:gd name="connsiteX0" fmla="*/ 0 w 2317987"/>
              <a:gd name="connsiteY0" fmla="*/ 0 h 1261213"/>
              <a:gd name="connsiteX1" fmla="*/ 0 w 2317987"/>
              <a:gd name="connsiteY1" fmla="*/ 1261213 h 1261213"/>
              <a:gd name="connsiteX2" fmla="*/ 1963946 w 2317987"/>
              <a:gd name="connsiteY2" fmla="*/ 607797 h 1261213"/>
              <a:gd name="connsiteX3" fmla="*/ 2317987 w 2317987"/>
              <a:gd name="connsiteY3" fmla="*/ 0 h 1261213"/>
              <a:gd name="connsiteX4" fmla="*/ 0 w 2317987"/>
              <a:gd name="connsiteY4" fmla="*/ 0 h 1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87" h="1261213">
                <a:moveTo>
                  <a:pt x="0" y="0"/>
                </a:moveTo>
                <a:lnTo>
                  <a:pt x="0" y="1261213"/>
                </a:lnTo>
                <a:lnTo>
                  <a:pt x="1963946" y="607797"/>
                </a:lnTo>
                <a:lnTo>
                  <a:pt x="2317987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24000">
                <a:schemeClr val="bg2">
                  <a:lumMod val="25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Pentagon 77"/>
          <p:cNvSpPr/>
          <p:nvPr/>
        </p:nvSpPr>
        <p:spPr>
          <a:xfrm rot="5400000" flipV="1">
            <a:off x="13508482" y="3637473"/>
            <a:ext cx="4428741" cy="1904124"/>
          </a:xfrm>
          <a:prstGeom prst="homePlate">
            <a:avLst/>
          </a:prstGeom>
          <a:gradFill flip="none" rotWithShape="1">
            <a:gsLst>
              <a:gs pos="33000">
                <a:srgbClr val="616570"/>
              </a:gs>
              <a:gs pos="65000">
                <a:srgbClr val="989BA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  <a:latin typeface="Calibri" panose="020F0502020204030204"/>
              </a:rPr>
              <a:t>USE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14242917" y="5222041"/>
            <a:ext cx="1414340" cy="1371481"/>
          </a:xfrm>
          <a:custGeom>
            <a:avLst/>
            <a:gdLst>
              <a:gd name="connsiteX0" fmla="*/ 458787 w 942975"/>
              <a:gd name="connsiteY0" fmla="*/ 275530 h 914400"/>
              <a:gd name="connsiteX1" fmla="*/ 341481 w 942975"/>
              <a:gd name="connsiteY1" fmla="*/ 324120 h 914400"/>
              <a:gd name="connsiteX2" fmla="*/ 341481 w 942975"/>
              <a:gd name="connsiteY2" fmla="*/ 558732 h 914400"/>
              <a:gd name="connsiteX3" fmla="*/ 458787 w 942975"/>
              <a:gd name="connsiteY3" fmla="*/ 676038 h 914400"/>
              <a:gd name="connsiteX4" fmla="*/ 576093 w 942975"/>
              <a:gd name="connsiteY4" fmla="*/ 558732 h 914400"/>
              <a:gd name="connsiteX5" fmla="*/ 576093 w 942975"/>
              <a:gd name="connsiteY5" fmla="*/ 324120 h 914400"/>
              <a:gd name="connsiteX6" fmla="*/ 458787 w 942975"/>
              <a:gd name="connsiteY6" fmla="*/ 275530 h 914400"/>
              <a:gd name="connsiteX7" fmla="*/ 471488 w 942975"/>
              <a:gd name="connsiteY7" fmla="*/ 0 h 914400"/>
              <a:gd name="connsiteX8" fmla="*/ 942975 w 942975"/>
              <a:gd name="connsiteY8" fmla="*/ 457200 h 914400"/>
              <a:gd name="connsiteX9" fmla="*/ 471488 w 942975"/>
              <a:gd name="connsiteY9" fmla="*/ 914400 h 914400"/>
              <a:gd name="connsiteX10" fmla="*/ 0 w 942975"/>
              <a:gd name="connsiteY10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975" h="914400">
                <a:moveTo>
                  <a:pt x="458787" y="275530"/>
                </a:moveTo>
                <a:cubicBezTo>
                  <a:pt x="416331" y="275530"/>
                  <a:pt x="373874" y="291727"/>
                  <a:pt x="341481" y="324120"/>
                </a:cubicBezTo>
                <a:cubicBezTo>
                  <a:pt x="276694" y="388906"/>
                  <a:pt x="276694" y="493946"/>
                  <a:pt x="341481" y="558732"/>
                </a:cubicBezTo>
                <a:lnTo>
                  <a:pt x="458787" y="676038"/>
                </a:lnTo>
                <a:lnTo>
                  <a:pt x="576093" y="558732"/>
                </a:lnTo>
                <a:cubicBezTo>
                  <a:pt x="640880" y="493946"/>
                  <a:pt x="640880" y="388906"/>
                  <a:pt x="576093" y="324120"/>
                </a:cubicBezTo>
                <a:cubicBezTo>
                  <a:pt x="543700" y="291727"/>
                  <a:pt x="501244" y="275530"/>
                  <a:pt x="458787" y="275530"/>
                </a:cubicBezTo>
                <a:close/>
                <a:moveTo>
                  <a:pt x="471488" y="0"/>
                </a:moveTo>
                <a:lnTo>
                  <a:pt x="942975" y="457200"/>
                </a:lnTo>
                <a:lnTo>
                  <a:pt x="471488" y="914400"/>
                </a:lnTo>
                <a:lnTo>
                  <a:pt x="0" y="457200"/>
                </a:lnTo>
                <a:close/>
              </a:path>
            </a:pathLst>
          </a:custGeom>
          <a:solidFill>
            <a:srgbClr val="3C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5621562" y="9579087"/>
            <a:ext cx="1084888" cy="384709"/>
          </a:xfrm>
          <a:prstGeom prst="rect">
            <a:avLst/>
          </a:prstGeom>
          <a:noFill/>
        </p:spPr>
        <p:txBody>
          <a:bodyPr wrap="none" lIns="137148" tIns="68574" rIns="137148" bIns="68574">
            <a:spAutoFit/>
          </a:bodyPr>
          <a:lstStyle/>
          <a:p>
            <a:pPr algn="ctr">
              <a:defRPr/>
            </a:pPr>
            <a:r>
              <a:rPr lang="en-US" sz="1600" dirty="0" err="1" smtClean="0">
                <a:ln w="0"/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Pri_delta</a:t>
            </a:r>
            <a:endParaRPr lang="en-US" sz="1600" dirty="0">
              <a:ln w="0"/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7409" y="7187489"/>
            <a:ext cx="2354979" cy="176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6" grpId="0" animBg="1"/>
      <p:bldP spid="17" grpId="0"/>
      <p:bldP spid="18" grpId="0"/>
      <p:bldP spid="42" grpId="0" animBg="1"/>
      <p:bldP spid="43" grpId="0" animBg="1"/>
      <p:bldP spid="44" grpId="0" animBg="1"/>
      <p:bldP spid="45" grpId="0"/>
      <p:bldP spid="47" grpId="0"/>
      <p:bldP spid="49" grpId="0" animBg="1"/>
      <p:bldP spid="50" grpId="0" animBg="1"/>
      <p:bldP spid="51" grpId="0" animBg="1"/>
      <p:bldP spid="52" grpId="0"/>
      <p:bldP spid="54" grpId="0"/>
      <p:bldP spid="56" grpId="0" animBg="1"/>
      <p:bldP spid="57" grpId="0" animBg="1"/>
      <p:bldP spid="58" grpId="0" animBg="1"/>
      <p:bldP spid="59" grpId="0"/>
      <p:bldP spid="61" grpId="0"/>
      <p:bldP spid="63" grpId="0" animBg="1"/>
      <p:bldP spid="64" grpId="0" animBg="1"/>
      <p:bldP spid="65" grpId="0" animBg="1"/>
      <p:bldP spid="66" grpId="0"/>
      <p:bldP spid="68" grpId="0"/>
      <p:bldP spid="70" grpId="0" animBg="1"/>
      <p:bldP spid="71" grpId="0" animBg="1"/>
      <p:bldP spid="72" grpId="0" animBg="1"/>
      <p:bldP spid="73" grpId="0"/>
      <p:bldP spid="75" grpId="0"/>
      <p:bldP spid="77" grpId="0" animBg="1"/>
      <p:bldP spid="78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105375" y="7765256"/>
            <a:ext cx="6171664" cy="2043114"/>
          </a:xfrm>
        </p:spPr>
        <p:txBody>
          <a:bodyPr/>
          <a:lstStyle/>
          <a:p>
            <a:r>
              <a:rPr kumimoji="1" lang="en-US" altLang="ja-JP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The passive sentence focuses on how glass is classified, rather than on who classifies glass</a:t>
            </a:r>
            <a:endParaRPr kumimoji="1" lang="ja-JP" altLang="en-US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dirty="0"/>
              <a:t>Trial</a:t>
            </a:r>
            <a:endParaRPr kumimoji="1" lang="ja-JP" alt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ja-JP" b="1" dirty="0" smtClean="0"/>
              <a:t>Active</a:t>
            </a:r>
            <a:endParaRPr kumimoji="1" lang="ja-JP" altLang="en-US" b="1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/>
          </p:nvPr>
        </p:nvSpPr>
        <p:spPr>
          <a:xfrm>
            <a:off x="8598428" y="4819485"/>
            <a:ext cx="3241934" cy="2225794"/>
          </a:xfrm>
        </p:spPr>
        <p:txBody>
          <a:bodyPr>
            <a:normAutofit fontScale="55000" lnSpcReduction="20000"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7200" dirty="0"/>
              <a:t>Scientists classify glass as a solid</a:t>
            </a:r>
            <a:endParaRPr kumimoji="1" lang="ja-JP" altLang="en-US" sz="7200" dirty="0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kumimoji="1" lang="en-US" altLang="ja-JP" dirty="0"/>
              <a:t>Premium</a:t>
            </a:r>
            <a:endParaRPr kumimoji="1" lang="ja-JP" altLang="en-US" dirty="0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kumimoji="1" lang="en-US" altLang="ja-JP" b="1" dirty="0" smtClean="0"/>
              <a:t>Passive</a:t>
            </a:r>
            <a:endParaRPr kumimoji="1" lang="ja-JP" altLang="en-US" b="1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39"/>
          </p:nvPr>
        </p:nvSpPr>
        <p:spPr>
          <a:xfrm>
            <a:off x="12911519" y="4819485"/>
            <a:ext cx="3241934" cy="1981365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 G</a:t>
            </a:r>
            <a:r>
              <a:rPr lang="en-US" altLang="ja-JP" dirty="0" smtClean="0"/>
              <a:t>lass is classified </a:t>
            </a:r>
            <a:r>
              <a:rPr lang="en-US" altLang="ja-JP" dirty="0"/>
              <a:t>as a solid</a:t>
            </a:r>
            <a:endParaRPr lang="ja-JP" altLang="en-US" dirty="0"/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946069" y="587584"/>
            <a:ext cx="5111306" cy="1123949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200" dirty="0">
                <a:latin typeface="Comic Sans MS" panose="030F0702030302020204" pitchFamily="66" charset="0"/>
              </a:rPr>
              <a:t>Why passive voice is used in a research paper? </a:t>
            </a:r>
            <a:endParaRPr kumimoji="1" lang="ja-JP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2"/>
          </p:nvPr>
        </p:nvSpPr>
        <p:spPr>
          <a:xfrm>
            <a:off x="2253447" y="3600098"/>
            <a:ext cx="4342835" cy="4784783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dirty="0"/>
              <a:t>1. </a:t>
            </a:r>
            <a:r>
              <a:rPr kumimoji="1" lang="en-US" altLang="ja-JP" dirty="0">
                <a:latin typeface="Comic Sans MS" panose="030F0702030302020204" pitchFamily="66" charset="0"/>
              </a:rPr>
              <a:t>Passive voice is useful in writing a research paper because it allows authors to highlight the most important participants or events within sentences by placing them at the beginning of the sentence. </a:t>
            </a:r>
            <a:endParaRPr kumimoji="1" lang="ja-JP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94928"/>
      </p:ext>
    </p:extLst>
  </p:cSld>
  <p:clrMapOvr>
    <a:masterClrMapping/>
  </p:clrMapOvr>
  <p:transition spd="slow" advTm="5001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97554" y="8384881"/>
            <a:ext cx="3449243" cy="1007268"/>
          </a:xfrm>
        </p:spPr>
        <p:txBody>
          <a:bodyPr/>
          <a:lstStyle/>
          <a:p>
            <a:r>
              <a:rPr kumimoji="1" lang="en-US" altLang="ja-JP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It is irrelevant readers about who chose the participant. </a:t>
            </a:r>
            <a:endParaRPr kumimoji="1" lang="ja-JP" alt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dirty="0"/>
              <a:t>Trial</a:t>
            </a:r>
            <a:endParaRPr kumimoji="1" lang="ja-JP" alt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ja-JP" b="1" dirty="0" smtClean="0"/>
              <a:t>Example 1</a:t>
            </a:r>
            <a:endParaRPr kumimoji="1" lang="ja-JP" altLang="en-US" b="1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/>
          </p:nvPr>
        </p:nvSpPr>
        <p:spPr>
          <a:xfrm>
            <a:off x="8598428" y="4819485"/>
            <a:ext cx="3241934" cy="2225794"/>
          </a:xfrm>
        </p:spPr>
        <p:txBody>
          <a:bodyPr>
            <a:noAutofit/>
          </a:bodyPr>
          <a:lstStyle/>
          <a:p>
            <a:r>
              <a:rPr kumimoji="1" lang="en-US" altLang="ja-JP" sz="1800" dirty="0"/>
              <a:t> The participants were chosen based on purposive sampling </a:t>
            </a:r>
            <a:r>
              <a:rPr kumimoji="1" lang="en-US" altLang="ja-JP" sz="1800" dirty="0" smtClean="0"/>
              <a:t>technique nursing </a:t>
            </a:r>
            <a:r>
              <a:rPr kumimoji="1" lang="en-US" altLang="ja-JP" sz="1800" dirty="0"/>
              <a:t>staff. Hand washing, or failure to hand wash, following patient contact was recorded. Leaving the area without hand washing was considered failure </a:t>
            </a:r>
            <a:r>
              <a:rPr kumimoji="1" lang="en-US" altLang="ja-JP" sz="1800" dirty="0" smtClean="0"/>
              <a:t>to wash </a:t>
            </a:r>
            <a:endParaRPr kumimoji="1" lang="ja-JP" altLang="en-US" sz="3200" dirty="0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37"/>
          </p:nvPr>
        </p:nvSpPr>
        <p:spPr>
          <a:xfrm>
            <a:off x="12905084" y="2876749"/>
            <a:ext cx="3248369" cy="569506"/>
          </a:xfrm>
        </p:spPr>
        <p:txBody>
          <a:bodyPr/>
          <a:lstStyle/>
          <a:p>
            <a:r>
              <a:rPr kumimoji="1" lang="en-US" altLang="ja-JP" dirty="0"/>
              <a:t>Premium</a:t>
            </a:r>
            <a:endParaRPr kumimoji="1" lang="ja-JP" altLang="en-US" dirty="0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kumimoji="1" lang="en-US" altLang="ja-JP" b="1" dirty="0" smtClean="0"/>
              <a:t>Example 2</a:t>
            </a:r>
            <a:endParaRPr kumimoji="1" lang="ja-JP" altLang="en-US" b="1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39"/>
          </p:nvPr>
        </p:nvSpPr>
        <p:spPr>
          <a:xfrm>
            <a:off x="12911519" y="4819485"/>
            <a:ext cx="3241934" cy="1981365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/>
              <a:t> The hand washing practices of staff were observed by 4 </a:t>
            </a:r>
            <a:r>
              <a:rPr lang="en-US" altLang="ja-JP" dirty="0" smtClean="0"/>
              <a:t>members</a:t>
            </a:r>
            <a:endParaRPr lang="ja-JP" altLang="en-US" dirty="0"/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946069" y="587584"/>
            <a:ext cx="5111306" cy="1123949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200" dirty="0">
                <a:latin typeface="Comic Sans MS" panose="030F0702030302020204" pitchFamily="66" charset="0"/>
              </a:rPr>
              <a:t>Why passive voice is used in a research paper? </a:t>
            </a:r>
            <a:endParaRPr kumimoji="1" lang="ja-JP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2"/>
          </p:nvPr>
        </p:nvSpPr>
        <p:spPr>
          <a:xfrm>
            <a:off x="946069" y="2049665"/>
            <a:ext cx="6594072" cy="3684386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20000"/>
              </a:lnSpc>
            </a:pPr>
            <a:r>
              <a:rPr kumimoji="1" lang="en-US" altLang="ja-JP" b="1" dirty="0">
                <a:latin typeface="Comic Sans MS" panose="030F0702030302020204" pitchFamily="66" charset="0"/>
              </a:rPr>
              <a:t>2. Passive voice is useful in writing a research paper to avoid repetitive sentence to mention the subject of the action. It is also useful to avoid using personal pronouns</a:t>
            </a:r>
            <a:endParaRPr kumimoji="1" lang="ja-JP" altLang="en-US" b="1" dirty="0">
              <a:latin typeface="Comic Sans MS" panose="030F0702030302020204" pitchFamily="66" charset="0"/>
            </a:endParaRPr>
          </a:p>
        </p:txBody>
      </p:sp>
      <p:sp>
        <p:nvSpPr>
          <p:cNvPr id="13" name="Text Placeholder 36"/>
          <p:cNvSpPr>
            <a:spLocks noGrp="1"/>
          </p:cNvSpPr>
          <p:nvPr>
            <p:ph type="body" sz="quarter" idx="32"/>
          </p:nvPr>
        </p:nvSpPr>
        <p:spPr>
          <a:xfrm>
            <a:off x="12911519" y="7924800"/>
            <a:ext cx="3248369" cy="192405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b="1" dirty="0" smtClean="0">
                <a:latin typeface="Comic Sans MS" panose="030F0702030302020204" pitchFamily="66" charset="0"/>
              </a:rPr>
              <a:t>Passive </a:t>
            </a:r>
            <a:r>
              <a:rPr lang="en-US" altLang="ja-JP" b="1" dirty="0">
                <a:latin typeface="Comic Sans MS" panose="030F0702030302020204" pitchFamily="66" charset="0"/>
              </a:rPr>
              <a:t>voice is used to avoid repeated reference</a:t>
            </a:r>
            <a:endParaRPr kumimoji="1" lang="ja-JP" alt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67966"/>
      </p:ext>
    </p:extLst>
  </p:cSld>
  <p:clrMapOvr>
    <a:masterClrMapping/>
  </p:clrMapOvr>
  <p:transition spd="slow" advTm="5001">
    <p:strips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|1.2|2.1|2.8|0.9|2.1|2.5|0.9|1.7|2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|1.2|2.1|2.8|0.9|2.1|2.5|0.9|1.7|2.5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7|2.3|1.5|1.3|1.9|1.6|1|1.4|1.3|0.9|1.3|1.6|1.6"/>
</p:tagLst>
</file>

<file path=ppt/theme/theme1.xml><?xml version="1.0" encoding="utf-8"?>
<a:theme xmlns:a="http://schemas.openxmlformats.org/drawingml/2006/main" name="Betelgeuse Contents">
  <a:themeElements>
    <a:clrScheme name="Betelgeuse2">
      <a:dk1>
        <a:srgbClr val="1E2A26"/>
      </a:dk1>
      <a:lt1>
        <a:srgbClr val="1E2A26"/>
      </a:lt1>
      <a:dk2>
        <a:srgbClr val="1E2A26"/>
      </a:dk2>
      <a:lt2>
        <a:srgbClr val="1E2A26"/>
      </a:lt2>
      <a:accent1>
        <a:srgbClr val="3A75FB"/>
      </a:accent1>
      <a:accent2>
        <a:srgbClr val="3A75FB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telgeuse">
      <a:majorFont>
        <a:latin typeface="Aileron UltraLight"/>
        <a:ea typeface="Capella"/>
        <a:cs typeface=""/>
      </a:majorFont>
      <a:minorFont>
        <a:latin typeface="Aileron Light"/>
        <a:ea typeface="Capella Light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42000">
              <a:schemeClr val="accent1">
                <a:lumMod val="75000"/>
              </a:schemeClr>
            </a:gs>
            <a:gs pos="100000">
              <a:srgbClr val="FFFFFF"/>
            </a:gs>
          </a:gsLst>
          <a:lin ang="13500000" scaled="1"/>
          <a:tileRect/>
        </a:gra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wrap="none" rtlCol="0" anchor="ctr"/>
      <a:lstStyle>
        <a:defPPr algn="ctr">
          <a:defRPr dirty="0">
            <a:solidFill>
              <a:schemeClr val="bg1">
                <a:lumMod val="10000"/>
                <a:lumOff val="9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3593</TotalTime>
  <Words>748</Words>
  <Application>Microsoft Office PowerPoint</Application>
  <PresentationFormat>Custom</PresentationFormat>
  <Paragraphs>134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Betelgeuse Contents</vt:lpstr>
      <vt:lpstr>PowerPoint Presentation</vt:lpstr>
      <vt:lpstr>PowerPoint Presentation</vt:lpstr>
      <vt:lpstr>Sentences can be in the form of active or passive</vt:lpstr>
      <vt:lpstr>PowerPoint Presentation</vt:lpstr>
      <vt:lpstr>PowerPoint Presentation</vt:lpstr>
      <vt:lpstr>Forms of Passive Voice</vt:lpstr>
      <vt:lpstr>PowerPoint Presentation</vt:lpstr>
      <vt:lpstr>Why passive voice is used in a research paper? </vt:lpstr>
      <vt:lpstr>Why passive voice is used in a research paper? </vt:lpstr>
      <vt:lpstr>Why passive voice is used in a research paper?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Betelgeuse</dc:title>
  <dc:creator>秋咲准</dc:creator>
  <cp:lastModifiedBy>Win 10</cp:lastModifiedBy>
  <cp:revision>216</cp:revision>
  <dcterms:created xsi:type="dcterms:W3CDTF">2014-06-28T16:00:46Z</dcterms:created>
  <dcterms:modified xsi:type="dcterms:W3CDTF">2021-03-19T02:30:57Z</dcterms:modified>
</cp:coreProperties>
</file>