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58" r:id="rId4"/>
    <p:sldId id="269" r:id="rId5"/>
    <p:sldId id="270" r:id="rId6"/>
    <p:sldId id="257" r:id="rId7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143"/>
    <a:srgbClr val="86C3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54"/>
    <p:restoredTop sz="94660"/>
  </p:normalViewPr>
  <p:slideViewPr>
    <p:cSldViewPr snapToGrid="0">
      <p:cViewPr varScale="1">
        <p:scale>
          <a:sx n="104" d="100"/>
          <a:sy n="104" d="100"/>
        </p:scale>
        <p:origin x="92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2021/3/7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2021/3/7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noProof="0">
                <a:ln>
                  <a:noFill/>
                </a:ln>
                <a:effectLst/>
                <a:uLnTx/>
                <a:uFillTx/>
                <a:sym typeface="+mn-ea"/>
              </a:rPr>
              <a:t>Click to edit Master text style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noProof="0">
                <a:ln>
                  <a:noFill/>
                </a:ln>
                <a:effectLst/>
                <a:uLnTx/>
                <a:uFillTx/>
                <a:sym typeface="+mn-ea"/>
              </a:rPr>
              <a:t>Second level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noProof="0">
                <a:ln>
                  <a:noFill/>
                </a:ln>
                <a:effectLst/>
                <a:uLnTx/>
                <a:uFillTx/>
                <a:sym typeface="+mn-ea"/>
              </a:rPr>
              <a:t>Third level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noProof="0">
                <a:ln>
                  <a:noFill/>
                </a:ln>
                <a:effectLst/>
                <a:uLnTx/>
                <a:uFillTx/>
                <a:sym typeface="+mn-ea"/>
              </a:rPr>
              <a:t>Fourth level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noProof="0">
                <a:ln>
                  <a:noFill/>
                </a:ln>
                <a:effectLst/>
                <a:uLnTx/>
                <a:uFillTx/>
                <a:sym typeface="+mn-ea"/>
              </a:rPr>
              <a:t>Fifth level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Click to edit Master title style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Click to edit Master title style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3D64399-DA1B-4C0A-BEE9-43B7B2A7949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>
                <a:sym typeface="+mn-ea"/>
              </a:rPr>
              <a:t>Click to edit Master title style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>
                <a:sym typeface="+mn-ea"/>
              </a:rPr>
              <a:t>Click to edit Master text style</a:t>
            </a:r>
            <a:endParaRPr lang="zh-CN" altLang="en-US" dirty="0"/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3D64399-DA1B-4C0A-BEE9-43B7B2A7949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 advClick="0" advTm="3000">
    <p:wip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tx1">
                <a:lumMod val="95000"/>
                <a:lumOff val="5000"/>
              </a:schemeClr>
            </a:gs>
            <a:gs pos="0">
              <a:schemeClr val="bg1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5788" y="0"/>
            <a:ext cx="45624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文本框 5"/>
          <p:cNvSpPr txBox="1"/>
          <p:nvPr/>
        </p:nvSpPr>
        <p:spPr>
          <a:xfrm>
            <a:off x="842963" y="2271713"/>
            <a:ext cx="5518150" cy="1938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6000" dirty="0">
                <a:solidFill>
                  <a:schemeClr val="bg1"/>
                </a:solidFill>
              </a:rPr>
              <a:t>KONTRAK</a:t>
            </a:r>
            <a:endParaRPr lang="en-US" altLang="zh-CN" sz="6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altLang="zh-CN" sz="6000" dirty="0">
                <a:solidFill>
                  <a:schemeClr val="bg1"/>
                </a:solidFill>
                <a:latin typeface="Calibri" panose="020F0502020204030204" pitchFamily="34" charset="0"/>
              </a:rPr>
              <a:t>PERKULIAHAN</a:t>
            </a:r>
            <a:endParaRPr lang="zh-CN" altLang="en-US" sz="6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3362325" y="6175037"/>
            <a:ext cx="3573463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Maya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Masyita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Suherman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M.Pd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300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tx1">
                <a:lumMod val="95000"/>
                <a:lumOff val="5000"/>
              </a:schemeClr>
            </a:gs>
            <a:gs pos="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1"/>
          <p:cNvSpPr txBox="1"/>
          <p:nvPr/>
        </p:nvSpPr>
        <p:spPr>
          <a:xfrm>
            <a:off x="347663" y="219075"/>
            <a:ext cx="2794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DESKRIPSI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219" name="组合 2"/>
          <p:cNvGrpSpPr/>
          <p:nvPr/>
        </p:nvGrpSpPr>
        <p:grpSpPr>
          <a:xfrm>
            <a:off x="3776663" y="2592388"/>
            <a:ext cx="8415337" cy="1870075"/>
            <a:chOff x="795525" y="1444752"/>
            <a:chExt cx="10533891" cy="4773168"/>
          </a:xfrm>
        </p:grpSpPr>
        <p:sp>
          <p:nvSpPr>
            <p:cNvPr id="4" name="矩形 3"/>
            <p:cNvSpPr/>
            <p:nvPr/>
          </p:nvSpPr>
          <p:spPr>
            <a:xfrm flipH="1">
              <a:off x="795528" y="1444752"/>
              <a:ext cx="10533888" cy="4773168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858585">
                      <a:alpha val="42000"/>
                    </a:srgbClr>
                  </a:gs>
                  <a:gs pos="0">
                    <a:schemeClr val="tx1">
                      <a:alpha val="30000"/>
                    </a:schemeClr>
                  </a:gs>
                  <a:gs pos="48000">
                    <a:schemeClr val="bg1"/>
                  </a:gs>
                </a:gsLst>
                <a:lin ang="27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任意多边形 4"/>
            <p:cNvSpPr/>
            <p:nvPr/>
          </p:nvSpPr>
          <p:spPr>
            <a:xfrm flipH="1">
              <a:off x="795525" y="1444753"/>
              <a:ext cx="10511848" cy="3064922"/>
            </a:xfrm>
            <a:custGeom>
              <a:avLst/>
              <a:gdLst>
                <a:gd name="connsiteX0" fmla="*/ 10511848 w 10511848"/>
                <a:gd name="connsiteY0" fmla="*/ 0 h 3064922"/>
                <a:gd name="connsiteX1" fmla="*/ 0 w 10511848"/>
                <a:gd name="connsiteY1" fmla="*/ 0 h 3064922"/>
                <a:gd name="connsiteX2" fmla="*/ 0 w 10511848"/>
                <a:gd name="connsiteY2" fmla="*/ 3064922 h 3064922"/>
                <a:gd name="connsiteX3" fmla="*/ 87949 w 10511848"/>
                <a:gd name="connsiteY3" fmla="*/ 3020965 h 3064922"/>
                <a:gd name="connsiteX4" fmla="*/ 6048113 w 10511848"/>
                <a:gd name="connsiteY4" fmla="*/ 1747487 h 3064922"/>
                <a:gd name="connsiteX5" fmla="*/ 10511198 w 10511848"/>
                <a:gd name="connsiteY5" fmla="*/ 1239930 h 3064922"/>
                <a:gd name="connsiteX6" fmla="*/ 10511848 w 10511848"/>
                <a:gd name="connsiteY6" fmla="*/ 1239895 h 3064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11848" h="3064922">
                  <a:moveTo>
                    <a:pt x="10511848" y="0"/>
                  </a:moveTo>
                  <a:lnTo>
                    <a:pt x="0" y="0"/>
                  </a:lnTo>
                  <a:lnTo>
                    <a:pt x="0" y="3064922"/>
                  </a:lnTo>
                  <a:lnTo>
                    <a:pt x="87949" y="3020965"/>
                  </a:lnTo>
                  <a:cubicBezTo>
                    <a:pt x="858709" y="2684075"/>
                    <a:pt x="3227310" y="2169093"/>
                    <a:pt x="6048113" y="1747487"/>
                  </a:cubicBezTo>
                  <a:cubicBezTo>
                    <a:pt x="7783991" y="1488037"/>
                    <a:pt x="9362448" y="1313073"/>
                    <a:pt x="10511198" y="1239930"/>
                  </a:cubicBezTo>
                  <a:lnTo>
                    <a:pt x="10511848" y="1239895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alpha val="58000"/>
                  </a:schemeClr>
                </a:gs>
                <a:gs pos="0">
                  <a:schemeClr val="tx1">
                    <a:alpha val="0"/>
                    <a:lumMod val="0"/>
                  </a:schemeClr>
                </a:gs>
              </a:gsLst>
              <a:lin ang="19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9221" name="文本框 6"/>
          <p:cNvSpPr txBox="1"/>
          <p:nvPr/>
        </p:nvSpPr>
        <p:spPr>
          <a:xfrm>
            <a:off x="4048845" y="3135336"/>
            <a:ext cx="7853362" cy="8744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Berisikan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aturan-aturan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atau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rambu-rambu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yang HARUS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disepakati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oleh DOSEN dan MAHASISWA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sebelum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perkuliahan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berlangsung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222" name="组合 7"/>
          <p:cNvGrpSpPr/>
          <p:nvPr/>
        </p:nvGrpSpPr>
        <p:grpSpPr>
          <a:xfrm>
            <a:off x="1163638" y="2560638"/>
            <a:ext cx="1878012" cy="1931987"/>
            <a:chOff x="4077865" y="2571564"/>
            <a:chExt cx="1392804" cy="1431256"/>
          </a:xfrm>
        </p:grpSpPr>
        <p:grpSp>
          <p:nvGrpSpPr>
            <p:cNvPr id="9223" name="组合 8"/>
            <p:cNvGrpSpPr/>
            <p:nvPr/>
          </p:nvGrpSpPr>
          <p:grpSpPr>
            <a:xfrm>
              <a:off x="4077865" y="2571564"/>
              <a:ext cx="1392804" cy="1431256"/>
              <a:chOff x="5576510" y="968753"/>
              <a:chExt cx="1884994" cy="1884995"/>
            </a:xfrm>
          </p:grpSpPr>
          <p:sp>
            <p:nvSpPr>
              <p:cNvPr id="11" name="椭圆 10"/>
              <p:cNvSpPr/>
              <p:nvPr/>
            </p:nvSpPr>
            <p:spPr>
              <a:xfrm>
                <a:off x="5576510" y="968754"/>
                <a:ext cx="1884994" cy="1884994"/>
              </a:xfrm>
              <a:prstGeom prst="ellipse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任意多边形 11"/>
              <p:cNvSpPr/>
              <p:nvPr/>
            </p:nvSpPr>
            <p:spPr>
              <a:xfrm>
                <a:off x="5602612" y="968753"/>
                <a:ext cx="1702993" cy="1440334"/>
              </a:xfrm>
              <a:custGeom>
                <a:avLst/>
                <a:gdLst>
                  <a:gd name="connsiteX0" fmla="*/ 942497 w 1702993"/>
                  <a:gd name="connsiteY0" fmla="*/ 0 h 1440334"/>
                  <a:gd name="connsiteX1" fmla="*/ 1608943 w 1702993"/>
                  <a:gd name="connsiteY1" fmla="*/ 276051 h 1440334"/>
                  <a:gd name="connsiteX2" fmla="*/ 1702993 w 1702993"/>
                  <a:gd name="connsiteY2" fmla="*/ 390040 h 1440334"/>
                  <a:gd name="connsiteX3" fmla="*/ 1456630 w 1702993"/>
                  <a:gd name="connsiteY3" fmla="*/ 499396 h 1440334"/>
                  <a:gd name="connsiteX4" fmla="*/ 214073 w 1702993"/>
                  <a:gd name="connsiteY4" fmla="*/ 1352754 h 1440334"/>
                  <a:gd name="connsiteX5" fmla="*/ 143272 w 1702993"/>
                  <a:gd name="connsiteY5" fmla="*/ 1440334 h 1440334"/>
                  <a:gd name="connsiteX6" fmla="*/ 113755 w 1702993"/>
                  <a:gd name="connsiteY6" fmla="*/ 1391747 h 1440334"/>
                  <a:gd name="connsiteX7" fmla="*/ 0 w 1702993"/>
                  <a:gd name="connsiteY7" fmla="*/ 942497 h 1440334"/>
                  <a:gd name="connsiteX8" fmla="*/ 942497 w 1702993"/>
                  <a:gd name="connsiteY8" fmla="*/ 0 h 1440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02993" h="1440334">
                    <a:moveTo>
                      <a:pt x="942497" y="0"/>
                    </a:moveTo>
                    <a:cubicBezTo>
                      <a:pt x="1202761" y="0"/>
                      <a:pt x="1438385" y="105493"/>
                      <a:pt x="1608943" y="276051"/>
                    </a:cubicBezTo>
                    <a:lnTo>
                      <a:pt x="1702993" y="390040"/>
                    </a:lnTo>
                    <a:lnTo>
                      <a:pt x="1456630" y="499396"/>
                    </a:lnTo>
                    <a:cubicBezTo>
                      <a:pt x="929930" y="744630"/>
                      <a:pt x="519602" y="1009794"/>
                      <a:pt x="214073" y="1352754"/>
                    </a:cubicBezTo>
                    <a:lnTo>
                      <a:pt x="143272" y="1440334"/>
                    </a:lnTo>
                    <a:lnTo>
                      <a:pt x="113755" y="1391747"/>
                    </a:lnTo>
                    <a:cubicBezTo>
                      <a:pt x="41208" y="1258202"/>
                      <a:pt x="0" y="1105162"/>
                      <a:pt x="0" y="942497"/>
                    </a:cubicBezTo>
                    <a:cubicBezTo>
                      <a:pt x="0" y="421970"/>
                      <a:pt x="421970" y="0"/>
                      <a:pt x="942497" y="0"/>
                    </a:cubicBez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9224" name="Freeform 10"/>
            <p:cNvSpPr>
              <a:spLocks noEditPoints="1"/>
            </p:cNvSpPr>
            <p:nvPr/>
          </p:nvSpPr>
          <p:spPr>
            <a:xfrm>
              <a:off x="4464197" y="2979296"/>
              <a:ext cx="656715" cy="656715"/>
            </a:xfrm>
            <a:custGeom>
              <a:avLst/>
              <a:gdLst/>
              <a:ahLst/>
              <a:cxnLst>
                <a:cxn ang="0">
                  <a:pos x="328644" y="244332"/>
                </a:cxn>
                <a:cxn ang="0">
                  <a:pos x="244332" y="328644"/>
                </a:cxn>
                <a:cxn ang="0">
                  <a:pos x="328644" y="412956"/>
                </a:cxn>
                <a:cxn ang="0">
                  <a:pos x="412956" y="328644"/>
                </a:cxn>
                <a:cxn ang="0">
                  <a:pos x="328644" y="244332"/>
                </a:cxn>
                <a:cxn ang="0">
                  <a:pos x="363057" y="489238"/>
                </a:cxn>
                <a:cxn ang="0">
                  <a:pos x="363057" y="450810"/>
                </a:cxn>
                <a:cxn ang="0">
                  <a:pos x="294231" y="450810"/>
                </a:cxn>
                <a:cxn ang="0">
                  <a:pos x="294231" y="489238"/>
                </a:cxn>
                <a:cxn ang="0">
                  <a:pos x="168050" y="363057"/>
                </a:cxn>
                <a:cxn ang="0">
                  <a:pos x="205905" y="363057"/>
                </a:cxn>
                <a:cxn ang="0">
                  <a:pos x="205905" y="294231"/>
                </a:cxn>
                <a:cxn ang="0">
                  <a:pos x="168050" y="294231"/>
                </a:cxn>
                <a:cxn ang="0">
                  <a:pos x="294231" y="168050"/>
                </a:cxn>
                <a:cxn ang="0">
                  <a:pos x="294231" y="205905"/>
                </a:cxn>
                <a:cxn ang="0">
                  <a:pos x="363057" y="205905"/>
                </a:cxn>
                <a:cxn ang="0">
                  <a:pos x="363057" y="168050"/>
                </a:cxn>
                <a:cxn ang="0">
                  <a:pos x="489238" y="294231"/>
                </a:cxn>
                <a:cxn ang="0">
                  <a:pos x="451384" y="294231"/>
                </a:cxn>
                <a:cxn ang="0">
                  <a:pos x="451384" y="363057"/>
                </a:cxn>
                <a:cxn ang="0">
                  <a:pos x="489238" y="363057"/>
                </a:cxn>
                <a:cxn ang="0">
                  <a:pos x="363057" y="489238"/>
                </a:cxn>
                <a:cxn ang="0">
                  <a:pos x="559211" y="294231"/>
                </a:cxn>
                <a:cxn ang="0">
                  <a:pos x="363057" y="98077"/>
                </a:cxn>
                <a:cxn ang="0">
                  <a:pos x="363057" y="0"/>
                </a:cxn>
                <a:cxn ang="0">
                  <a:pos x="294231" y="0"/>
                </a:cxn>
                <a:cxn ang="0">
                  <a:pos x="294231" y="98077"/>
                </a:cxn>
                <a:cxn ang="0">
                  <a:pos x="98077" y="294231"/>
                </a:cxn>
                <a:cxn ang="0">
                  <a:pos x="0" y="294231"/>
                </a:cxn>
                <a:cxn ang="0">
                  <a:pos x="0" y="363057"/>
                </a:cxn>
                <a:cxn ang="0">
                  <a:pos x="98077" y="363057"/>
                </a:cxn>
                <a:cxn ang="0">
                  <a:pos x="294231" y="559211"/>
                </a:cxn>
                <a:cxn ang="0">
                  <a:pos x="294231" y="656715"/>
                </a:cxn>
                <a:cxn ang="0">
                  <a:pos x="363057" y="656715"/>
                </a:cxn>
                <a:cxn ang="0">
                  <a:pos x="363057" y="559211"/>
                </a:cxn>
                <a:cxn ang="0">
                  <a:pos x="559211" y="363057"/>
                </a:cxn>
                <a:cxn ang="0">
                  <a:pos x="656715" y="363057"/>
                </a:cxn>
                <a:cxn ang="0">
                  <a:pos x="656715" y="294231"/>
                </a:cxn>
                <a:cxn ang="0">
                  <a:pos x="559211" y="294231"/>
                </a:cxn>
              </a:cxnLst>
              <a:rect l="0" t="0" r="0" b="0"/>
              <a:pathLst>
                <a:path w="1145" h="1145">
                  <a:moveTo>
                    <a:pt x="573" y="426"/>
                  </a:moveTo>
                  <a:cubicBezTo>
                    <a:pt x="492" y="426"/>
                    <a:pt x="426" y="492"/>
                    <a:pt x="426" y="573"/>
                  </a:cubicBezTo>
                  <a:cubicBezTo>
                    <a:pt x="426" y="654"/>
                    <a:pt x="492" y="720"/>
                    <a:pt x="573" y="720"/>
                  </a:cubicBezTo>
                  <a:cubicBezTo>
                    <a:pt x="654" y="720"/>
                    <a:pt x="720" y="654"/>
                    <a:pt x="720" y="573"/>
                  </a:cubicBezTo>
                  <a:cubicBezTo>
                    <a:pt x="720" y="492"/>
                    <a:pt x="654" y="426"/>
                    <a:pt x="573" y="426"/>
                  </a:cubicBezTo>
                  <a:close/>
                  <a:moveTo>
                    <a:pt x="633" y="853"/>
                  </a:moveTo>
                  <a:lnTo>
                    <a:pt x="633" y="786"/>
                  </a:lnTo>
                  <a:lnTo>
                    <a:pt x="513" y="786"/>
                  </a:lnTo>
                  <a:lnTo>
                    <a:pt x="513" y="853"/>
                  </a:lnTo>
                  <a:cubicBezTo>
                    <a:pt x="403" y="829"/>
                    <a:pt x="316" y="743"/>
                    <a:pt x="293" y="633"/>
                  </a:cubicBezTo>
                  <a:lnTo>
                    <a:pt x="359" y="633"/>
                  </a:lnTo>
                  <a:lnTo>
                    <a:pt x="359" y="513"/>
                  </a:lnTo>
                  <a:lnTo>
                    <a:pt x="293" y="513"/>
                  </a:lnTo>
                  <a:cubicBezTo>
                    <a:pt x="316" y="403"/>
                    <a:pt x="403" y="316"/>
                    <a:pt x="513" y="293"/>
                  </a:cubicBezTo>
                  <a:lnTo>
                    <a:pt x="513" y="359"/>
                  </a:lnTo>
                  <a:lnTo>
                    <a:pt x="633" y="359"/>
                  </a:lnTo>
                  <a:lnTo>
                    <a:pt x="633" y="293"/>
                  </a:lnTo>
                  <a:cubicBezTo>
                    <a:pt x="743" y="316"/>
                    <a:pt x="830" y="403"/>
                    <a:pt x="853" y="513"/>
                  </a:cubicBezTo>
                  <a:lnTo>
                    <a:pt x="787" y="513"/>
                  </a:lnTo>
                  <a:lnTo>
                    <a:pt x="787" y="633"/>
                  </a:lnTo>
                  <a:lnTo>
                    <a:pt x="853" y="633"/>
                  </a:lnTo>
                  <a:cubicBezTo>
                    <a:pt x="830" y="743"/>
                    <a:pt x="743" y="829"/>
                    <a:pt x="633" y="853"/>
                  </a:cubicBezTo>
                  <a:close/>
                  <a:moveTo>
                    <a:pt x="975" y="513"/>
                  </a:moveTo>
                  <a:cubicBezTo>
                    <a:pt x="949" y="337"/>
                    <a:pt x="809" y="197"/>
                    <a:pt x="633" y="171"/>
                  </a:cubicBezTo>
                  <a:lnTo>
                    <a:pt x="633" y="0"/>
                  </a:lnTo>
                  <a:lnTo>
                    <a:pt x="513" y="0"/>
                  </a:lnTo>
                  <a:lnTo>
                    <a:pt x="513" y="171"/>
                  </a:lnTo>
                  <a:cubicBezTo>
                    <a:pt x="337" y="197"/>
                    <a:pt x="197" y="337"/>
                    <a:pt x="171" y="513"/>
                  </a:cubicBezTo>
                  <a:lnTo>
                    <a:pt x="0" y="513"/>
                  </a:lnTo>
                  <a:lnTo>
                    <a:pt x="0" y="633"/>
                  </a:lnTo>
                  <a:lnTo>
                    <a:pt x="171" y="633"/>
                  </a:lnTo>
                  <a:cubicBezTo>
                    <a:pt x="197" y="809"/>
                    <a:pt x="337" y="949"/>
                    <a:pt x="513" y="975"/>
                  </a:cubicBezTo>
                  <a:lnTo>
                    <a:pt x="513" y="1145"/>
                  </a:lnTo>
                  <a:lnTo>
                    <a:pt x="633" y="1145"/>
                  </a:lnTo>
                  <a:lnTo>
                    <a:pt x="633" y="975"/>
                  </a:lnTo>
                  <a:cubicBezTo>
                    <a:pt x="809" y="949"/>
                    <a:pt x="949" y="809"/>
                    <a:pt x="975" y="633"/>
                  </a:cubicBezTo>
                  <a:lnTo>
                    <a:pt x="1145" y="633"/>
                  </a:lnTo>
                  <a:lnTo>
                    <a:pt x="1145" y="513"/>
                  </a:lnTo>
                  <a:lnTo>
                    <a:pt x="975" y="513"/>
                  </a:ln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 advClick="0" advTm="300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tx1">
                <a:lumMod val="95000"/>
                <a:lumOff val="5000"/>
              </a:schemeClr>
            </a:gs>
            <a:gs pos="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1"/>
          <p:cNvSpPr txBox="1"/>
          <p:nvPr/>
        </p:nvSpPr>
        <p:spPr>
          <a:xfrm>
            <a:off x="347662" y="219075"/>
            <a:ext cx="3037563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KEHADIRAN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243" name="组合 2"/>
          <p:cNvGrpSpPr/>
          <p:nvPr/>
        </p:nvGrpSpPr>
        <p:grpSpPr>
          <a:xfrm>
            <a:off x="0" y="1724025"/>
            <a:ext cx="3946525" cy="977900"/>
            <a:chOff x="0" y="1813581"/>
            <a:chExt cx="3947110" cy="978408"/>
          </a:xfrm>
        </p:grpSpPr>
        <p:sp>
          <p:nvSpPr>
            <p:cNvPr id="4" name="右箭头 3"/>
            <p:cNvSpPr/>
            <p:nvPr/>
          </p:nvSpPr>
          <p:spPr>
            <a:xfrm>
              <a:off x="0" y="1813581"/>
              <a:ext cx="3947110" cy="978408"/>
            </a:xfrm>
            <a:prstGeom prst="rightArrow">
              <a:avLst>
                <a:gd name="adj1" fmla="val 50000"/>
                <a:gd name="adj2" fmla="val 49065"/>
              </a:avLst>
            </a:prstGeom>
            <a:noFill/>
            <a:ln w="28575">
              <a:gradFill>
                <a:gsLst>
                  <a:gs pos="100000">
                    <a:srgbClr val="858585">
                      <a:alpha val="42000"/>
                    </a:srgbClr>
                  </a:gs>
                  <a:gs pos="0">
                    <a:schemeClr val="tx1">
                      <a:alpha val="30000"/>
                    </a:schemeClr>
                  </a:gs>
                  <a:gs pos="48000">
                    <a:schemeClr val="bg1"/>
                  </a:gs>
                </a:gsLst>
                <a:lin ang="27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1627840" y="1813581"/>
              <a:ext cx="2319270" cy="978408"/>
            </a:xfrm>
            <a:custGeom>
              <a:avLst/>
              <a:gdLst>
                <a:gd name="connsiteX0" fmla="*/ 1839214 w 2319270"/>
                <a:gd name="connsiteY0" fmla="*/ 0 h 978408"/>
                <a:gd name="connsiteX1" fmla="*/ 2319270 w 2319270"/>
                <a:gd name="connsiteY1" fmla="*/ 489204 h 978408"/>
                <a:gd name="connsiteX2" fmla="*/ 1839214 w 2319270"/>
                <a:gd name="connsiteY2" fmla="*/ 978408 h 978408"/>
                <a:gd name="connsiteX3" fmla="*/ 1839214 w 2319270"/>
                <a:gd name="connsiteY3" fmla="*/ 733806 h 978408"/>
                <a:gd name="connsiteX4" fmla="*/ 1166114 w 2319270"/>
                <a:gd name="connsiteY4" fmla="*/ 733806 h 978408"/>
                <a:gd name="connsiteX5" fmla="*/ 1112318 w 2319270"/>
                <a:gd name="connsiteY5" fmla="*/ 687059 h 978408"/>
                <a:gd name="connsiteX6" fmla="*/ 235477 w 2319270"/>
                <a:gd name="connsiteY6" fmla="*/ 300992 h 978408"/>
                <a:gd name="connsiteX7" fmla="*/ 0 w 2319270"/>
                <a:gd name="connsiteY7" fmla="*/ 244602 h 978408"/>
                <a:gd name="connsiteX8" fmla="*/ 1839214 w 2319270"/>
                <a:gd name="connsiteY8" fmla="*/ 244602 h 9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19270" h="978408">
                  <a:moveTo>
                    <a:pt x="1839214" y="0"/>
                  </a:moveTo>
                  <a:lnTo>
                    <a:pt x="2319270" y="489204"/>
                  </a:lnTo>
                  <a:lnTo>
                    <a:pt x="1839214" y="978408"/>
                  </a:lnTo>
                  <a:lnTo>
                    <a:pt x="1839214" y="733806"/>
                  </a:lnTo>
                  <a:lnTo>
                    <a:pt x="1166114" y="733806"/>
                  </a:lnTo>
                  <a:lnTo>
                    <a:pt x="1112318" y="687059"/>
                  </a:lnTo>
                  <a:cubicBezTo>
                    <a:pt x="904000" y="538780"/>
                    <a:pt x="599798" y="403992"/>
                    <a:pt x="235477" y="300992"/>
                  </a:cubicBezTo>
                  <a:lnTo>
                    <a:pt x="0" y="244602"/>
                  </a:lnTo>
                  <a:lnTo>
                    <a:pt x="1839214" y="244602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alpha val="58000"/>
                  </a:schemeClr>
                </a:gs>
                <a:gs pos="0">
                  <a:schemeClr val="tx1">
                    <a:alpha val="0"/>
                    <a:lumMod val="0"/>
                  </a:schemeClr>
                </a:gs>
              </a:gsLst>
              <a:lin ang="19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0244" name="组合 5"/>
          <p:cNvGrpSpPr/>
          <p:nvPr/>
        </p:nvGrpSpPr>
        <p:grpSpPr>
          <a:xfrm>
            <a:off x="0" y="2900363"/>
            <a:ext cx="6086475" cy="1508125"/>
            <a:chOff x="0" y="1813581"/>
            <a:chExt cx="3947110" cy="978408"/>
          </a:xfrm>
        </p:grpSpPr>
        <p:sp>
          <p:nvSpPr>
            <p:cNvPr id="7" name="右箭头 6"/>
            <p:cNvSpPr/>
            <p:nvPr/>
          </p:nvSpPr>
          <p:spPr>
            <a:xfrm>
              <a:off x="0" y="1813581"/>
              <a:ext cx="3947110" cy="978408"/>
            </a:xfrm>
            <a:prstGeom prst="rightArrow">
              <a:avLst>
                <a:gd name="adj1" fmla="val 50000"/>
                <a:gd name="adj2" fmla="val 49065"/>
              </a:avLst>
            </a:prstGeom>
            <a:noFill/>
            <a:ln w="28575">
              <a:gradFill>
                <a:gsLst>
                  <a:gs pos="100000">
                    <a:srgbClr val="858585">
                      <a:alpha val="42000"/>
                    </a:srgbClr>
                  </a:gs>
                  <a:gs pos="0">
                    <a:schemeClr val="tx1">
                      <a:alpha val="30000"/>
                    </a:schemeClr>
                  </a:gs>
                  <a:gs pos="48000">
                    <a:schemeClr val="bg1"/>
                  </a:gs>
                </a:gsLst>
                <a:lin ang="27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1627840" y="1813581"/>
              <a:ext cx="2319270" cy="978408"/>
            </a:xfrm>
            <a:custGeom>
              <a:avLst/>
              <a:gdLst>
                <a:gd name="connsiteX0" fmla="*/ 1839214 w 2319270"/>
                <a:gd name="connsiteY0" fmla="*/ 0 h 978408"/>
                <a:gd name="connsiteX1" fmla="*/ 2319270 w 2319270"/>
                <a:gd name="connsiteY1" fmla="*/ 489204 h 978408"/>
                <a:gd name="connsiteX2" fmla="*/ 1839214 w 2319270"/>
                <a:gd name="connsiteY2" fmla="*/ 978408 h 978408"/>
                <a:gd name="connsiteX3" fmla="*/ 1839214 w 2319270"/>
                <a:gd name="connsiteY3" fmla="*/ 733806 h 978408"/>
                <a:gd name="connsiteX4" fmla="*/ 1166114 w 2319270"/>
                <a:gd name="connsiteY4" fmla="*/ 733806 h 978408"/>
                <a:gd name="connsiteX5" fmla="*/ 1112318 w 2319270"/>
                <a:gd name="connsiteY5" fmla="*/ 687059 h 978408"/>
                <a:gd name="connsiteX6" fmla="*/ 235477 w 2319270"/>
                <a:gd name="connsiteY6" fmla="*/ 300992 h 978408"/>
                <a:gd name="connsiteX7" fmla="*/ 0 w 2319270"/>
                <a:gd name="connsiteY7" fmla="*/ 244602 h 978408"/>
                <a:gd name="connsiteX8" fmla="*/ 1839214 w 2319270"/>
                <a:gd name="connsiteY8" fmla="*/ 244602 h 9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19270" h="978408">
                  <a:moveTo>
                    <a:pt x="1839214" y="0"/>
                  </a:moveTo>
                  <a:lnTo>
                    <a:pt x="2319270" y="489204"/>
                  </a:lnTo>
                  <a:lnTo>
                    <a:pt x="1839214" y="978408"/>
                  </a:lnTo>
                  <a:lnTo>
                    <a:pt x="1839214" y="733806"/>
                  </a:lnTo>
                  <a:lnTo>
                    <a:pt x="1166114" y="733806"/>
                  </a:lnTo>
                  <a:lnTo>
                    <a:pt x="1112318" y="687059"/>
                  </a:lnTo>
                  <a:cubicBezTo>
                    <a:pt x="904000" y="538780"/>
                    <a:pt x="599798" y="403992"/>
                    <a:pt x="235477" y="300992"/>
                  </a:cubicBezTo>
                  <a:lnTo>
                    <a:pt x="0" y="244602"/>
                  </a:lnTo>
                  <a:lnTo>
                    <a:pt x="1839214" y="244602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alpha val="58000"/>
                  </a:schemeClr>
                </a:gs>
                <a:gs pos="0">
                  <a:schemeClr val="tx1">
                    <a:alpha val="0"/>
                    <a:lumMod val="0"/>
                  </a:schemeClr>
                </a:gs>
              </a:gsLst>
              <a:lin ang="19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0245" name="组合 8"/>
          <p:cNvGrpSpPr/>
          <p:nvPr/>
        </p:nvGrpSpPr>
        <p:grpSpPr>
          <a:xfrm>
            <a:off x="0" y="4683125"/>
            <a:ext cx="4684713" cy="1160463"/>
            <a:chOff x="0" y="1813581"/>
            <a:chExt cx="3947110" cy="978408"/>
          </a:xfrm>
        </p:grpSpPr>
        <p:sp>
          <p:nvSpPr>
            <p:cNvPr id="10" name="右箭头 9"/>
            <p:cNvSpPr/>
            <p:nvPr/>
          </p:nvSpPr>
          <p:spPr>
            <a:xfrm>
              <a:off x="0" y="1813581"/>
              <a:ext cx="3947110" cy="978408"/>
            </a:xfrm>
            <a:prstGeom prst="rightArrow">
              <a:avLst>
                <a:gd name="adj1" fmla="val 50000"/>
                <a:gd name="adj2" fmla="val 49065"/>
              </a:avLst>
            </a:prstGeom>
            <a:noFill/>
            <a:ln w="28575">
              <a:gradFill>
                <a:gsLst>
                  <a:gs pos="100000">
                    <a:srgbClr val="858585">
                      <a:alpha val="42000"/>
                    </a:srgbClr>
                  </a:gs>
                  <a:gs pos="0">
                    <a:schemeClr val="tx1">
                      <a:alpha val="30000"/>
                    </a:schemeClr>
                  </a:gs>
                  <a:gs pos="48000">
                    <a:schemeClr val="bg1"/>
                  </a:gs>
                </a:gsLst>
                <a:lin ang="27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1627840" y="1813581"/>
              <a:ext cx="2319270" cy="978408"/>
            </a:xfrm>
            <a:custGeom>
              <a:avLst/>
              <a:gdLst>
                <a:gd name="connsiteX0" fmla="*/ 1839214 w 2319270"/>
                <a:gd name="connsiteY0" fmla="*/ 0 h 978408"/>
                <a:gd name="connsiteX1" fmla="*/ 2319270 w 2319270"/>
                <a:gd name="connsiteY1" fmla="*/ 489204 h 978408"/>
                <a:gd name="connsiteX2" fmla="*/ 1839214 w 2319270"/>
                <a:gd name="connsiteY2" fmla="*/ 978408 h 978408"/>
                <a:gd name="connsiteX3" fmla="*/ 1839214 w 2319270"/>
                <a:gd name="connsiteY3" fmla="*/ 733806 h 978408"/>
                <a:gd name="connsiteX4" fmla="*/ 1166114 w 2319270"/>
                <a:gd name="connsiteY4" fmla="*/ 733806 h 978408"/>
                <a:gd name="connsiteX5" fmla="*/ 1112318 w 2319270"/>
                <a:gd name="connsiteY5" fmla="*/ 687059 h 978408"/>
                <a:gd name="connsiteX6" fmla="*/ 235477 w 2319270"/>
                <a:gd name="connsiteY6" fmla="*/ 300992 h 978408"/>
                <a:gd name="connsiteX7" fmla="*/ 0 w 2319270"/>
                <a:gd name="connsiteY7" fmla="*/ 244602 h 978408"/>
                <a:gd name="connsiteX8" fmla="*/ 1839214 w 2319270"/>
                <a:gd name="connsiteY8" fmla="*/ 244602 h 9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19270" h="978408">
                  <a:moveTo>
                    <a:pt x="1839214" y="0"/>
                  </a:moveTo>
                  <a:lnTo>
                    <a:pt x="2319270" y="489204"/>
                  </a:lnTo>
                  <a:lnTo>
                    <a:pt x="1839214" y="978408"/>
                  </a:lnTo>
                  <a:lnTo>
                    <a:pt x="1839214" y="733806"/>
                  </a:lnTo>
                  <a:lnTo>
                    <a:pt x="1166114" y="733806"/>
                  </a:lnTo>
                  <a:lnTo>
                    <a:pt x="1112318" y="687059"/>
                  </a:lnTo>
                  <a:cubicBezTo>
                    <a:pt x="904000" y="538780"/>
                    <a:pt x="599798" y="403992"/>
                    <a:pt x="235477" y="300992"/>
                  </a:cubicBezTo>
                  <a:lnTo>
                    <a:pt x="0" y="244602"/>
                  </a:lnTo>
                  <a:lnTo>
                    <a:pt x="1839214" y="244602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alpha val="58000"/>
                  </a:schemeClr>
                </a:gs>
                <a:gs pos="0">
                  <a:schemeClr val="tx1">
                    <a:alpha val="0"/>
                    <a:lumMod val="0"/>
                  </a:schemeClr>
                </a:gs>
              </a:gsLst>
              <a:lin ang="19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0246" name="组合 11"/>
          <p:cNvGrpSpPr/>
          <p:nvPr/>
        </p:nvGrpSpPr>
        <p:grpSpPr>
          <a:xfrm>
            <a:off x="6673850" y="1711322"/>
            <a:ext cx="4756150" cy="990599"/>
            <a:chOff x="6436662" y="1813581"/>
            <a:chExt cx="4755594" cy="990564"/>
          </a:xfrm>
        </p:grpSpPr>
        <p:sp>
          <p:nvSpPr>
            <p:cNvPr id="13" name="矩形 12"/>
            <p:cNvSpPr/>
            <p:nvPr/>
          </p:nvSpPr>
          <p:spPr>
            <a:xfrm>
              <a:off x="6436662" y="1813581"/>
              <a:ext cx="92154" cy="990564"/>
            </a:xfrm>
            <a:prstGeom prst="rect">
              <a:avLst/>
            </a:prstGeom>
            <a:solidFill>
              <a:schemeClr val="bg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254" name="TextBox 35"/>
            <p:cNvSpPr txBox="1"/>
            <p:nvPr/>
          </p:nvSpPr>
          <p:spPr>
            <a:xfrm>
              <a:off x="6619899" y="1850038"/>
              <a:ext cx="4572357" cy="92329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just" eaLnBrk="1" hangingPunct="1"/>
              <a:r>
                <a:rPr lang="en-ID" dirty="0" err="1">
                  <a:solidFill>
                    <a:schemeClr val="bg1"/>
                  </a:solidFill>
                </a:rPr>
                <a:t>Hadir</a:t>
              </a:r>
              <a:r>
                <a:rPr lang="en-ID" dirty="0">
                  <a:solidFill>
                    <a:schemeClr val="bg1"/>
                  </a:solidFill>
                </a:rPr>
                <a:t> </a:t>
              </a:r>
              <a:r>
                <a:rPr lang="en-ID" dirty="0" err="1">
                  <a:solidFill>
                    <a:schemeClr val="bg1"/>
                  </a:solidFill>
                </a:rPr>
                <a:t>sesuai</a:t>
              </a:r>
              <a:r>
                <a:rPr lang="en-ID" dirty="0">
                  <a:solidFill>
                    <a:schemeClr val="bg1"/>
                  </a:solidFill>
                </a:rPr>
                <a:t> </a:t>
              </a:r>
              <a:r>
                <a:rPr lang="en-ID" dirty="0" err="1">
                  <a:solidFill>
                    <a:schemeClr val="bg1"/>
                  </a:solidFill>
                </a:rPr>
                <a:t>dengan</a:t>
              </a:r>
              <a:r>
                <a:rPr lang="en-ID" dirty="0">
                  <a:solidFill>
                    <a:schemeClr val="bg1"/>
                  </a:solidFill>
                </a:rPr>
                <a:t> </a:t>
              </a:r>
              <a:r>
                <a:rPr lang="en-ID" dirty="0" err="1">
                  <a:solidFill>
                    <a:schemeClr val="bg1"/>
                  </a:solidFill>
                </a:rPr>
                <a:t>waktu</a:t>
              </a:r>
              <a:r>
                <a:rPr lang="en-ID" dirty="0">
                  <a:solidFill>
                    <a:schemeClr val="bg1"/>
                  </a:solidFill>
                </a:rPr>
                <a:t> </a:t>
              </a:r>
              <a:r>
                <a:rPr lang="en-ID" dirty="0" err="1">
                  <a:solidFill>
                    <a:schemeClr val="bg1"/>
                  </a:solidFill>
                </a:rPr>
                <a:t>perkuliahan</a:t>
              </a:r>
              <a:r>
                <a:rPr lang="en-ID" dirty="0">
                  <a:solidFill>
                    <a:schemeClr val="bg1"/>
                  </a:solidFill>
                </a:rPr>
                <a:t>. </a:t>
              </a:r>
              <a:r>
                <a:rPr lang="en-ID" dirty="0" err="1">
                  <a:solidFill>
                    <a:schemeClr val="bg1"/>
                  </a:solidFill>
                </a:rPr>
                <a:t>Kerterlambatan</a:t>
              </a:r>
              <a:r>
                <a:rPr lang="en-ID" dirty="0">
                  <a:solidFill>
                    <a:schemeClr val="bg1"/>
                  </a:solidFill>
                </a:rPr>
                <a:t> </a:t>
              </a:r>
              <a:r>
                <a:rPr lang="en-ID" dirty="0" err="1">
                  <a:solidFill>
                    <a:schemeClr val="bg1"/>
                  </a:solidFill>
                </a:rPr>
                <a:t>akan</a:t>
              </a:r>
              <a:r>
                <a:rPr lang="en-ID" dirty="0">
                  <a:solidFill>
                    <a:schemeClr val="bg1"/>
                  </a:solidFill>
                </a:rPr>
                <a:t> di </a:t>
              </a:r>
              <a:r>
                <a:rPr lang="en-ID" dirty="0" err="1">
                  <a:solidFill>
                    <a:schemeClr val="bg1"/>
                  </a:solidFill>
                </a:rPr>
                <a:t>tolerir</a:t>
              </a:r>
              <a:r>
                <a:rPr lang="en-ID" dirty="0">
                  <a:solidFill>
                    <a:schemeClr val="bg1"/>
                  </a:solidFill>
                </a:rPr>
                <a:t> 10 </a:t>
              </a:r>
              <a:r>
                <a:rPr lang="en-ID" dirty="0" err="1">
                  <a:solidFill>
                    <a:schemeClr val="bg1"/>
                  </a:solidFill>
                </a:rPr>
                <a:t>menit</a:t>
              </a:r>
              <a:r>
                <a:rPr lang="en-ID" dirty="0">
                  <a:solidFill>
                    <a:schemeClr val="bg1"/>
                  </a:solidFill>
                </a:rPr>
                <a:t> </a:t>
              </a:r>
              <a:r>
                <a:rPr lang="en-ID" dirty="0" err="1">
                  <a:solidFill>
                    <a:schemeClr val="bg1"/>
                  </a:solidFill>
                </a:rPr>
                <a:t>dari</a:t>
              </a:r>
              <a:r>
                <a:rPr lang="en-ID" dirty="0">
                  <a:solidFill>
                    <a:schemeClr val="bg1"/>
                  </a:solidFill>
                </a:rPr>
                <a:t> </a:t>
              </a:r>
              <a:r>
                <a:rPr lang="en-ID" dirty="0" err="1">
                  <a:solidFill>
                    <a:schemeClr val="bg1"/>
                  </a:solidFill>
                </a:rPr>
                <a:t>waktu</a:t>
              </a:r>
              <a:r>
                <a:rPr lang="en-ID" dirty="0">
                  <a:solidFill>
                    <a:schemeClr val="bg1"/>
                  </a:solidFill>
                </a:rPr>
                <a:t> </a:t>
              </a:r>
              <a:r>
                <a:rPr lang="en-ID" dirty="0" err="1">
                  <a:solidFill>
                    <a:schemeClr val="bg1"/>
                  </a:solidFill>
                </a:rPr>
                <a:t>perkuliahan</a:t>
              </a:r>
              <a:r>
                <a:rPr lang="en-ID" dirty="0">
                  <a:solidFill>
                    <a:schemeClr val="bg1"/>
                  </a:solidFill>
                </a:rPr>
                <a:t>. </a:t>
              </a:r>
            </a:p>
          </p:txBody>
        </p:sp>
      </p:grpSp>
      <p:grpSp>
        <p:nvGrpSpPr>
          <p:cNvPr id="10247" name="组合 14"/>
          <p:cNvGrpSpPr/>
          <p:nvPr/>
        </p:nvGrpSpPr>
        <p:grpSpPr>
          <a:xfrm>
            <a:off x="6673850" y="3168650"/>
            <a:ext cx="4756150" cy="990600"/>
            <a:chOff x="6436662" y="1813581"/>
            <a:chExt cx="4755594" cy="990564"/>
          </a:xfrm>
        </p:grpSpPr>
        <p:sp>
          <p:nvSpPr>
            <p:cNvPr id="16" name="矩形 15"/>
            <p:cNvSpPr/>
            <p:nvPr/>
          </p:nvSpPr>
          <p:spPr>
            <a:xfrm>
              <a:off x="6436662" y="1813581"/>
              <a:ext cx="92154" cy="990564"/>
            </a:xfrm>
            <a:prstGeom prst="rect">
              <a:avLst/>
            </a:prstGeom>
            <a:solidFill>
              <a:schemeClr val="bg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252" name="TextBox 35"/>
            <p:cNvSpPr txBox="1"/>
            <p:nvPr/>
          </p:nvSpPr>
          <p:spPr>
            <a:xfrm>
              <a:off x="6619899" y="1850038"/>
              <a:ext cx="4572357" cy="92329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just" eaLnBrk="1" hangingPunct="1"/>
              <a:r>
                <a:rPr lang="id-ID" dirty="0">
                  <a:solidFill>
                    <a:schemeClr val="bg1"/>
                  </a:solidFill>
                </a:rPr>
                <a:t>izin tidak masuk </a:t>
              </a:r>
              <a:r>
                <a:rPr lang="id-ID" b="1" dirty="0">
                  <a:solidFill>
                    <a:schemeClr val="bg1"/>
                  </a:solidFill>
                </a:rPr>
                <a:t>WAJIB</a:t>
              </a:r>
              <a:r>
                <a:rPr lang="id-ID" dirty="0">
                  <a:solidFill>
                    <a:schemeClr val="bg1"/>
                  </a:solidFill>
                </a:rPr>
                <a:t> menyertakan surat keterangan sakit atau keterangan lain yang dianggap relevan. 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248" name="组合 17"/>
          <p:cNvGrpSpPr/>
          <p:nvPr/>
        </p:nvGrpSpPr>
        <p:grpSpPr>
          <a:xfrm>
            <a:off x="6673850" y="4768850"/>
            <a:ext cx="4756150" cy="990600"/>
            <a:chOff x="6436662" y="1813581"/>
            <a:chExt cx="4755594" cy="990564"/>
          </a:xfrm>
        </p:grpSpPr>
        <p:sp>
          <p:nvSpPr>
            <p:cNvPr id="19" name="矩形 18"/>
            <p:cNvSpPr/>
            <p:nvPr/>
          </p:nvSpPr>
          <p:spPr>
            <a:xfrm>
              <a:off x="6436662" y="1813581"/>
              <a:ext cx="92154" cy="990564"/>
            </a:xfrm>
            <a:prstGeom prst="rect">
              <a:avLst/>
            </a:prstGeom>
            <a:solidFill>
              <a:schemeClr val="bg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250" name="TextBox 35"/>
            <p:cNvSpPr txBox="1"/>
            <p:nvPr/>
          </p:nvSpPr>
          <p:spPr>
            <a:xfrm>
              <a:off x="6619899" y="1850038"/>
              <a:ext cx="4572357" cy="92329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/>
              <a:r>
                <a:rPr lang="id-ID" b="1" dirty="0">
                  <a:solidFill>
                    <a:schemeClr val="bg1"/>
                  </a:solidFill>
                </a:rPr>
                <a:t>Kehadiran ≥ 90% </a:t>
              </a:r>
              <a:r>
                <a:rPr lang="id-ID" dirty="0">
                  <a:solidFill>
                    <a:schemeClr val="bg1"/>
                  </a:solidFill>
                </a:rPr>
                <a:t>dari</a:t>
              </a:r>
              <a:r>
                <a:rPr lang="id-ID" b="1" dirty="0">
                  <a:solidFill>
                    <a:schemeClr val="bg1"/>
                  </a:solidFill>
                </a:rPr>
                <a:t> </a:t>
              </a:r>
              <a:r>
                <a:rPr lang="id-ID" dirty="0">
                  <a:solidFill>
                    <a:schemeClr val="bg1"/>
                  </a:solidFill>
                </a:rPr>
                <a:t>jumlah total perkuliahan akan mendapatkan </a:t>
              </a:r>
              <a:r>
                <a:rPr lang="id-ID" b="1" dirty="0">
                  <a:solidFill>
                    <a:schemeClr val="bg1"/>
                  </a:solidFill>
                </a:rPr>
                <a:t>tambahan nilai 5%</a:t>
              </a:r>
              <a:r>
                <a:rPr lang="id-ID" dirty="0">
                  <a:solidFill>
                    <a:schemeClr val="bg1"/>
                  </a:solidFill>
                </a:rPr>
                <a:t> dari nilai total untuk nilai akhir. (16x pertemuan)</a:t>
              </a:r>
              <a:endParaRPr lang="en-ID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 advClick="0" advTm="300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tx1">
                <a:lumMod val="95000"/>
                <a:lumOff val="5000"/>
              </a:schemeClr>
            </a:gs>
            <a:gs pos="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1"/>
          <p:cNvSpPr txBox="1"/>
          <p:nvPr/>
        </p:nvSpPr>
        <p:spPr>
          <a:xfrm>
            <a:off x="347663" y="219075"/>
            <a:ext cx="279400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PROSES PERKULIAHAN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411" name="组合 20"/>
          <p:cNvGrpSpPr/>
          <p:nvPr/>
        </p:nvGrpSpPr>
        <p:grpSpPr>
          <a:xfrm>
            <a:off x="1955800" y="2252663"/>
            <a:ext cx="1452563" cy="1434758"/>
            <a:chOff x="1879181" y="2393562"/>
            <a:chExt cx="1452515" cy="1434979"/>
          </a:xfrm>
        </p:grpSpPr>
        <p:grpSp>
          <p:nvGrpSpPr>
            <p:cNvPr id="17468" name="组合 21"/>
            <p:cNvGrpSpPr/>
            <p:nvPr/>
          </p:nvGrpSpPr>
          <p:grpSpPr>
            <a:xfrm rot="2655246">
              <a:off x="1879181" y="2393562"/>
              <a:ext cx="1452515" cy="1434979"/>
              <a:chOff x="795525" y="1444752"/>
              <a:chExt cx="10533891" cy="4773168"/>
            </a:xfrm>
          </p:grpSpPr>
          <p:sp>
            <p:nvSpPr>
              <p:cNvPr id="26" name="矩形 25"/>
              <p:cNvSpPr/>
              <p:nvPr/>
            </p:nvSpPr>
            <p:spPr>
              <a:xfrm flipH="1">
                <a:off x="795528" y="1444752"/>
                <a:ext cx="10533888" cy="4773168"/>
              </a:xfrm>
              <a:prstGeom prst="rect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7" name="任意多边形 26"/>
              <p:cNvSpPr/>
              <p:nvPr/>
            </p:nvSpPr>
            <p:spPr>
              <a:xfrm flipH="1">
                <a:off x="795525" y="1444753"/>
                <a:ext cx="10511848" cy="3064922"/>
              </a:xfrm>
              <a:custGeom>
                <a:avLst/>
                <a:gdLst>
                  <a:gd name="connsiteX0" fmla="*/ 10511848 w 10511848"/>
                  <a:gd name="connsiteY0" fmla="*/ 0 h 3064922"/>
                  <a:gd name="connsiteX1" fmla="*/ 0 w 10511848"/>
                  <a:gd name="connsiteY1" fmla="*/ 0 h 3064922"/>
                  <a:gd name="connsiteX2" fmla="*/ 0 w 10511848"/>
                  <a:gd name="connsiteY2" fmla="*/ 3064922 h 3064922"/>
                  <a:gd name="connsiteX3" fmla="*/ 87949 w 10511848"/>
                  <a:gd name="connsiteY3" fmla="*/ 3020965 h 3064922"/>
                  <a:gd name="connsiteX4" fmla="*/ 6048113 w 10511848"/>
                  <a:gd name="connsiteY4" fmla="*/ 1747487 h 3064922"/>
                  <a:gd name="connsiteX5" fmla="*/ 10511198 w 10511848"/>
                  <a:gd name="connsiteY5" fmla="*/ 1239930 h 3064922"/>
                  <a:gd name="connsiteX6" fmla="*/ 10511848 w 10511848"/>
                  <a:gd name="connsiteY6" fmla="*/ 1239895 h 3064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511848" h="3064922">
                    <a:moveTo>
                      <a:pt x="10511848" y="0"/>
                    </a:moveTo>
                    <a:lnTo>
                      <a:pt x="0" y="0"/>
                    </a:lnTo>
                    <a:lnTo>
                      <a:pt x="0" y="3064922"/>
                    </a:lnTo>
                    <a:lnTo>
                      <a:pt x="87949" y="3020965"/>
                    </a:lnTo>
                    <a:cubicBezTo>
                      <a:pt x="858709" y="2684075"/>
                      <a:pt x="3227310" y="2169093"/>
                      <a:pt x="6048113" y="1747487"/>
                    </a:cubicBezTo>
                    <a:cubicBezTo>
                      <a:pt x="7783991" y="1488037"/>
                      <a:pt x="9362448" y="1313073"/>
                      <a:pt x="10511198" y="1239930"/>
                    </a:cubicBezTo>
                    <a:lnTo>
                      <a:pt x="10511848" y="1239895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  <a:lumMod val="0"/>
                    </a:schemeClr>
                  </a:gs>
                </a:gsLst>
                <a:lin ang="19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7470" name="Freeform 41"/>
            <p:cNvSpPr/>
            <p:nvPr/>
          </p:nvSpPr>
          <p:spPr>
            <a:xfrm>
              <a:off x="2447050" y="2430353"/>
              <a:ext cx="297727" cy="113466"/>
            </a:xfrm>
            <a:custGeom>
              <a:avLst/>
              <a:gdLst/>
              <a:ahLst/>
              <a:cxnLst>
                <a:cxn ang="0">
                  <a:pos x="0" y="18426"/>
                </a:cxn>
                <a:cxn ang="0">
                  <a:pos x="290938" y="113466"/>
                </a:cxn>
                <a:cxn ang="0">
                  <a:pos x="297727" y="95040"/>
                </a:cxn>
                <a:cxn ang="0">
                  <a:pos x="6789" y="0"/>
                </a:cxn>
                <a:cxn ang="0">
                  <a:pos x="0" y="18426"/>
                </a:cxn>
              </a:cxnLst>
              <a:rect l="0" t="0" r="0" b="0"/>
              <a:pathLst>
                <a:path w="307" h="117">
                  <a:moveTo>
                    <a:pt x="0" y="19"/>
                  </a:moveTo>
                  <a:lnTo>
                    <a:pt x="300" y="117"/>
                  </a:lnTo>
                  <a:lnTo>
                    <a:pt x="307" y="98"/>
                  </a:lnTo>
                  <a:lnTo>
                    <a:pt x="7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5F5E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59" name="组合 28"/>
          <p:cNvGrpSpPr/>
          <p:nvPr/>
        </p:nvGrpSpPr>
        <p:grpSpPr>
          <a:xfrm rot="2655246">
            <a:off x="3486150" y="2254250"/>
            <a:ext cx="1452563" cy="1434196"/>
            <a:chOff x="795525" y="1444752"/>
            <a:chExt cx="10533891" cy="4773168"/>
          </a:xfrm>
        </p:grpSpPr>
        <p:sp>
          <p:nvSpPr>
            <p:cNvPr id="32" name="矩形 31"/>
            <p:cNvSpPr/>
            <p:nvPr/>
          </p:nvSpPr>
          <p:spPr>
            <a:xfrm flipH="1">
              <a:off x="795528" y="1444752"/>
              <a:ext cx="10533888" cy="4773168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858585">
                      <a:alpha val="42000"/>
                    </a:srgbClr>
                  </a:gs>
                  <a:gs pos="0">
                    <a:schemeClr val="tx1">
                      <a:alpha val="30000"/>
                    </a:schemeClr>
                  </a:gs>
                  <a:gs pos="48000">
                    <a:schemeClr val="bg1"/>
                  </a:gs>
                </a:gsLst>
                <a:lin ang="27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" name="任意多边形 32"/>
            <p:cNvSpPr/>
            <p:nvPr/>
          </p:nvSpPr>
          <p:spPr>
            <a:xfrm flipH="1">
              <a:off x="795525" y="1444753"/>
              <a:ext cx="10511848" cy="3064922"/>
            </a:xfrm>
            <a:custGeom>
              <a:avLst/>
              <a:gdLst>
                <a:gd name="connsiteX0" fmla="*/ 10511848 w 10511848"/>
                <a:gd name="connsiteY0" fmla="*/ 0 h 3064922"/>
                <a:gd name="connsiteX1" fmla="*/ 0 w 10511848"/>
                <a:gd name="connsiteY1" fmla="*/ 0 h 3064922"/>
                <a:gd name="connsiteX2" fmla="*/ 0 w 10511848"/>
                <a:gd name="connsiteY2" fmla="*/ 3064922 h 3064922"/>
                <a:gd name="connsiteX3" fmla="*/ 87949 w 10511848"/>
                <a:gd name="connsiteY3" fmla="*/ 3020965 h 3064922"/>
                <a:gd name="connsiteX4" fmla="*/ 6048113 w 10511848"/>
                <a:gd name="connsiteY4" fmla="*/ 1747487 h 3064922"/>
                <a:gd name="connsiteX5" fmla="*/ 10511198 w 10511848"/>
                <a:gd name="connsiteY5" fmla="*/ 1239930 h 3064922"/>
                <a:gd name="connsiteX6" fmla="*/ 10511848 w 10511848"/>
                <a:gd name="connsiteY6" fmla="*/ 1239895 h 3064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11848" h="3064922">
                  <a:moveTo>
                    <a:pt x="10511848" y="0"/>
                  </a:moveTo>
                  <a:lnTo>
                    <a:pt x="0" y="0"/>
                  </a:lnTo>
                  <a:lnTo>
                    <a:pt x="0" y="3064922"/>
                  </a:lnTo>
                  <a:lnTo>
                    <a:pt x="87949" y="3020965"/>
                  </a:lnTo>
                  <a:cubicBezTo>
                    <a:pt x="858709" y="2684075"/>
                    <a:pt x="3227310" y="2169093"/>
                    <a:pt x="6048113" y="1747487"/>
                  </a:cubicBezTo>
                  <a:cubicBezTo>
                    <a:pt x="7783991" y="1488037"/>
                    <a:pt x="9362448" y="1313073"/>
                    <a:pt x="10511198" y="1239930"/>
                  </a:cubicBezTo>
                  <a:lnTo>
                    <a:pt x="10511848" y="1239895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alpha val="58000"/>
                  </a:schemeClr>
                </a:gs>
                <a:gs pos="0">
                  <a:schemeClr val="tx1">
                    <a:alpha val="0"/>
                    <a:lumMod val="0"/>
                  </a:schemeClr>
                </a:gs>
              </a:gsLst>
              <a:lin ang="19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7450" name="组合 34"/>
          <p:cNvGrpSpPr/>
          <p:nvPr/>
        </p:nvGrpSpPr>
        <p:grpSpPr>
          <a:xfrm rot="2655246">
            <a:off x="5045076" y="1892300"/>
            <a:ext cx="2101850" cy="2074863"/>
            <a:chOff x="795525" y="1444752"/>
            <a:chExt cx="10533891" cy="4773168"/>
          </a:xfrm>
        </p:grpSpPr>
        <p:sp>
          <p:nvSpPr>
            <p:cNvPr id="38" name="矩形 37"/>
            <p:cNvSpPr/>
            <p:nvPr/>
          </p:nvSpPr>
          <p:spPr>
            <a:xfrm flipH="1">
              <a:off x="795528" y="1444752"/>
              <a:ext cx="10533888" cy="4773168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858585">
                      <a:alpha val="42000"/>
                    </a:srgbClr>
                  </a:gs>
                  <a:gs pos="0">
                    <a:schemeClr val="tx1">
                      <a:alpha val="30000"/>
                    </a:schemeClr>
                  </a:gs>
                  <a:gs pos="48000">
                    <a:schemeClr val="bg1"/>
                  </a:gs>
                </a:gsLst>
                <a:lin ang="27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任意多边形 38"/>
            <p:cNvSpPr/>
            <p:nvPr/>
          </p:nvSpPr>
          <p:spPr>
            <a:xfrm flipH="1">
              <a:off x="795525" y="1444753"/>
              <a:ext cx="10511848" cy="3064922"/>
            </a:xfrm>
            <a:custGeom>
              <a:avLst/>
              <a:gdLst>
                <a:gd name="connsiteX0" fmla="*/ 10511848 w 10511848"/>
                <a:gd name="connsiteY0" fmla="*/ 0 h 3064922"/>
                <a:gd name="connsiteX1" fmla="*/ 0 w 10511848"/>
                <a:gd name="connsiteY1" fmla="*/ 0 h 3064922"/>
                <a:gd name="connsiteX2" fmla="*/ 0 w 10511848"/>
                <a:gd name="connsiteY2" fmla="*/ 3064922 h 3064922"/>
                <a:gd name="connsiteX3" fmla="*/ 87949 w 10511848"/>
                <a:gd name="connsiteY3" fmla="*/ 3020965 h 3064922"/>
                <a:gd name="connsiteX4" fmla="*/ 6048113 w 10511848"/>
                <a:gd name="connsiteY4" fmla="*/ 1747487 h 3064922"/>
                <a:gd name="connsiteX5" fmla="*/ 10511198 w 10511848"/>
                <a:gd name="connsiteY5" fmla="*/ 1239930 h 3064922"/>
                <a:gd name="connsiteX6" fmla="*/ 10511848 w 10511848"/>
                <a:gd name="connsiteY6" fmla="*/ 1239895 h 3064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11848" h="3064922">
                  <a:moveTo>
                    <a:pt x="10511848" y="0"/>
                  </a:moveTo>
                  <a:lnTo>
                    <a:pt x="0" y="0"/>
                  </a:lnTo>
                  <a:lnTo>
                    <a:pt x="0" y="3064922"/>
                  </a:lnTo>
                  <a:lnTo>
                    <a:pt x="87949" y="3020965"/>
                  </a:lnTo>
                  <a:cubicBezTo>
                    <a:pt x="858709" y="2684075"/>
                    <a:pt x="3227310" y="2169093"/>
                    <a:pt x="6048113" y="1747487"/>
                  </a:cubicBezTo>
                  <a:cubicBezTo>
                    <a:pt x="7783991" y="1488037"/>
                    <a:pt x="9362448" y="1313073"/>
                    <a:pt x="10511198" y="1239930"/>
                  </a:cubicBezTo>
                  <a:lnTo>
                    <a:pt x="10511848" y="1239895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alpha val="58000"/>
                  </a:schemeClr>
                </a:gs>
                <a:gs pos="0">
                  <a:schemeClr val="tx1">
                    <a:alpha val="0"/>
                    <a:lumMod val="0"/>
                  </a:schemeClr>
                </a:gs>
              </a:gsLst>
              <a:lin ang="19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7414" name="组合 39"/>
          <p:cNvGrpSpPr/>
          <p:nvPr/>
        </p:nvGrpSpPr>
        <p:grpSpPr>
          <a:xfrm>
            <a:off x="3975717" y="2244726"/>
            <a:ext cx="4729019" cy="1441449"/>
            <a:chOff x="3895306" y="2386733"/>
            <a:chExt cx="4732495" cy="1441808"/>
          </a:xfrm>
        </p:grpSpPr>
        <p:grpSp>
          <p:nvGrpSpPr>
            <p:cNvPr id="17440" name="组合 40"/>
            <p:cNvGrpSpPr/>
            <p:nvPr/>
          </p:nvGrpSpPr>
          <p:grpSpPr>
            <a:xfrm rot="2655246">
              <a:off x="7175286" y="2393562"/>
              <a:ext cx="1452515" cy="1434979"/>
              <a:chOff x="795525" y="1444752"/>
              <a:chExt cx="10533891" cy="4773168"/>
            </a:xfrm>
          </p:grpSpPr>
          <p:sp>
            <p:nvSpPr>
              <p:cNvPr id="45" name="矩形 44"/>
              <p:cNvSpPr/>
              <p:nvPr/>
            </p:nvSpPr>
            <p:spPr>
              <a:xfrm flipH="1">
                <a:off x="795528" y="1444752"/>
                <a:ext cx="10533888" cy="4773168"/>
              </a:xfrm>
              <a:prstGeom prst="rect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6" name="任意多边形 45"/>
              <p:cNvSpPr/>
              <p:nvPr/>
            </p:nvSpPr>
            <p:spPr>
              <a:xfrm flipH="1">
                <a:off x="795525" y="1444753"/>
                <a:ext cx="10511848" cy="3064922"/>
              </a:xfrm>
              <a:custGeom>
                <a:avLst/>
                <a:gdLst>
                  <a:gd name="connsiteX0" fmla="*/ 10511848 w 10511848"/>
                  <a:gd name="connsiteY0" fmla="*/ 0 h 3064922"/>
                  <a:gd name="connsiteX1" fmla="*/ 0 w 10511848"/>
                  <a:gd name="connsiteY1" fmla="*/ 0 h 3064922"/>
                  <a:gd name="connsiteX2" fmla="*/ 0 w 10511848"/>
                  <a:gd name="connsiteY2" fmla="*/ 3064922 h 3064922"/>
                  <a:gd name="connsiteX3" fmla="*/ 87949 w 10511848"/>
                  <a:gd name="connsiteY3" fmla="*/ 3020965 h 3064922"/>
                  <a:gd name="connsiteX4" fmla="*/ 6048113 w 10511848"/>
                  <a:gd name="connsiteY4" fmla="*/ 1747487 h 3064922"/>
                  <a:gd name="connsiteX5" fmla="*/ 10511198 w 10511848"/>
                  <a:gd name="connsiteY5" fmla="*/ 1239930 h 3064922"/>
                  <a:gd name="connsiteX6" fmla="*/ 10511848 w 10511848"/>
                  <a:gd name="connsiteY6" fmla="*/ 1239895 h 3064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511848" h="3064922">
                    <a:moveTo>
                      <a:pt x="10511848" y="0"/>
                    </a:moveTo>
                    <a:lnTo>
                      <a:pt x="0" y="0"/>
                    </a:lnTo>
                    <a:lnTo>
                      <a:pt x="0" y="3064922"/>
                    </a:lnTo>
                    <a:lnTo>
                      <a:pt x="87949" y="3020965"/>
                    </a:lnTo>
                    <a:cubicBezTo>
                      <a:pt x="858709" y="2684075"/>
                      <a:pt x="3227310" y="2169093"/>
                      <a:pt x="6048113" y="1747487"/>
                    </a:cubicBezTo>
                    <a:cubicBezTo>
                      <a:pt x="7783991" y="1488037"/>
                      <a:pt x="9362448" y="1313073"/>
                      <a:pt x="10511198" y="1239930"/>
                    </a:cubicBezTo>
                    <a:lnTo>
                      <a:pt x="10511848" y="1239895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  <a:lumMod val="0"/>
                    </a:schemeClr>
                  </a:gs>
                </a:gsLst>
                <a:lin ang="19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7442" name="Freeform 181"/>
            <p:cNvSpPr>
              <a:spLocks noEditPoints="1"/>
            </p:cNvSpPr>
            <p:nvPr/>
          </p:nvSpPr>
          <p:spPr>
            <a:xfrm>
              <a:off x="3895306" y="2386733"/>
              <a:ext cx="463231" cy="389579"/>
            </a:xfrm>
            <a:custGeom>
              <a:avLst/>
              <a:gdLst/>
              <a:ahLst/>
              <a:cxnLst>
                <a:cxn ang="0">
                  <a:pos x="395725" y="20870"/>
                </a:cxn>
                <a:cxn ang="0">
                  <a:pos x="270024" y="20870"/>
                </a:cxn>
                <a:cxn ang="0">
                  <a:pos x="270024" y="18551"/>
                </a:cxn>
                <a:cxn ang="0">
                  <a:pos x="258385" y="0"/>
                </a:cxn>
                <a:cxn ang="0">
                  <a:pos x="246746" y="11595"/>
                </a:cxn>
                <a:cxn ang="0">
                  <a:pos x="223468" y="11595"/>
                </a:cxn>
                <a:cxn ang="0">
                  <a:pos x="211829" y="0"/>
                </a:cxn>
                <a:cxn ang="0">
                  <a:pos x="200190" y="18551"/>
                </a:cxn>
                <a:cxn ang="0">
                  <a:pos x="200190" y="20870"/>
                </a:cxn>
                <a:cxn ang="0">
                  <a:pos x="69834" y="20870"/>
                </a:cxn>
                <a:cxn ang="0">
                  <a:pos x="0" y="90438"/>
                </a:cxn>
                <a:cxn ang="0">
                  <a:pos x="0" y="308417"/>
                </a:cxn>
                <a:cxn ang="0">
                  <a:pos x="69834" y="377984"/>
                </a:cxn>
                <a:cxn ang="0">
                  <a:pos x="79145" y="377984"/>
                </a:cxn>
                <a:cxn ang="0">
                  <a:pos x="79145" y="389579"/>
                </a:cxn>
                <a:cxn ang="0">
                  <a:pos x="388742" y="389579"/>
                </a:cxn>
                <a:cxn ang="0">
                  <a:pos x="388742" y="377984"/>
                </a:cxn>
                <a:cxn ang="0">
                  <a:pos x="395725" y="377984"/>
                </a:cxn>
                <a:cxn ang="0">
                  <a:pos x="463231" y="308417"/>
                </a:cxn>
                <a:cxn ang="0">
                  <a:pos x="463231" y="90438"/>
                </a:cxn>
                <a:cxn ang="0">
                  <a:pos x="395725" y="20870"/>
                </a:cxn>
                <a:cxn ang="0">
                  <a:pos x="365464" y="377984"/>
                </a:cxn>
                <a:cxn ang="0">
                  <a:pos x="349169" y="359433"/>
                </a:cxn>
                <a:cxn ang="0">
                  <a:pos x="365464" y="343201"/>
                </a:cxn>
                <a:cxn ang="0">
                  <a:pos x="381758" y="359433"/>
                </a:cxn>
                <a:cxn ang="0">
                  <a:pos x="365464" y="377984"/>
                </a:cxn>
                <a:cxn ang="0">
                  <a:pos x="407364" y="282909"/>
                </a:cxn>
                <a:cxn ang="0">
                  <a:pos x="356152" y="333925"/>
                </a:cxn>
                <a:cxn ang="0">
                  <a:pos x="109406" y="333925"/>
                </a:cxn>
                <a:cxn ang="0">
                  <a:pos x="58195" y="282909"/>
                </a:cxn>
                <a:cxn ang="0">
                  <a:pos x="58195" y="118265"/>
                </a:cxn>
                <a:cxn ang="0">
                  <a:pos x="109406" y="64930"/>
                </a:cxn>
                <a:cxn ang="0">
                  <a:pos x="356152" y="64930"/>
                </a:cxn>
                <a:cxn ang="0">
                  <a:pos x="407364" y="118265"/>
                </a:cxn>
                <a:cxn ang="0">
                  <a:pos x="407364" y="282909"/>
                </a:cxn>
              </a:cxnLst>
              <a:rect l="0" t="0" r="0" b="0"/>
              <a:pathLst>
                <a:path w="199" h="168">
                  <a:moveTo>
                    <a:pt x="170" y="9"/>
                  </a:moveTo>
                  <a:cubicBezTo>
                    <a:pt x="116" y="9"/>
                    <a:pt x="116" y="9"/>
                    <a:pt x="116" y="9"/>
                  </a:cubicBezTo>
                  <a:cubicBezTo>
                    <a:pt x="116" y="9"/>
                    <a:pt x="116" y="8"/>
                    <a:pt x="116" y="8"/>
                  </a:cubicBezTo>
                  <a:cubicBezTo>
                    <a:pt x="116" y="5"/>
                    <a:pt x="114" y="2"/>
                    <a:pt x="111" y="0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3" y="8"/>
                    <a:pt x="99" y="8"/>
                    <a:pt x="96" y="5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88" y="2"/>
                    <a:pt x="86" y="5"/>
                    <a:pt x="86" y="8"/>
                  </a:cubicBezTo>
                  <a:cubicBezTo>
                    <a:pt x="86" y="8"/>
                    <a:pt x="86" y="9"/>
                    <a:pt x="86" y="9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14" y="9"/>
                    <a:pt x="0" y="23"/>
                    <a:pt x="0" y="39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50"/>
                    <a:pt x="14" y="163"/>
                    <a:pt x="30" y="163"/>
                  </a:cubicBezTo>
                  <a:cubicBezTo>
                    <a:pt x="34" y="163"/>
                    <a:pt x="34" y="163"/>
                    <a:pt x="34" y="163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167" y="168"/>
                    <a:pt x="167" y="168"/>
                    <a:pt x="167" y="168"/>
                  </a:cubicBezTo>
                  <a:cubicBezTo>
                    <a:pt x="167" y="163"/>
                    <a:pt x="167" y="163"/>
                    <a:pt x="167" y="163"/>
                  </a:cubicBezTo>
                  <a:cubicBezTo>
                    <a:pt x="170" y="163"/>
                    <a:pt x="170" y="163"/>
                    <a:pt x="170" y="163"/>
                  </a:cubicBezTo>
                  <a:cubicBezTo>
                    <a:pt x="186" y="163"/>
                    <a:pt x="199" y="150"/>
                    <a:pt x="199" y="133"/>
                  </a:cubicBezTo>
                  <a:cubicBezTo>
                    <a:pt x="199" y="39"/>
                    <a:pt x="199" y="39"/>
                    <a:pt x="199" y="39"/>
                  </a:cubicBezTo>
                  <a:cubicBezTo>
                    <a:pt x="199" y="23"/>
                    <a:pt x="186" y="9"/>
                    <a:pt x="170" y="9"/>
                  </a:cubicBezTo>
                  <a:close/>
                  <a:moveTo>
                    <a:pt x="157" y="163"/>
                  </a:moveTo>
                  <a:cubicBezTo>
                    <a:pt x="153" y="163"/>
                    <a:pt x="150" y="159"/>
                    <a:pt x="150" y="155"/>
                  </a:cubicBezTo>
                  <a:cubicBezTo>
                    <a:pt x="150" y="152"/>
                    <a:pt x="153" y="148"/>
                    <a:pt x="157" y="148"/>
                  </a:cubicBezTo>
                  <a:cubicBezTo>
                    <a:pt x="161" y="148"/>
                    <a:pt x="164" y="152"/>
                    <a:pt x="164" y="155"/>
                  </a:cubicBezTo>
                  <a:cubicBezTo>
                    <a:pt x="164" y="159"/>
                    <a:pt x="161" y="163"/>
                    <a:pt x="157" y="163"/>
                  </a:cubicBezTo>
                  <a:close/>
                  <a:moveTo>
                    <a:pt x="175" y="122"/>
                  </a:moveTo>
                  <a:cubicBezTo>
                    <a:pt x="175" y="134"/>
                    <a:pt x="164" y="144"/>
                    <a:pt x="153" y="144"/>
                  </a:cubicBezTo>
                  <a:cubicBezTo>
                    <a:pt x="47" y="144"/>
                    <a:pt x="47" y="144"/>
                    <a:pt x="47" y="144"/>
                  </a:cubicBezTo>
                  <a:cubicBezTo>
                    <a:pt x="34" y="144"/>
                    <a:pt x="25" y="134"/>
                    <a:pt x="25" y="122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5" y="38"/>
                    <a:pt x="34" y="28"/>
                    <a:pt x="47" y="28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64" y="28"/>
                    <a:pt x="175" y="38"/>
                    <a:pt x="175" y="51"/>
                  </a:cubicBezTo>
                  <a:lnTo>
                    <a:pt x="175" y="122"/>
                  </a:lnTo>
                  <a:close/>
                </a:path>
              </a:pathLst>
            </a:custGeom>
            <a:solidFill>
              <a:srgbClr val="F5F5E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15" name="组合 46"/>
          <p:cNvGrpSpPr/>
          <p:nvPr/>
        </p:nvGrpSpPr>
        <p:grpSpPr>
          <a:xfrm>
            <a:off x="8782050" y="2244725"/>
            <a:ext cx="1452563" cy="1444423"/>
            <a:chOff x="8705287" y="2386731"/>
            <a:chExt cx="1452515" cy="1443665"/>
          </a:xfrm>
        </p:grpSpPr>
        <p:grpSp>
          <p:nvGrpSpPr>
            <p:cNvPr id="17431" name="组合 47"/>
            <p:cNvGrpSpPr/>
            <p:nvPr/>
          </p:nvGrpSpPr>
          <p:grpSpPr>
            <a:xfrm rot="2655246">
              <a:off x="8705287" y="2395417"/>
              <a:ext cx="1452515" cy="1434979"/>
              <a:chOff x="795525" y="1444752"/>
              <a:chExt cx="10533891" cy="4773168"/>
            </a:xfrm>
          </p:grpSpPr>
          <p:sp>
            <p:nvSpPr>
              <p:cNvPr id="51" name="矩形 50"/>
              <p:cNvSpPr/>
              <p:nvPr/>
            </p:nvSpPr>
            <p:spPr>
              <a:xfrm flipH="1">
                <a:off x="795528" y="1444752"/>
                <a:ext cx="10533888" cy="4773168"/>
              </a:xfrm>
              <a:prstGeom prst="rect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2" name="任意多边形 51"/>
              <p:cNvSpPr/>
              <p:nvPr/>
            </p:nvSpPr>
            <p:spPr>
              <a:xfrm flipH="1">
                <a:off x="795525" y="1444753"/>
                <a:ext cx="10511848" cy="3064922"/>
              </a:xfrm>
              <a:custGeom>
                <a:avLst/>
                <a:gdLst>
                  <a:gd name="connsiteX0" fmla="*/ 10511848 w 10511848"/>
                  <a:gd name="connsiteY0" fmla="*/ 0 h 3064922"/>
                  <a:gd name="connsiteX1" fmla="*/ 0 w 10511848"/>
                  <a:gd name="connsiteY1" fmla="*/ 0 h 3064922"/>
                  <a:gd name="connsiteX2" fmla="*/ 0 w 10511848"/>
                  <a:gd name="connsiteY2" fmla="*/ 3064922 h 3064922"/>
                  <a:gd name="connsiteX3" fmla="*/ 87949 w 10511848"/>
                  <a:gd name="connsiteY3" fmla="*/ 3020965 h 3064922"/>
                  <a:gd name="connsiteX4" fmla="*/ 6048113 w 10511848"/>
                  <a:gd name="connsiteY4" fmla="*/ 1747487 h 3064922"/>
                  <a:gd name="connsiteX5" fmla="*/ 10511198 w 10511848"/>
                  <a:gd name="connsiteY5" fmla="*/ 1239930 h 3064922"/>
                  <a:gd name="connsiteX6" fmla="*/ 10511848 w 10511848"/>
                  <a:gd name="connsiteY6" fmla="*/ 1239895 h 3064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511848" h="3064922">
                    <a:moveTo>
                      <a:pt x="10511848" y="0"/>
                    </a:moveTo>
                    <a:lnTo>
                      <a:pt x="0" y="0"/>
                    </a:lnTo>
                    <a:lnTo>
                      <a:pt x="0" y="3064922"/>
                    </a:lnTo>
                    <a:lnTo>
                      <a:pt x="87949" y="3020965"/>
                    </a:lnTo>
                    <a:cubicBezTo>
                      <a:pt x="858709" y="2684075"/>
                      <a:pt x="3227310" y="2169093"/>
                      <a:pt x="6048113" y="1747487"/>
                    </a:cubicBezTo>
                    <a:cubicBezTo>
                      <a:pt x="7783991" y="1488037"/>
                      <a:pt x="9362448" y="1313073"/>
                      <a:pt x="10511198" y="1239930"/>
                    </a:cubicBezTo>
                    <a:lnTo>
                      <a:pt x="10511848" y="1239895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  <a:lumMod val="0"/>
                    </a:schemeClr>
                  </a:gs>
                </a:gsLst>
                <a:lin ang="19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7432" name="Freeform 42"/>
            <p:cNvSpPr>
              <a:spLocks noEditPoints="1"/>
            </p:cNvSpPr>
            <p:nvPr/>
          </p:nvSpPr>
          <p:spPr>
            <a:xfrm>
              <a:off x="9219113" y="2386731"/>
              <a:ext cx="357390" cy="401000"/>
            </a:xfrm>
            <a:custGeom>
              <a:avLst/>
              <a:gdLst/>
              <a:ahLst/>
              <a:cxnLst>
                <a:cxn ang="0">
                  <a:pos x="357390" y="401000"/>
                </a:cxn>
                <a:cxn ang="0">
                  <a:pos x="0" y="401000"/>
                </a:cxn>
                <a:cxn ang="0">
                  <a:pos x="0" y="347703"/>
                </a:cxn>
                <a:cxn ang="0">
                  <a:pos x="30202" y="304557"/>
                </a:cxn>
                <a:cxn ang="0">
                  <a:pos x="30202" y="284253"/>
                </a:cxn>
                <a:cxn ang="0">
                  <a:pos x="0" y="284253"/>
                </a:cxn>
                <a:cxn ang="0">
                  <a:pos x="0" y="0"/>
                </a:cxn>
                <a:cxn ang="0">
                  <a:pos x="357390" y="0"/>
                </a:cxn>
                <a:cxn ang="0">
                  <a:pos x="357390" y="284253"/>
                </a:cxn>
                <a:cxn ang="0">
                  <a:pos x="322154" y="284253"/>
                </a:cxn>
                <a:cxn ang="0">
                  <a:pos x="322154" y="304557"/>
                </a:cxn>
                <a:cxn ang="0">
                  <a:pos x="357390" y="347703"/>
                </a:cxn>
                <a:cxn ang="0">
                  <a:pos x="357390" y="401000"/>
                </a:cxn>
                <a:cxn ang="0">
                  <a:pos x="322154" y="223342"/>
                </a:cxn>
                <a:cxn ang="0">
                  <a:pos x="322154" y="38070"/>
                </a:cxn>
                <a:cxn ang="0">
                  <a:pos x="312087" y="25380"/>
                </a:cxn>
                <a:cxn ang="0">
                  <a:pos x="47820" y="25380"/>
                </a:cxn>
                <a:cxn ang="0">
                  <a:pos x="35236" y="38070"/>
                </a:cxn>
                <a:cxn ang="0">
                  <a:pos x="35236" y="223342"/>
                </a:cxn>
                <a:cxn ang="0">
                  <a:pos x="47820" y="236032"/>
                </a:cxn>
                <a:cxn ang="0">
                  <a:pos x="312087" y="236032"/>
                </a:cxn>
                <a:cxn ang="0">
                  <a:pos x="322154" y="223342"/>
                </a:cxn>
              </a:cxnLst>
              <a:rect l="0" t="0" r="0" b="0"/>
              <a:pathLst>
                <a:path w="142" h="158">
                  <a:moveTo>
                    <a:pt x="142" y="158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42" y="112"/>
                    <a:pt x="142" y="112"/>
                    <a:pt x="142" y="112"/>
                  </a:cubicBezTo>
                  <a:cubicBezTo>
                    <a:pt x="128" y="112"/>
                    <a:pt x="128" y="112"/>
                    <a:pt x="128" y="112"/>
                  </a:cubicBezTo>
                  <a:cubicBezTo>
                    <a:pt x="128" y="120"/>
                    <a:pt x="128" y="120"/>
                    <a:pt x="128" y="120"/>
                  </a:cubicBezTo>
                  <a:cubicBezTo>
                    <a:pt x="142" y="137"/>
                    <a:pt x="142" y="137"/>
                    <a:pt x="142" y="137"/>
                  </a:cubicBezTo>
                  <a:cubicBezTo>
                    <a:pt x="142" y="158"/>
                    <a:pt x="142" y="158"/>
                    <a:pt x="142" y="158"/>
                  </a:cubicBezTo>
                  <a:close/>
                  <a:moveTo>
                    <a:pt x="128" y="88"/>
                  </a:moveTo>
                  <a:cubicBezTo>
                    <a:pt x="128" y="15"/>
                    <a:pt x="128" y="15"/>
                    <a:pt x="128" y="15"/>
                  </a:cubicBezTo>
                  <a:cubicBezTo>
                    <a:pt x="128" y="11"/>
                    <a:pt x="127" y="10"/>
                    <a:pt x="124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6" y="10"/>
                    <a:pt x="14" y="11"/>
                    <a:pt x="14" y="15"/>
                  </a:cubicBezTo>
                  <a:cubicBezTo>
                    <a:pt x="14" y="88"/>
                    <a:pt x="14" y="88"/>
                    <a:pt x="14" y="88"/>
                  </a:cubicBezTo>
                  <a:cubicBezTo>
                    <a:pt x="14" y="91"/>
                    <a:pt x="16" y="93"/>
                    <a:pt x="19" y="93"/>
                  </a:cubicBezTo>
                  <a:cubicBezTo>
                    <a:pt x="124" y="93"/>
                    <a:pt x="124" y="93"/>
                    <a:pt x="124" y="93"/>
                  </a:cubicBezTo>
                  <a:cubicBezTo>
                    <a:pt x="127" y="93"/>
                    <a:pt x="128" y="91"/>
                    <a:pt x="128" y="88"/>
                  </a:cubicBezTo>
                  <a:close/>
                </a:path>
              </a:pathLst>
            </a:custGeom>
            <a:solidFill>
              <a:srgbClr val="F5F5E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16" name="组合 52"/>
          <p:cNvGrpSpPr/>
          <p:nvPr/>
        </p:nvGrpSpPr>
        <p:grpSpPr>
          <a:xfrm>
            <a:off x="5346738" y="4712978"/>
            <a:ext cx="1663700" cy="1660586"/>
            <a:chOff x="5218529" y="4829848"/>
            <a:chExt cx="1664683" cy="1660668"/>
          </a:xfrm>
        </p:grpSpPr>
        <p:sp>
          <p:nvSpPr>
            <p:cNvPr id="17429" name="文本框 53"/>
            <p:cNvSpPr txBox="1"/>
            <p:nvPr/>
          </p:nvSpPr>
          <p:spPr>
            <a:xfrm>
              <a:off x="5218530" y="4829848"/>
              <a:ext cx="1664682" cy="30672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PERKULIAHAN</a:t>
              </a:r>
              <a:endPara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430" name="文本框 54"/>
            <p:cNvSpPr txBox="1"/>
            <p:nvPr/>
          </p:nvSpPr>
          <p:spPr>
            <a:xfrm>
              <a:off x="5218529" y="5105452"/>
              <a:ext cx="1664048" cy="138506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Perkuliahan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akan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dimulai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10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menit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dari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waktu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yg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sudah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ditentukan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(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berapapun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jumlah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mahasiswa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yang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hadir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)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417" name="组合 55"/>
          <p:cNvGrpSpPr/>
          <p:nvPr/>
        </p:nvGrpSpPr>
        <p:grpSpPr>
          <a:xfrm>
            <a:off x="3560236" y="4697996"/>
            <a:ext cx="1884362" cy="1660586"/>
            <a:chOff x="3503712" y="4825005"/>
            <a:chExt cx="1885583" cy="1660667"/>
          </a:xfrm>
        </p:grpSpPr>
        <p:sp>
          <p:nvSpPr>
            <p:cNvPr id="17427" name="文本框 56"/>
            <p:cNvSpPr txBox="1"/>
            <p:nvPr/>
          </p:nvSpPr>
          <p:spPr>
            <a:xfrm>
              <a:off x="3503712" y="4825005"/>
              <a:ext cx="1885583" cy="3067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ZOOM</a:t>
              </a:r>
              <a:endPara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428" name="文本框 57"/>
            <p:cNvSpPr txBox="1"/>
            <p:nvPr/>
          </p:nvSpPr>
          <p:spPr>
            <a:xfrm>
              <a:off x="3503712" y="5100609"/>
              <a:ext cx="1629195" cy="13850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Wajib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UNMUTE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dan </a:t>
              </a: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ON VIDEO 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(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boleh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off video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dengan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catatan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bisa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menjawab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ketika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ditanya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terkait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materi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)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418" name="组合 58"/>
          <p:cNvGrpSpPr/>
          <p:nvPr/>
        </p:nvGrpSpPr>
        <p:grpSpPr>
          <a:xfrm>
            <a:off x="1194781" y="4687893"/>
            <a:ext cx="2207092" cy="1475920"/>
            <a:chOff x="1298254" y="4816963"/>
            <a:chExt cx="2205458" cy="1475992"/>
          </a:xfrm>
        </p:grpSpPr>
        <p:sp>
          <p:nvSpPr>
            <p:cNvPr id="17425" name="文本框 59"/>
            <p:cNvSpPr txBox="1"/>
            <p:nvPr/>
          </p:nvSpPr>
          <p:spPr>
            <a:xfrm>
              <a:off x="1298889" y="4816963"/>
              <a:ext cx="2204823" cy="30779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BERPAKAIAN RAPIH</a:t>
              </a:r>
              <a:endPara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426" name="文本框 60"/>
            <p:cNvSpPr txBox="1"/>
            <p:nvPr/>
          </p:nvSpPr>
          <p:spPr>
            <a:xfrm>
              <a:off x="1298254" y="5092567"/>
              <a:ext cx="2088386" cy="1200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Menggunakan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kemeja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/blouse,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sopan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(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tidak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ketat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) </a:t>
              </a: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TIDAK DIPERKENANKAN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memakai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kaos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oblong, dan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kaos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berkerah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grpSp>
        <p:nvGrpSpPr>
          <p:cNvPr id="17419" name="组合 61"/>
          <p:cNvGrpSpPr/>
          <p:nvPr/>
        </p:nvGrpSpPr>
        <p:grpSpPr>
          <a:xfrm>
            <a:off x="7219073" y="4697996"/>
            <a:ext cx="1714500" cy="1475919"/>
            <a:chOff x="7104112" y="4820043"/>
            <a:chExt cx="1714817" cy="1475992"/>
          </a:xfrm>
        </p:grpSpPr>
        <p:sp>
          <p:nvSpPr>
            <p:cNvPr id="17423" name="文本框 62"/>
            <p:cNvSpPr txBox="1"/>
            <p:nvPr/>
          </p:nvSpPr>
          <p:spPr>
            <a:xfrm>
              <a:off x="7104113" y="4820043"/>
              <a:ext cx="1714816" cy="30672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KEHADIRAN</a:t>
              </a:r>
              <a:endPara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424" name="文本框 63"/>
            <p:cNvSpPr txBox="1"/>
            <p:nvPr/>
          </p:nvSpPr>
          <p:spPr>
            <a:xfrm>
              <a:off x="7104112" y="5095647"/>
              <a:ext cx="1604307" cy="1200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Tidak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diperkenankan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untuk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melakukan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aktivitas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lain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ataupun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sedang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dijalan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420" name="组合 64"/>
          <p:cNvGrpSpPr/>
          <p:nvPr/>
        </p:nvGrpSpPr>
        <p:grpSpPr>
          <a:xfrm>
            <a:off x="8823083" y="4712978"/>
            <a:ext cx="1665287" cy="1291254"/>
            <a:chOff x="8930683" y="4825005"/>
            <a:chExt cx="1665189" cy="1291317"/>
          </a:xfrm>
        </p:grpSpPr>
        <p:sp>
          <p:nvSpPr>
            <p:cNvPr id="17421" name="文本框 65"/>
            <p:cNvSpPr txBox="1"/>
            <p:nvPr/>
          </p:nvSpPr>
          <p:spPr>
            <a:xfrm>
              <a:off x="8930684" y="4825005"/>
              <a:ext cx="1665188" cy="3067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PRESENTASI</a:t>
              </a:r>
              <a:endPara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422" name="文本框 66"/>
            <p:cNvSpPr txBox="1"/>
            <p:nvPr/>
          </p:nvSpPr>
          <p:spPr>
            <a:xfrm>
              <a:off x="8930683" y="5100609"/>
              <a:ext cx="1664872" cy="101571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Semua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anggota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kelmpok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WAJIB HADIR,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harus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aktif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dan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siap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Ketika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sesi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tanya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jawab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0" name="Freeform 26">
            <a:extLst>
              <a:ext uri="{FF2B5EF4-FFF2-40B4-BE49-F238E27FC236}">
                <a16:creationId xmlns:a16="http://schemas.microsoft.com/office/drawing/2014/main" id="{BE0E0EB0-7171-DE4A-B1A7-44BF836B51DF}"/>
              </a:ext>
            </a:extLst>
          </p:cNvPr>
          <p:cNvSpPr>
            <a:spLocks noEditPoints="1"/>
          </p:cNvSpPr>
          <p:nvPr/>
        </p:nvSpPr>
        <p:spPr>
          <a:xfrm>
            <a:off x="2445611" y="2209029"/>
            <a:ext cx="428269" cy="493642"/>
          </a:xfrm>
          <a:custGeom>
            <a:avLst/>
            <a:gdLst/>
            <a:ahLst/>
            <a:cxnLst>
              <a:cxn ang="0">
                <a:pos x="557823" y="583685"/>
              </a:cxn>
              <a:cxn ang="0">
                <a:pos x="393469" y="381432"/>
              </a:cxn>
              <a:cxn ang="0">
                <a:pos x="321349" y="611176"/>
              </a:cxn>
              <a:cxn ang="0">
                <a:pos x="298291" y="470286"/>
              </a:cxn>
              <a:cxn ang="0">
                <a:pos x="259532" y="470286"/>
              </a:cxn>
              <a:cxn ang="0">
                <a:pos x="236474" y="611176"/>
              </a:cxn>
              <a:cxn ang="0">
                <a:pos x="164354" y="381432"/>
              </a:cxn>
              <a:cxn ang="0">
                <a:pos x="0" y="583685"/>
              </a:cxn>
              <a:cxn ang="0">
                <a:pos x="0" y="586630"/>
              </a:cxn>
              <a:cxn ang="0">
                <a:pos x="0" y="588103"/>
              </a:cxn>
              <a:cxn ang="0">
                <a:pos x="278666" y="639157"/>
              </a:cxn>
              <a:cxn ang="0">
                <a:pos x="557823" y="588103"/>
              </a:cxn>
              <a:cxn ang="0">
                <a:pos x="557823" y="586630"/>
              </a:cxn>
              <a:cxn ang="0">
                <a:pos x="557823" y="583685"/>
              </a:cxn>
              <a:cxn ang="0">
                <a:pos x="293384" y="399596"/>
              </a:cxn>
              <a:cxn ang="0">
                <a:pos x="264439" y="399596"/>
              </a:cxn>
              <a:cxn ang="0">
                <a:pos x="256589" y="403032"/>
              </a:cxn>
              <a:cxn ang="0">
                <a:pos x="245305" y="413832"/>
              </a:cxn>
              <a:cxn ang="0">
                <a:pos x="243342" y="427577"/>
              </a:cxn>
              <a:cxn ang="0">
                <a:pos x="257570" y="451141"/>
              </a:cxn>
              <a:cxn ang="0">
                <a:pos x="266892" y="456541"/>
              </a:cxn>
              <a:cxn ang="0">
                <a:pos x="290931" y="456541"/>
              </a:cxn>
              <a:cxn ang="0">
                <a:pos x="300253" y="451141"/>
              </a:cxn>
              <a:cxn ang="0">
                <a:pos x="314481" y="427577"/>
              </a:cxn>
              <a:cxn ang="0">
                <a:pos x="312518" y="413832"/>
              </a:cxn>
              <a:cxn ang="0">
                <a:pos x="301234" y="403032"/>
              </a:cxn>
              <a:cxn ang="0">
                <a:pos x="293384" y="399596"/>
              </a:cxn>
              <a:cxn ang="0">
                <a:pos x="278666" y="343633"/>
              </a:cxn>
              <a:cxn ang="0">
                <a:pos x="403281" y="160035"/>
              </a:cxn>
              <a:cxn ang="0">
                <a:pos x="278666" y="0"/>
              </a:cxn>
              <a:cxn ang="0">
                <a:pos x="154542" y="160035"/>
              </a:cxn>
              <a:cxn ang="0">
                <a:pos x="278666" y="343633"/>
              </a:cxn>
            </a:cxnLst>
            <a:rect l="0" t="0" r="0" b="0"/>
            <a:pathLst>
              <a:path w="1137" h="1313">
                <a:moveTo>
                  <a:pt x="1137" y="1189"/>
                </a:moveTo>
                <a:cubicBezTo>
                  <a:pt x="1137" y="1017"/>
                  <a:pt x="1000" y="853"/>
                  <a:pt x="802" y="777"/>
                </a:cubicBezTo>
                <a:lnTo>
                  <a:pt x="655" y="1245"/>
                </a:lnTo>
                <a:lnTo>
                  <a:pt x="608" y="958"/>
                </a:lnTo>
                <a:lnTo>
                  <a:pt x="529" y="958"/>
                </a:lnTo>
                <a:lnTo>
                  <a:pt x="482" y="1245"/>
                </a:lnTo>
                <a:lnTo>
                  <a:pt x="335" y="777"/>
                </a:lnTo>
                <a:cubicBezTo>
                  <a:pt x="138" y="853"/>
                  <a:pt x="0" y="1017"/>
                  <a:pt x="0" y="1189"/>
                </a:cubicBezTo>
                <a:cubicBezTo>
                  <a:pt x="0" y="1191"/>
                  <a:pt x="0" y="1193"/>
                  <a:pt x="0" y="1195"/>
                </a:cubicBezTo>
                <a:cubicBezTo>
                  <a:pt x="0" y="1196"/>
                  <a:pt x="0" y="1197"/>
                  <a:pt x="0" y="1198"/>
                </a:cubicBezTo>
                <a:cubicBezTo>
                  <a:pt x="0" y="1313"/>
                  <a:pt x="119" y="1302"/>
                  <a:pt x="568" y="1302"/>
                </a:cubicBezTo>
                <a:cubicBezTo>
                  <a:pt x="1047" y="1302"/>
                  <a:pt x="1137" y="1313"/>
                  <a:pt x="1137" y="1198"/>
                </a:cubicBezTo>
                <a:cubicBezTo>
                  <a:pt x="1137" y="1197"/>
                  <a:pt x="1137" y="1196"/>
                  <a:pt x="1137" y="1195"/>
                </a:cubicBezTo>
                <a:cubicBezTo>
                  <a:pt x="1137" y="1193"/>
                  <a:pt x="1137" y="1191"/>
                  <a:pt x="1137" y="1189"/>
                </a:cubicBezTo>
                <a:close/>
                <a:moveTo>
                  <a:pt x="598" y="814"/>
                </a:moveTo>
                <a:lnTo>
                  <a:pt x="539" y="814"/>
                </a:lnTo>
                <a:cubicBezTo>
                  <a:pt x="533" y="814"/>
                  <a:pt x="527" y="816"/>
                  <a:pt x="523" y="821"/>
                </a:cubicBezTo>
                <a:lnTo>
                  <a:pt x="500" y="843"/>
                </a:lnTo>
                <a:cubicBezTo>
                  <a:pt x="493" y="851"/>
                  <a:pt x="491" y="862"/>
                  <a:pt x="496" y="871"/>
                </a:cubicBezTo>
                <a:lnTo>
                  <a:pt x="525" y="919"/>
                </a:lnTo>
                <a:cubicBezTo>
                  <a:pt x="529" y="926"/>
                  <a:pt x="536" y="930"/>
                  <a:pt x="544" y="930"/>
                </a:cubicBezTo>
                <a:lnTo>
                  <a:pt x="593" y="930"/>
                </a:lnTo>
                <a:cubicBezTo>
                  <a:pt x="601" y="930"/>
                  <a:pt x="608" y="926"/>
                  <a:pt x="612" y="919"/>
                </a:cubicBezTo>
                <a:lnTo>
                  <a:pt x="641" y="871"/>
                </a:lnTo>
                <a:cubicBezTo>
                  <a:pt x="646" y="862"/>
                  <a:pt x="644" y="851"/>
                  <a:pt x="637" y="843"/>
                </a:cubicBezTo>
                <a:lnTo>
                  <a:pt x="614" y="821"/>
                </a:lnTo>
                <a:cubicBezTo>
                  <a:pt x="610" y="816"/>
                  <a:pt x="604" y="814"/>
                  <a:pt x="598" y="814"/>
                </a:cubicBezTo>
                <a:close/>
                <a:moveTo>
                  <a:pt x="568" y="700"/>
                </a:moveTo>
                <a:cubicBezTo>
                  <a:pt x="708" y="700"/>
                  <a:pt x="822" y="506"/>
                  <a:pt x="822" y="326"/>
                </a:cubicBezTo>
                <a:cubicBezTo>
                  <a:pt x="822" y="146"/>
                  <a:pt x="708" y="0"/>
                  <a:pt x="568" y="0"/>
                </a:cubicBezTo>
                <a:cubicBezTo>
                  <a:pt x="429" y="0"/>
                  <a:pt x="315" y="146"/>
                  <a:pt x="315" y="326"/>
                </a:cubicBezTo>
                <a:cubicBezTo>
                  <a:pt x="315" y="506"/>
                  <a:pt x="429" y="700"/>
                  <a:pt x="568" y="700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4" name="Freeform 8">
            <a:extLst>
              <a:ext uri="{FF2B5EF4-FFF2-40B4-BE49-F238E27FC236}">
                <a16:creationId xmlns:a16="http://schemas.microsoft.com/office/drawing/2014/main" id="{264DB329-F03D-CF49-B6C3-681DA63F104F}"/>
              </a:ext>
            </a:extLst>
          </p:cNvPr>
          <p:cNvSpPr>
            <a:spLocks noEditPoints="1"/>
          </p:cNvSpPr>
          <p:nvPr/>
        </p:nvSpPr>
        <p:spPr>
          <a:xfrm>
            <a:off x="7768262" y="2244725"/>
            <a:ext cx="455955" cy="467013"/>
          </a:xfrm>
          <a:custGeom>
            <a:avLst/>
            <a:gdLst/>
            <a:ahLst/>
            <a:cxnLst>
              <a:cxn ang="0">
                <a:pos x="110832" y="455156"/>
              </a:cxn>
              <a:cxn ang="0">
                <a:pos x="173951" y="455156"/>
              </a:cxn>
              <a:cxn ang="0">
                <a:pos x="186376" y="443217"/>
              </a:cxn>
              <a:cxn ang="0">
                <a:pos x="186376" y="335770"/>
              </a:cxn>
              <a:cxn ang="0">
                <a:pos x="173951" y="323832"/>
              </a:cxn>
              <a:cxn ang="0">
                <a:pos x="110832" y="323832"/>
              </a:cxn>
              <a:cxn ang="0">
                <a:pos x="98407" y="335770"/>
              </a:cxn>
              <a:cxn ang="0">
                <a:pos x="98407" y="443217"/>
              </a:cxn>
              <a:cxn ang="0">
                <a:pos x="110832" y="455156"/>
              </a:cxn>
              <a:cxn ang="0">
                <a:pos x="541237" y="487986"/>
              </a:cxn>
              <a:cxn ang="0">
                <a:pos x="55167" y="487986"/>
              </a:cxn>
              <a:cxn ang="0">
                <a:pos x="55167" y="27359"/>
              </a:cxn>
              <a:cxn ang="0">
                <a:pos x="27335" y="0"/>
              </a:cxn>
              <a:cxn ang="0">
                <a:pos x="0" y="27359"/>
              </a:cxn>
              <a:cxn ang="0">
                <a:pos x="0" y="515843"/>
              </a:cxn>
              <a:cxn ang="0">
                <a:pos x="27335" y="543202"/>
              </a:cxn>
              <a:cxn ang="0">
                <a:pos x="541237" y="543202"/>
              </a:cxn>
              <a:cxn ang="0">
                <a:pos x="569069" y="515843"/>
              </a:cxn>
              <a:cxn ang="0">
                <a:pos x="541237" y="487986"/>
              </a:cxn>
              <a:cxn ang="0">
                <a:pos x="261424" y="455156"/>
              </a:cxn>
              <a:cxn ang="0">
                <a:pos x="325040" y="455156"/>
              </a:cxn>
              <a:cxn ang="0">
                <a:pos x="336968" y="443217"/>
              </a:cxn>
              <a:cxn ang="0">
                <a:pos x="336968" y="193503"/>
              </a:cxn>
              <a:cxn ang="0">
                <a:pos x="325040" y="181067"/>
              </a:cxn>
              <a:cxn ang="0">
                <a:pos x="261424" y="181067"/>
              </a:cxn>
              <a:cxn ang="0">
                <a:pos x="249496" y="193503"/>
              </a:cxn>
              <a:cxn ang="0">
                <a:pos x="249496" y="443217"/>
              </a:cxn>
              <a:cxn ang="0">
                <a:pos x="261424" y="455156"/>
              </a:cxn>
              <a:cxn ang="0">
                <a:pos x="412513" y="455156"/>
              </a:cxn>
              <a:cxn ang="0">
                <a:pos x="475632" y="455156"/>
              </a:cxn>
              <a:cxn ang="0">
                <a:pos x="487560" y="443217"/>
              </a:cxn>
              <a:cxn ang="0">
                <a:pos x="487560" y="61682"/>
              </a:cxn>
              <a:cxn ang="0">
                <a:pos x="475632" y="49246"/>
              </a:cxn>
              <a:cxn ang="0">
                <a:pos x="412513" y="49246"/>
              </a:cxn>
              <a:cxn ang="0">
                <a:pos x="400088" y="61682"/>
              </a:cxn>
              <a:cxn ang="0">
                <a:pos x="400088" y="443217"/>
              </a:cxn>
              <a:cxn ang="0">
                <a:pos x="412513" y="455156"/>
              </a:cxn>
            </a:cxnLst>
            <a:rect l="0" t="0" r="0" b="0"/>
            <a:pathLst>
              <a:path w="1145" h="1092">
                <a:moveTo>
                  <a:pt x="223" y="915"/>
                </a:moveTo>
                <a:lnTo>
                  <a:pt x="350" y="915"/>
                </a:lnTo>
                <a:cubicBezTo>
                  <a:pt x="364" y="915"/>
                  <a:pt x="375" y="904"/>
                  <a:pt x="375" y="891"/>
                </a:cubicBezTo>
                <a:lnTo>
                  <a:pt x="375" y="675"/>
                </a:lnTo>
                <a:cubicBezTo>
                  <a:pt x="375" y="662"/>
                  <a:pt x="364" y="651"/>
                  <a:pt x="350" y="651"/>
                </a:cubicBezTo>
                <a:lnTo>
                  <a:pt x="223" y="651"/>
                </a:lnTo>
                <a:cubicBezTo>
                  <a:pt x="209" y="651"/>
                  <a:pt x="198" y="662"/>
                  <a:pt x="198" y="675"/>
                </a:cubicBezTo>
                <a:lnTo>
                  <a:pt x="198" y="891"/>
                </a:lnTo>
                <a:cubicBezTo>
                  <a:pt x="198" y="904"/>
                  <a:pt x="209" y="915"/>
                  <a:pt x="223" y="915"/>
                </a:cubicBezTo>
                <a:close/>
                <a:moveTo>
                  <a:pt x="1089" y="981"/>
                </a:moveTo>
                <a:lnTo>
                  <a:pt x="111" y="981"/>
                </a:lnTo>
                <a:lnTo>
                  <a:pt x="111" y="55"/>
                </a:lnTo>
                <a:cubicBezTo>
                  <a:pt x="111" y="25"/>
                  <a:pt x="86" y="0"/>
                  <a:pt x="55" y="0"/>
                </a:cubicBezTo>
                <a:cubicBezTo>
                  <a:pt x="25" y="0"/>
                  <a:pt x="0" y="25"/>
                  <a:pt x="0" y="55"/>
                </a:cubicBezTo>
                <a:lnTo>
                  <a:pt x="0" y="1037"/>
                </a:lnTo>
                <a:cubicBezTo>
                  <a:pt x="0" y="1067"/>
                  <a:pt x="25" y="1092"/>
                  <a:pt x="55" y="1092"/>
                </a:cubicBezTo>
                <a:lnTo>
                  <a:pt x="1089" y="1092"/>
                </a:lnTo>
                <a:cubicBezTo>
                  <a:pt x="1120" y="1092"/>
                  <a:pt x="1145" y="1067"/>
                  <a:pt x="1145" y="1037"/>
                </a:cubicBezTo>
                <a:cubicBezTo>
                  <a:pt x="1145" y="1006"/>
                  <a:pt x="1120" y="981"/>
                  <a:pt x="1089" y="981"/>
                </a:cubicBezTo>
                <a:close/>
                <a:moveTo>
                  <a:pt x="526" y="915"/>
                </a:moveTo>
                <a:lnTo>
                  <a:pt x="654" y="915"/>
                </a:lnTo>
                <a:cubicBezTo>
                  <a:pt x="667" y="915"/>
                  <a:pt x="678" y="904"/>
                  <a:pt x="678" y="891"/>
                </a:cubicBezTo>
                <a:lnTo>
                  <a:pt x="678" y="389"/>
                </a:lnTo>
                <a:cubicBezTo>
                  <a:pt x="678" y="375"/>
                  <a:pt x="667" y="364"/>
                  <a:pt x="654" y="364"/>
                </a:cubicBezTo>
                <a:lnTo>
                  <a:pt x="526" y="364"/>
                </a:lnTo>
                <a:cubicBezTo>
                  <a:pt x="513" y="364"/>
                  <a:pt x="502" y="375"/>
                  <a:pt x="502" y="389"/>
                </a:cubicBezTo>
                <a:lnTo>
                  <a:pt x="502" y="891"/>
                </a:lnTo>
                <a:cubicBezTo>
                  <a:pt x="502" y="904"/>
                  <a:pt x="513" y="915"/>
                  <a:pt x="526" y="915"/>
                </a:cubicBezTo>
                <a:close/>
                <a:moveTo>
                  <a:pt x="830" y="915"/>
                </a:moveTo>
                <a:lnTo>
                  <a:pt x="957" y="915"/>
                </a:lnTo>
                <a:cubicBezTo>
                  <a:pt x="970" y="915"/>
                  <a:pt x="981" y="904"/>
                  <a:pt x="981" y="891"/>
                </a:cubicBezTo>
                <a:lnTo>
                  <a:pt x="981" y="124"/>
                </a:lnTo>
                <a:cubicBezTo>
                  <a:pt x="981" y="110"/>
                  <a:pt x="970" y="99"/>
                  <a:pt x="957" y="99"/>
                </a:cubicBezTo>
                <a:lnTo>
                  <a:pt x="830" y="99"/>
                </a:lnTo>
                <a:cubicBezTo>
                  <a:pt x="816" y="99"/>
                  <a:pt x="805" y="110"/>
                  <a:pt x="805" y="124"/>
                </a:cubicBezTo>
                <a:lnTo>
                  <a:pt x="805" y="891"/>
                </a:lnTo>
                <a:cubicBezTo>
                  <a:pt x="805" y="904"/>
                  <a:pt x="816" y="915"/>
                  <a:pt x="830" y="915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" name="Freeform 16">
            <a:extLst>
              <a:ext uri="{FF2B5EF4-FFF2-40B4-BE49-F238E27FC236}">
                <a16:creationId xmlns:a16="http://schemas.microsoft.com/office/drawing/2014/main" id="{B8F266B3-9244-914B-A4A2-F574DD2C669B}"/>
              </a:ext>
            </a:extLst>
          </p:cNvPr>
          <p:cNvSpPr>
            <a:spLocks noEditPoints="1"/>
          </p:cNvSpPr>
          <p:nvPr/>
        </p:nvSpPr>
        <p:spPr>
          <a:xfrm>
            <a:off x="5722527" y="1854958"/>
            <a:ext cx="752567" cy="868979"/>
          </a:xfrm>
          <a:custGeom>
            <a:avLst/>
            <a:gdLst/>
            <a:ahLst/>
            <a:cxnLst>
              <a:cxn ang="0">
                <a:pos x="257387" y="587315"/>
              </a:cxn>
              <a:cxn ang="0">
                <a:pos x="248194" y="617140"/>
              </a:cxn>
              <a:cxn ang="0">
                <a:pos x="256812" y="631479"/>
              </a:cxn>
              <a:cxn ang="0">
                <a:pos x="265430" y="635494"/>
              </a:cxn>
              <a:cxn ang="0">
                <a:pos x="282666" y="652700"/>
              </a:cxn>
              <a:cxn ang="0">
                <a:pos x="300476" y="656715"/>
              </a:cxn>
              <a:cxn ang="0">
                <a:pos x="319435" y="653847"/>
              </a:cxn>
              <a:cxn ang="0">
                <a:pos x="338969" y="636067"/>
              </a:cxn>
              <a:cxn ang="0">
                <a:pos x="342991" y="634920"/>
              </a:cxn>
              <a:cxn ang="0">
                <a:pos x="355630" y="622876"/>
              </a:cxn>
              <a:cxn ang="0">
                <a:pos x="357354" y="596492"/>
              </a:cxn>
              <a:cxn ang="0">
                <a:pos x="302774" y="137652"/>
              </a:cxn>
              <a:cxn ang="0">
                <a:pos x="174081" y="404353"/>
              </a:cxn>
              <a:cxn ang="0">
                <a:pos x="245896" y="536269"/>
              </a:cxn>
              <a:cxn ang="0">
                <a:pos x="251067" y="571256"/>
              </a:cxn>
              <a:cxn ang="0">
                <a:pos x="372292" y="552902"/>
              </a:cxn>
              <a:cxn ang="0">
                <a:pos x="415956" y="423854"/>
              </a:cxn>
              <a:cxn ang="0">
                <a:pos x="463641" y="305129"/>
              </a:cxn>
              <a:cxn ang="0">
                <a:pos x="302774" y="137652"/>
              </a:cxn>
              <a:cxn ang="0">
                <a:pos x="523966" y="400912"/>
              </a:cxn>
              <a:cxn ang="0">
                <a:pos x="498687" y="444501"/>
              </a:cxn>
              <a:cxn ang="0">
                <a:pos x="564183" y="453105"/>
              </a:cxn>
              <a:cxn ang="0">
                <a:pos x="194189" y="114710"/>
              </a:cxn>
              <a:cxn ang="0">
                <a:pos x="185571" y="49899"/>
              </a:cxn>
              <a:cxn ang="0">
                <a:pos x="141907" y="74562"/>
              </a:cxn>
              <a:cxn ang="0">
                <a:pos x="194189" y="114710"/>
              </a:cxn>
              <a:cxn ang="0">
                <a:pos x="419403" y="49899"/>
              </a:cxn>
              <a:cxn ang="0">
                <a:pos x="410785" y="114710"/>
              </a:cxn>
              <a:cxn ang="0">
                <a:pos x="463067" y="74562"/>
              </a:cxn>
              <a:cxn ang="0">
                <a:pos x="579695" y="277025"/>
              </a:cxn>
              <a:cxn ang="0">
                <a:pos x="518795" y="301687"/>
              </a:cxn>
              <a:cxn ang="0">
                <a:pos x="579695" y="326924"/>
              </a:cxn>
              <a:cxn ang="0">
                <a:pos x="579695" y="277025"/>
              </a:cxn>
              <a:cxn ang="0">
                <a:pos x="327479" y="60796"/>
              </a:cxn>
              <a:cxn ang="0">
                <a:pos x="302200" y="0"/>
              </a:cxn>
              <a:cxn ang="0">
                <a:pos x="277495" y="60796"/>
              </a:cxn>
              <a:cxn ang="0">
                <a:pos x="105712" y="159447"/>
              </a:cxn>
              <a:cxn ang="0">
                <a:pos x="40217" y="150844"/>
              </a:cxn>
              <a:cxn ang="0">
                <a:pos x="80433" y="203037"/>
              </a:cxn>
              <a:cxn ang="0">
                <a:pos x="105712" y="159447"/>
              </a:cxn>
              <a:cxn ang="0">
                <a:pos x="554990" y="185257"/>
              </a:cxn>
              <a:cxn ang="0">
                <a:pos x="530286" y="141667"/>
              </a:cxn>
              <a:cxn ang="0">
                <a:pos x="489495" y="193860"/>
              </a:cxn>
              <a:cxn ang="0">
                <a:pos x="80433" y="400912"/>
              </a:cxn>
              <a:cxn ang="0">
                <a:pos x="40217" y="453105"/>
              </a:cxn>
              <a:cxn ang="0">
                <a:pos x="105712" y="444501"/>
              </a:cxn>
              <a:cxn ang="0">
                <a:pos x="80433" y="400912"/>
              </a:cxn>
              <a:cxn ang="0">
                <a:pos x="60900" y="277025"/>
              </a:cxn>
              <a:cxn ang="0">
                <a:pos x="0" y="301687"/>
              </a:cxn>
              <a:cxn ang="0">
                <a:pos x="60900" y="326924"/>
              </a:cxn>
            </a:cxnLst>
            <a:rect l="0" t="0" r="0" b="0"/>
            <a:pathLst>
              <a:path w="1053" h="1145">
                <a:moveTo>
                  <a:pt x="606" y="1024"/>
                </a:moveTo>
                <a:lnTo>
                  <a:pt x="448" y="1024"/>
                </a:lnTo>
                <a:cubicBezTo>
                  <a:pt x="439" y="1024"/>
                  <a:pt x="432" y="1031"/>
                  <a:pt x="432" y="1040"/>
                </a:cubicBezTo>
                <a:lnTo>
                  <a:pt x="432" y="1076"/>
                </a:lnTo>
                <a:cubicBezTo>
                  <a:pt x="432" y="1079"/>
                  <a:pt x="433" y="1083"/>
                  <a:pt x="435" y="1086"/>
                </a:cubicBezTo>
                <a:lnTo>
                  <a:pt x="447" y="1101"/>
                </a:lnTo>
                <a:cubicBezTo>
                  <a:pt x="449" y="1103"/>
                  <a:pt x="452" y="1105"/>
                  <a:pt x="455" y="1106"/>
                </a:cubicBezTo>
                <a:cubicBezTo>
                  <a:pt x="457" y="1107"/>
                  <a:pt x="459" y="1107"/>
                  <a:pt x="462" y="1108"/>
                </a:cubicBezTo>
                <a:cubicBezTo>
                  <a:pt x="463" y="1108"/>
                  <a:pt x="464" y="1108"/>
                  <a:pt x="465" y="1109"/>
                </a:cubicBezTo>
                <a:lnTo>
                  <a:pt x="492" y="1138"/>
                </a:lnTo>
                <a:cubicBezTo>
                  <a:pt x="494" y="1139"/>
                  <a:pt x="496" y="1141"/>
                  <a:pt x="498" y="1142"/>
                </a:cubicBezTo>
                <a:cubicBezTo>
                  <a:pt x="504" y="1144"/>
                  <a:pt x="513" y="1145"/>
                  <a:pt x="523" y="1145"/>
                </a:cubicBezTo>
                <a:lnTo>
                  <a:pt x="525" y="1145"/>
                </a:lnTo>
                <a:cubicBezTo>
                  <a:pt x="542" y="1145"/>
                  <a:pt x="551" y="1142"/>
                  <a:pt x="556" y="1140"/>
                </a:cubicBezTo>
                <a:cubicBezTo>
                  <a:pt x="558" y="1139"/>
                  <a:pt x="560" y="1138"/>
                  <a:pt x="561" y="1137"/>
                </a:cubicBezTo>
                <a:cubicBezTo>
                  <a:pt x="561" y="1137"/>
                  <a:pt x="589" y="1109"/>
                  <a:pt x="590" y="1109"/>
                </a:cubicBezTo>
                <a:cubicBezTo>
                  <a:pt x="591" y="1108"/>
                  <a:pt x="592" y="1108"/>
                  <a:pt x="593" y="1108"/>
                </a:cubicBezTo>
                <a:cubicBezTo>
                  <a:pt x="595" y="1108"/>
                  <a:pt x="596" y="1108"/>
                  <a:pt x="597" y="1107"/>
                </a:cubicBezTo>
                <a:cubicBezTo>
                  <a:pt x="602" y="1107"/>
                  <a:pt x="606" y="1105"/>
                  <a:pt x="609" y="1101"/>
                </a:cubicBezTo>
                <a:lnTo>
                  <a:pt x="619" y="1086"/>
                </a:lnTo>
                <a:cubicBezTo>
                  <a:pt x="621" y="1083"/>
                  <a:pt x="622" y="1080"/>
                  <a:pt x="622" y="1077"/>
                </a:cubicBezTo>
                <a:lnTo>
                  <a:pt x="622" y="1040"/>
                </a:lnTo>
                <a:cubicBezTo>
                  <a:pt x="622" y="1031"/>
                  <a:pt x="615" y="1024"/>
                  <a:pt x="606" y="1024"/>
                </a:cubicBezTo>
                <a:close/>
                <a:moveTo>
                  <a:pt x="527" y="240"/>
                </a:moveTo>
                <a:cubicBezTo>
                  <a:pt x="373" y="240"/>
                  <a:pt x="248" y="370"/>
                  <a:pt x="247" y="531"/>
                </a:cubicBezTo>
                <a:cubicBezTo>
                  <a:pt x="247" y="594"/>
                  <a:pt x="266" y="654"/>
                  <a:pt x="303" y="705"/>
                </a:cubicBezTo>
                <a:cubicBezTo>
                  <a:pt x="304" y="707"/>
                  <a:pt x="322" y="730"/>
                  <a:pt x="331" y="740"/>
                </a:cubicBezTo>
                <a:cubicBezTo>
                  <a:pt x="396" y="820"/>
                  <a:pt x="428" y="884"/>
                  <a:pt x="428" y="935"/>
                </a:cubicBezTo>
                <a:cubicBezTo>
                  <a:pt x="415" y="939"/>
                  <a:pt x="406" y="950"/>
                  <a:pt x="406" y="964"/>
                </a:cubicBezTo>
                <a:cubicBezTo>
                  <a:pt x="406" y="982"/>
                  <a:pt x="420" y="996"/>
                  <a:pt x="437" y="996"/>
                </a:cubicBezTo>
                <a:lnTo>
                  <a:pt x="617" y="996"/>
                </a:lnTo>
                <a:cubicBezTo>
                  <a:pt x="634" y="996"/>
                  <a:pt x="648" y="982"/>
                  <a:pt x="648" y="964"/>
                </a:cubicBezTo>
                <a:cubicBezTo>
                  <a:pt x="648" y="954"/>
                  <a:pt x="643" y="944"/>
                  <a:pt x="635" y="939"/>
                </a:cubicBezTo>
                <a:cubicBezTo>
                  <a:pt x="634" y="881"/>
                  <a:pt x="663" y="815"/>
                  <a:pt x="724" y="739"/>
                </a:cubicBezTo>
                <a:cubicBezTo>
                  <a:pt x="733" y="729"/>
                  <a:pt x="750" y="707"/>
                  <a:pt x="751" y="706"/>
                </a:cubicBezTo>
                <a:cubicBezTo>
                  <a:pt x="787" y="655"/>
                  <a:pt x="807" y="595"/>
                  <a:pt x="807" y="532"/>
                </a:cubicBezTo>
                <a:cubicBezTo>
                  <a:pt x="807" y="454"/>
                  <a:pt x="778" y="381"/>
                  <a:pt x="726" y="326"/>
                </a:cubicBezTo>
                <a:cubicBezTo>
                  <a:pt x="673" y="271"/>
                  <a:pt x="603" y="240"/>
                  <a:pt x="527" y="240"/>
                </a:cubicBezTo>
                <a:close/>
                <a:moveTo>
                  <a:pt x="966" y="730"/>
                </a:moveTo>
                <a:lnTo>
                  <a:pt x="912" y="699"/>
                </a:lnTo>
                <a:cubicBezTo>
                  <a:pt x="891" y="687"/>
                  <a:pt x="864" y="694"/>
                  <a:pt x="852" y="715"/>
                </a:cubicBezTo>
                <a:cubicBezTo>
                  <a:pt x="840" y="736"/>
                  <a:pt x="847" y="762"/>
                  <a:pt x="868" y="775"/>
                </a:cubicBezTo>
                <a:lnTo>
                  <a:pt x="923" y="806"/>
                </a:lnTo>
                <a:cubicBezTo>
                  <a:pt x="943" y="818"/>
                  <a:pt x="970" y="811"/>
                  <a:pt x="982" y="790"/>
                </a:cubicBezTo>
                <a:cubicBezTo>
                  <a:pt x="994" y="769"/>
                  <a:pt x="987" y="742"/>
                  <a:pt x="966" y="730"/>
                </a:cubicBezTo>
                <a:close/>
                <a:moveTo>
                  <a:pt x="338" y="200"/>
                </a:moveTo>
                <a:cubicBezTo>
                  <a:pt x="359" y="188"/>
                  <a:pt x="366" y="162"/>
                  <a:pt x="354" y="141"/>
                </a:cubicBezTo>
                <a:lnTo>
                  <a:pt x="323" y="87"/>
                </a:lnTo>
                <a:cubicBezTo>
                  <a:pt x="311" y="66"/>
                  <a:pt x="284" y="58"/>
                  <a:pt x="263" y="71"/>
                </a:cubicBezTo>
                <a:cubicBezTo>
                  <a:pt x="242" y="83"/>
                  <a:pt x="235" y="109"/>
                  <a:pt x="247" y="130"/>
                </a:cubicBezTo>
                <a:lnTo>
                  <a:pt x="278" y="184"/>
                </a:lnTo>
                <a:cubicBezTo>
                  <a:pt x="290" y="205"/>
                  <a:pt x="317" y="213"/>
                  <a:pt x="338" y="200"/>
                </a:cubicBezTo>
                <a:close/>
                <a:moveTo>
                  <a:pt x="790" y="71"/>
                </a:moveTo>
                <a:cubicBezTo>
                  <a:pt x="769" y="58"/>
                  <a:pt x="742" y="66"/>
                  <a:pt x="730" y="87"/>
                </a:cubicBezTo>
                <a:lnTo>
                  <a:pt x="699" y="141"/>
                </a:lnTo>
                <a:cubicBezTo>
                  <a:pt x="686" y="162"/>
                  <a:pt x="694" y="188"/>
                  <a:pt x="715" y="200"/>
                </a:cubicBezTo>
                <a:cubicBezTo>
                  <a:pt x="735" y="213"/>
                  <a:pt x="762" y="205"/>
                  <a:pt x="774" y="184"/>
                </a:cubicBezTo>
                <a:lnTo>
                  <a:pt x="806" y="130"/>
                </a:lnTo>
                <a:cubicBezTo>
                  <a:pt x="818" y="109"/>
                  <a:pt x="811" y="83"/>
                  <a:pt x="790" y="71"/>
                </a:cubicBezTo>
                <a:close/>
                <a:moveTo>
                  <a:pt x="1009" y="483"/>
                </a:moveTo>
                <a:lnTo>
                  <a:pt x="947" y="483"/>
                </a:lnTo>
                <a:cubicBezTo>
                  <a:pt x="922" y="483"/>
                  <a:pt x="903" y="502"/>
                  <a:pt x="903" y="526"/>
                </a:cubicBezTo>
                <a:cubicBezTo>
                  <a:pt x="903" y="551"/>
                  <a:pt x="922" y="570"/>
                  <a:pt x="947" y="570"/>
                </a:cubicBezTo>
                <a:lnTo>
                  <a:pt x="1009" y="570"/>
                </a:lnTo>
                <a:cubicBezTo>
                  <a:pt x="1033" y="570"/>
                  <a:pt x="1053" y="551"/>
                  <a:pt x="1053" y="526"/>
                </a:cubicBezTo>
                <a:cubicBezTo>
                  <a:pt x="1053" y="502"/>
                  <a:pt x="1033" y="483"/>
                  <a:pt x="1009" y="483"/>
                </a:cubicBezTo>
                <a:close/>
                <a:moveTo>
                  <a:pt x="526" y="150"/>
                </a:moveTo>
                <a:cubicBezTo>
                  <a:pt x="550" y="150"/>
                  <a:pt x="570" y="130"/>
                  <a:pt x="570" y="106"/>
                </a:cubicBezTo>
                <a:lnTo>
                  <a:pt x="570" y="44"/>
                </a:lnTo>
                <a:cubicBezTo>
                  <a:pt x="570" y="20"/>
                  <a:pt x="550" y="0"/>
                  <a:pt x="526" y="0"/>
                </a:cubicBezTo>
                <a:cubicBezTo>
                  <a:pt x="502" y="0"/>
                  <a:pt x="483" y="20"/>
                  <a:pt x="483" y="44"/>
                </a:cubicBezTo>
                <a:lnTo>
                  <a:pt x="483" y="106"/>
                </a:lnTo>
                <a:cubicBezTo>
                  <a:pt x="483" y="130"/>
                  <a:pt x="502" y="150"/>
                  <a:pt x="526" y="150"/>
                </a:cubicBezTo>
                <a:close/>
                <a:moveTo>
                  <a:pt x="184" y="278"/>
                </a:moveTo>
                <a:lnTo>
                  <a:pt x="130" y="247"/>
                </a:lnTo>
                <a:cubicBezTo>
                  <a:pt x="109" y="235"/>
                  <a:pt x="82" y="242"/>
                  <a:pt x="70" y="263"/>
                </a:cubicBezTo>
                <a:cubicBezTo>
                  <a:pt x="58" y="284"/>
                  <a:pt x="65" y="311"/>
                  <a:pt x="86" y="323"/>
                </a:cubicBezTo>
                <a:lnTo>
                  <a:pt x="140" y="354"/>
                </a:lnTo>
                <a:cubicBezTo>
                  <a:pt x="161" y="366"/>
                  <a:pt x="188" y="359"/>
                  <a:pt x="200" y="338"/>
                </a:cubicBezTo>
                <a:cubicBezTo>
                  <a:pt x="212" y="317"/>
                  <a:pt x="205" y="291"/>
                  <a:pt x="184" y="278"/>
                </a:cubicBezTo>
                <a:close/>
                <a:moveTo>
                  <a:pt x="912" y="354"/>
                </a:moveTo>
                <a:lnTo>
                  <a:pt x="966" y="323"/>
                </a:lnTo>
                <a:cubicBezTo>
                  <a:pt x="987" y="311"/>
                  <a:pt x="994" y="284"/>
                  <a:pt x="982" y="263"/>
                </a:cubicBezTo>
                <a:cubicBezTo>
                  <a:pt x="970" y="242"/>
                  <a:pt x="943" y="235"/>
                  <a:pt x="923" y="247"/>
                </a:cubicBezTo>
                <a:lnTo>
                  <a:pt x="868" y="278"/>
                </a:lnTo>
                <a:cubicBezTo>
                  <a:pt x="847" y="291"/>
                  <a:pt x="840" y="317"/>
                  <a:pt x="852" y="338"/>
                </a:cubicBezTo>
                <a:cubicBezTo>
                  <a:pt x="864" y="359"/>
                  <a:pt x="891" y="366"/>
                  <a:pt x="912" y="354"/>
                </a:cubicBezTo>
                <a:close/>
                <a:moveTo>
                  <a:pt x="140" y="699"/>
                </a:moveTo>
                <a:lnTo>
                  <a:pt x="86" y="730"/>
                </a:lnTo>
                <a:cubicBezTo>
                  <a:pt x="65" y="742"/>
                  <a:pt x="58" y="769"/>
                  <a:pt x="70" y="790"/>
                </a:cubicBezTo>
                <a:cubicBezTo>
                  <a:pt x="82" y="811"/>
                  <a:pt x="109" y="818"/>
                  <a:pt x="130" y="806"/>
                </a:cubicBezTo>
                <a:lnTo>
                  <a:pt x="184" y="775"/>
                </a:lnTo>
                <a:cubicBezTo>
                  <a:pt x="205" y="762"/>
                  <a:pt x="212" y="736"/>
                  <a:pt x="200" y="715"/>
                </a:cubicBezTo>
                <a:cubicBezTo>
                  <a:pt x="188" y="694"/>
                  <a:pt x="161" y="687"/>
                  <a:pt x="140" y="699"/>
                </a:cubicBezTo>
                <a:close/>
                <a:moveTo>
                  <a:pt x="150" y="526"/>
                </a:moveTo>
                <a:cubicBezTo>
                  <a:pt x="150" y="502"/>
                  <a:pt x="130" y="483"/>
                  <a:pt x="106" y="483"/>
                </a:cubicBezTo>
                <a:lnTo>
                  <a:pt x="44" y="483"/>
                </a:lnTo>
                <a:cubicBezTo>
                  <a:pt x="19" y="483"/>
                  <a:pt x="0" y="502"/>
                  <a:pt x="0" y="526"/>
                </a:cubicBezTo>
                <a:cubicBezTo>
                  <a:pt x="0" y="551"/>
                  <a:pt x="19" y="570"/>
                  <a:pt x="44" y="570"/>
                </a:cubicBezTo>
                <a:lnTo>
                  <a:pt x="106" y="570"/>
                </a:lnTo>
                <a:cubicBezTo>
                  <a:pt x="130" y="570"/>
                  <a:pt x="150" y="551"/>
                  <a:pt x="150" y="526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 advClick="0" advTm="300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tx1">
                <a:lumMod val="95000"/>
                <a:lumOff val="5000"/>
              </a:schemeClr>
            </a:gs>
            <a:gs pos="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1"/>
          <p:cNvSpPr txBox="1"/>
          <p:nvPr/>
        </p:nvSpPr>
        <p:spPr>
          <a:xfrm>
            <a:off x="347663" y="219075"/>
            <a:ext cx="2794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PENUGASAN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26990" y="2003898"/>
            <a:ext cx="4352924" cy="3214136"/>
          </a:xfrm>
          <a:prstGeom prst="rect">
            <a:avLst/>
          </a:prstGeom>
          <a:noFill/>
          <a:ln w="190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7646286" y="2003898"/>
            <a:ext cx="4400548" cy="3214136"/>
          </a:xfrm>
          <a:prstGeom prst="rect">
            <a:avLst/>
          </a:prstGeom>
          <a:noFill/>
          <a:ln w="190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437" name="文本框 51"/>
          <p:cNvSpPr txBox="1"/>
          <p:nvPr/>
        </p:nvSpPr>
        <p:spPr>
          <a:xfrm>
            <a:off x="204991" y="2109916"/>
            <a:ext cx="338138" cy="83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8" name="文本框 52"/>
          <p:cNvSpPr txBox="1"/>
          <p:nvPr/>
        </p:nvSpPr>
        <p:spPr>
          <a:xfrm>
            <a:off x="765520" y="2590594"/>
            <a:ext cx="3404842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Pengumpulan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tugas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harus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sesuai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dengan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waktu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yang </a:t>
            </a: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ditentukan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8439" name="文本框 53"/>
          <p:cNvSpPr txBox="1"/>
          <p:nvPr/>
        </p:nvSpPr>
        <p:spPr>
          <a:xfrm>
            <a:off x="178559" y="3540369"/>
            <a:ext cx="338138" cy="830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40" name="文本框 54"/>
          <p:cNvSpPr txBox="1"/>
          <p:nvPr/>
        </p:nvSpPr>
        <p:spPr>
          <a:xfrm>
            <a:off x="765520" y="4009627"/>
            <a:ext cx="3404842" cy="110799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ID" dirty="0">
                <a:solidFill>
                  <a:schemeClr val="bg1"/>
                </a:solidFill>
              </a:rPr>
              <a:t>Ketika </a:t>
            </a:r>
            <a:r>
              <a:rPr lang="en-ID" dirty="0" err="1">
                <a:solidFill>
                  <a:schemeClr val="bg1"/>
                </a:solidFill>
              </a:rPr>
              <a:t>ada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tugas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kelompok</a:t>
            </a:r>
            <a:r>
              <a:rPr lang="en-ID" dirty="0">
                <a:solidFill>
                  <a:schemeClr val="bg1"/>
                </a:solidFill>
              </a:rPr>
              <a:t>, yang </a:t>
            </a:r>
            <a:r>
              <a:rPr lang="en-ID" dirty="0" err="1">
                <a:solidFill>
                  <a:schemeClr val="bg1"/>
                </a:solidFill>
              </a:rPr>
              <a:t>tidak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mengerjakan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dianggap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tidak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memiliki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nilai</a:t>
            </a:r>
            <a:r>
              <a:rPr lang="en-ID" dirty="0">
                <a:solidFill>
                  <a:schemeClr val="bg1"/>
                </a:solidFill>
              </a:rPr>
              <a:t> (0)</a:t>
            </a:r>
            <a:endParaRPr lang="en-ID" dirty="0"/>
          </a:p>
          <a:p>
            <a:pPr algn="just" eaLnBrk="1" hangingPunct="1"/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41" name="文本框 55"/>
          <p:cNvSpPr txBox="1"/>
          <p:nvPr/>
        </p:nvSpPr>
        <p:spPr>
          <a:xfrm>
            <a:off x="7731674" y="2109916"/>
            <a:ext cx="339725" cy="83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42" name="文本框 56"/>
          <p:cNvSpPr txBox="1"/>
          <p:nvPr/>
        </p:nvSpPr>
        <p:spPr>
          <a:xfrm>
            <a:off x="8196184" y="2528521"/>
            <a:ext cx="3850649" cy="9233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just"/>
            <a:r>
              <a:rPr lang="id-ID" b="1" dirty="0">
                <a:solidFill>
                  <a:schemeClr val="bg1"/>
                </a:solidFill>
              </a:rPr>
              <a:t>Mengumpulkan tugas</a:t>
            </a:r>
            <a:r>
              <a:rPr lang="id-ID" dirty="0">
                <a:solidFill>
                  <a:schemeClr val="bg1"/>
                </a:solidFill>
              </a:rPr>
              <a:t> sebelum/tepat waktu akan mendapatkan </a:t>
            </a:r>
            <a:r>
              <a:rPr lang="id-ID" b="1" dirty="0">
                <a:solidFill>
                  <a:schemeClr val="bg1"/>
                </a:solidFill>
              </a:rPr>
              <a:t>tambahan nilai 5%</a:t>
            </a:r>
            <a:r>
              <a:rPr lang="id-ID" dirty="0">
                <a:solidFill>
                  <a:schemeClr val="bg1"/>
                </a:solidFill>
              </a:rPr>
              <a:t> dari nilai yang diperoleh.</a:t>
            </a:r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18443" name="文本框 57"/>
          <p:cNvSpPr txBox="1"/>
          <p:nvPr/>
        </p:nvSpPr>
        <p:spPr>
          <a:xfrm>
            <a:off x="7731675" y="3540369"/>
            <a:ext cx="339725" cy="830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44" name="文本框 58"/>
          <p:cNvSpPr txBox="1"/>
          <p:nvPr/>
        </p:nvSpPr>
        <p:spPr>
          <a:xfrm>
            <a:off x="8196186" y="4017705"/>
            <a:ext cx="3889082" cy="9233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just"/>
            <a:r>
              <a:rPr lang="id-ID" dirty="0">
                <a:solidFill>
                  <a:schemeClr val="bg1"/>
                </a:solidFill>
              </a:rPr>
              <a:t>Berbuat plagiat, menyontek, dan berbuat kecurangan lain dalam proses pembelajaran akan diberi </a:t>
            </a:r>
            <a:r>
              <a:rPr lang="id-ID" b="1" dirty="0">
                <a:solidFill>
                  <a:schemeClr val="bg1"/>
                </a:solidFill>
              </a:rPr>
              <a:t>sanksi nilai </a:t>
            </a:r>
            <a:r>
              <a:rPr lang="id-ID" b="1" dirty="0" err="1">
                <a:solidFill>
                  <a:schemeClr val="bg1"/>
                </a:solidFill>
              </a:rPr>
              <a:t>E</a:t>
            </a:r>
            <a:r>
              <a:rPr lang="id-ID" dirty="0">
                <a:solidFill>
                  <a:schemeClr val="bg1"/>
                </a:solidFill>
              </a:rPr>
              <a:t>;</a:t>
            </a:r>
            <a:endParaRPr lang="en-ID" dirty="0">
              <a:solidFill>
                <a:schemeClr val="bg1"/>
              </a:solidFill>
            </a:endParaRPr>
          </a:p>
        </p:txBody>
      </p:sp>
      <p:grpSp>
        <p:nvGrpSpPr>
          <p:cNvPr id="18445" name="组合 59"/>
          <p:cNvGrpSpPr/>
          <p:nvPr/>
        </p:nvGrpSpPr>
        <p:grpSpPr>
          <a:xfrm>
            <a:off x="4494213" y="2230438"/>
            <a:ext cx="1512887" cy="1304925"/>
            <a:chOff x="4582047" y="2161099"/>
            <a:chExt cx="1513192" cy="1304476"/>
          </a:xfrm>
        </p:grpSpPr>
        <p:grpSp>
          <p:nvGrpSpPr>
            <p:cNvPr id="18473" name="组合 60"/>
            <p:cNvGrpSpPr/>
            <p:nvPr/>
          </p:nvGrpSpPr>
          <p:grpSpPr>
            <a:xfrm>
              <a:off x="4582047" y="2161099"/>
              <a:ext cx="1513192" cy="1304476"/>
              <a:chOff x="5265845" y="2744422"/>
              <a:chExt cx="2214105" cy="1908711"/>
            </a:xfrm>
          </p:grpSpPr>
          <p:sp>
            <p:nvSpPr>
              <p:cNvPr id="63" name="六边形 62"/>
              <p:cNvSpPr/>
              <p:nvPr/>
            </p:nvSpPr>
            <p:spPr>
              <a:xfrm>
                <a:off x="5265845" y="2744422"/>
                <a:ext cx="2214105" cy="1908711"/>
              </a:xfrm>
              <a:prstGeom prst="hexagon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4" name="任意多边形 63"/>
              <p:cNvSpPr/>
              <p:nvPr/>
            </p:nvSpPr>
            <p:spPr>
              <a:xfrm>
                <a:off x="5265845" y="2744422"/>
                <a:ext cx="2138243" cy="1409999"/>
              </a:xfrm>
              <a:custGeom>
                <a:avLst/>
                <a:gdLst>
                  <a:gd name="connsiteX0" fmla="*/ 477178 w 2138243"/>
                  <a:gd name="connsiteY0" fmla="*/ 0 h 1409999"/>
                  <a:gd name="connsiteX1" fmla="*/ 1736927 w 2138243"/>
                  <a:gd name="connsiteY1" fmla="*/ 0 h 1409999"/>
                  <a:gd name="connsiteX2" fmla="*/ 2138243 w 2138243"/>
                  <a:gd name="connsiteY2" fmla="*/ 802632 h 1409999"/>
                  <a:gd name="connsiteX3" fmla="*/ 2047494 w 2138243"/>
                  <a:gd name="connsiteY3" fmla="*/ 770235 h 1409999"/>
                  <a:gd name="connsiteX4" fmla="*/ 689836 w 2138243"/>
                  <a:gd name="connsiteY4" fmla="*/ 1005720 h 1409999"/>
                  <a:gd name="connsiteX5" fmla="*/ 233003 w 2138243"/>
                  <a:gd name="connsiteY5" fmla="*/ 1403228 h 1409999"/>
                  <a:gd name="connsiteX6" fmla="*/ 227822 w 2138243"/>
                  <a:gd name="connsiteY6" fmla="*/ 1409999 h 1409999"/>
                  <a:gd name="connsiteX7" fmla="*/ 0 w 2138243"/>
                  <a:gd name="connsiteY7" fmla="*/ 954356 h 1409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38243" h="1409999">
                    <a:moveTo>
                      <a:pt x="477178" y="0"/>
                    </a:moveTo>
                    <a:lnTo>
                      <a:pt x="1736927" y="0"/>
                    </a:lnTo>
                    <a:lnTo>
                      <a:pt x="2138243" y="802632"/>
                    </a:lnTo>
                    <a:lnTo>
                      <a:pt x="2047494" y="770235"/>
                    </a:lnTo>
                    <a:cubicBezTo>
                      <a:pt x="1645534" y="649968"/>
                      <a:pt x="1138994" y="723250"/>
                      <a:pt x="689836" y="1005720"/>
                    </a:cubicBezTo>
                    <a:cubicBezTo>
                      <a:pt x="510173" y="1118708"/>
                      <a:pt x="356699" y="1254469"/>
                      <a:pt x="233003" y="1403228"/>
                    </a:cubicBezTo>
                    <a:lnTo>
                      <a:pt x="227822" y="1409999"/>
                    </a:lnTo>
                    <a:lnTo>
                      <a:pt x="0" y="954356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8474" name="文本框 61"/>
            <p:cNvSpPr txBox="1"/>
            <p:nvPr/>
          </p:nvSpPr>
          <p:spPr>
            <a:xfrm>
              <a:off x="5020959" y="2371870"/>
              <a:ext cx="338328" cy="83099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endPara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446" name="组合 64"/>
          <p:cNvGrpSpPr/>
          <p:nvPr/>
        </p:nvGrpSpPr>
        <p:grpSpPr>
          <a:xfrm>
            <a:off x="6137275" y="2205038"/>
            <a:ext cx="1512888" cy="1304925"/>
            <a:chOff x="4582047" y="2161099"/>
            <a:chExt cx="1513192" cy="1304476"/>
          </a:xfrm>
        </p:grpSpPr>
        <p:grpSp>
          <p:nvGrpSpPr>
            <p:cNvPr id="18465" name="组合 65"/>
            <p:cNvGrpSpPr/>
            <p:nvPr/>
          </p:nvGrpSpPr>
          <p:grpSpPr>
            <a:xfrm>
              <a:off x="4582047" y="2161099"/>
              <a:ext cx="1513192" cy="1304476"/>
              <a:chOff x="5265845" y="2744422"/>
              <a:chExt cx="2214105" cy="1908711"/>
            </a:xfrm>
          </p:grpSpPr>
          <p:sp>
            <p:nvSpPr>
              <p:cNvPr id="68" name="六边形 67"/>
              <p:cNvSpPr/>
              <p:nvPr/>
            </p:nvSpPr>
            <p:spPr>
              <a:xfrm>
                <a:off x="5265845" y="2744422"/>
                <a:ext cx="2214105" cy="1908711"/>
              </a:xfrm>
              <a:prstGeom prst="hexagon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9" name="任意多边形 68"/>
              <p:cNvSpPr/>
              <p:nvPr/>
            </p:nvSpPr>
            <p:spPr>
              <a:xfrm>
                <a:off x="5265845" y="2744422"/>
                <a:ext cx="2138243" cy="1409999"/>
              </a:xfrm>
              <a:custGeom>
                <a:avLst/>
                <a:gdLst>
                  <a:gd name="connsiteX0" fmla="*/ 477178 w 2138243"/>
                  <a:gd name="connsiteY0" fmla="*/ 0 h 1409999"/>
                  <a:gd name="connsiteX1" fmla="*/ 1736927 w 2138243"/>
                  <a:gd name="connsiteY1" fmla="*/ 0 h 1409999"/>
                  <a:gd name="connsiteX2" fmla="*/ 2138243 w 2138243"/>
                  <a:gd name="connsiteY2" fmla="*/ 802632 h 1409999"/>
                  <a:gd name="connsiteX3" fmla="*/ 2047494 w 2138243"/>
                  <a:gd name="connsiteY3" fmla="*/ 770235 h 1409999"/>
                  <a:gd name="connsiteX4" fmla="*/ 689836 w 2138243"/>
                  <a:gd name="connsiteY4" fmla="*/ 1005720 h 1409999"/>
                  <a:gd name="connsiteX5" fmla="*/ 233003 w 2138243"/>
                  <a:gd name="connsiteY5" fmla="*/ 1403228 h 1409999"/>
                  <a:gd name="connsiteX6" fmla="*/ 227822 w 2138243"/>
                  <a:gd name="connsiteY6" fmla="*/ 1409999 h 1409999"/>
                  <a:gd name="connsiteX7" fmla="*/ 0 w 2138243"/>
                  <a:gd name="connsiteY7" fmla="*/ 954356 h 1409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38243" h="1409999">
                    <a:moveTo>
                      <a:pt x="477178" y="0"/>
                    </a:moveTo>
                    <a:lnTo>
                      <a:pt x="1736927" y="0"/>
                    </a:lnTo>
                    <a:lnTo>
                      <a:pt x="2138243" y="802632"/>
                    </a:lnTo>
                    <a:lnTo>
                      <a:pt x="2047494" y="770235"/>
                    </a:lnTo>
                    <a:cubicBezTo>
                      <a:pt x="1645534" y="649968"/>
                      <a:pt x="1138994" y="723250"/>
                      <a:pt x="689836" y="1005720"/>
                    </a:cubicBezTo>
                    <a:cubicBezTo>
                      <a:pt x="510173" y="1118708"/>
                      <a:pt x="356699" y="1254469"/>
                      <a:pt x="233003" y="1403228"/>
                    </a:cubicBezTo>
                    <a:lnTo>
                      <a:pt x="227822" y="1409999"/>
                    </a:lnTo>
                    <a:lnTo>
                      <a:pt x="0" y="954356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8466" name="文本框 66"/>
            <p:cNvSpPr txBox="1"/>
            <p:nvPr/>
          </p:nvSpPr>
          <p:spPr>
            <a:xfrm>
              <a:off x="5020959" y="2371870"/>
              <a:ext cx="338328" cy="83099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  <a:endPara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447" name="组合 69"/>
          <p:cNvGrpSpPr/>
          <p:nvPr/>
        </p:nvGrpSpPr>
        <p:grpSpPr>
          <a:xfrm>
            <a:off x="4503738" y="3708400"/>
            <a:ext cx="1512887" cy="1304925"/>
            <a:chOff x="4582047" y="2161099"/>
            <a:chExt cx="1513192" cy="1304476"/>
          </a:xfrm>
        </p:grpSpPr>
        <p:grpSp>
          <p:nvGrpSpPr>
            <p:cNvPr id="18457" name="组合 70"/>
            <p:cNvGrpSpPr/>
            <p:nvPr/>
          </p:nvGrpSpPr>
          <p:grpSpPr>
            <a:xfrm>
              <a:off x="4582047" y="2161099"/>
              <a:ext cx="1513192" cy="1304476"/>
              <a:chOff x="5265845" y="2744422"/>
              <a:chExt cx="2214105" cy="1908711"/>
            </a:xfrm>
          </p:grpSpPr>
          <p:sp>
            <p:nvSpPr>
              <p:cNvPr id="73" name="六边形 72"/>
              <p:cNvSpPr/>
              <p:nvPr/>
            </p:nvSpPr>
            <p:spPr>
              <a:xfrm>
                <a:off x="5265845" y="2744422"/>
                <a:ext cx="2214105" cy="1908711"/>
              </a:xfrm>
              <a:prstGeom prst="hexagon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4" name="任意多边形 73"/>
              <p:cNvSpPr/>
              <p:nvPr/>
            </p:nvSpPr>
            <p:spPr>
              <a:xfrm>
                <a:off x="5265845" y="2744422"/>
                <a:ext cx="2138243" cy="1409999"/>
              </a:xfrm>
              <a:custGeom>
                <a:avLst/>
                <a:gdLst>
                  <a:gd name="connsiteX0" fmla="*/ 477178 w 2138243"/>
                  <a:gd name="connsiteY0" fmla="*/ 0 h 1409999"/>
                  <a:gd name="connsiteX1" fmla="*/ 1736927 w 2138243"/>
                  <a:gd name="connsiteY1" fmla="*/ 0 h 1409999"/>
                  <a:gd name="connsiteX2" fmla="*/ 2138243 w 2138243"/>
                  <a:gd name="connsiteY2" fmla="*/ 802632 h 1409999"/>
                  <a:gd name="connsiteX3" fmla="*/ 2047494 w 2138243"/>
                  <a:gd name="connsiteY3" fmla="*/ 770235 h 1409999"/>
                  <a:gd name="connsiteX4" fmla="*/ 689836 w 2138243"/>
                  <a:gd name="connsiteY4" fmla="*/ 1005720 h 1409999"/>
                  <a:gd name="connsiteX5" fmla="*/ 233003 w 2138243"/>
                  <a:gd name="connsiteY5" fmla="*/ 1403228 h 1409999"/>
                  <a:gd name="connsiteX6" fmla="*/ 227822 w 2138243"/>
                  <a:gd name="connsiteY6" fmla="*/ 1409999 h 1409999"/>
                  <a:gd name="connsiteX7" fmla="*/ 0 w 2138243"/>
                  <a:gd name="connsiteY7" fmla="*/ 954356 h 1409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38243" h="1409999">
                    <a:moveTo>
                      <a:pt x="477178" y="0"/>
                    </a:moveTo>
                    <a:lnTo>
                      <a:pt x="1736927" y="0"/>
                    </a:lnTo>
                    <a:lnTo>
                      <a:pt x="2138243" y="802632"/>
                    </a:lnTo>
                    <a:lnTo>
                      <a:pt x="2047494" y="770235"/>
                    </a:lnTo>
                    <a:cubicBezTo>
                      <a:pt x="1645534" y="649968"/>
                      <a:pt x="1138994" y="723250"/>
                      <a:pt x="689836" y="1005720"/>
                    </a:cubicBezTo>
                    <a:cubicBezTo>
                      <a:pt x="510173" y="1118708"/>
                      <a:pt x="356699" y="1254469"/>
                      <a:pt x="233003" y="1403228"/>
                    </a:cubicBezTo>
                    <a:lnTo>
                      <a:pt x="227822" y="1409999"/>
                    </a:lnTo>
                    <a:lnTo>
                      <a:pt x="0" y="954356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8458" name="文本框 71"/>
            <p:cNvSpPr txBox="1"/>
            <p:nvPr/>
          </p:nvSpPr>
          <p:spPr>
            <a:xfrm>
              <a:off x="5020959" y="2371870"/>
              <a:ext cx="338328" cy="83099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endPara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448" name="组合 74"/>
          <p:cNvGrpSpPr/>
          <p:nvPr/>
        </p:nvGrpSpPr>
        <p:grpSpPr>
          <a:xfrm>
            <a:off x="6146800" y="3683000"/>
            <a:ext cx="1512888" cy="1304925"/>
            <a:chOff x="4582047" y="2161099"/>
            <a:chExt cx="1513192" cy="1304476"/>
          </a:xfrm>
        </p:grpSpPr>
        <p:grpSp>
          <p:nvGrpSpPr>
            <p:cNvPr id="18449" name="组合 75"/>
            <p:cNvGrpSpPr/>
            <p:nvPr/>
          </p:nvGrpSpPr>
          <p:grpSpPr>
            <a:xfrm>
              <a:off x="4582047" y="2161099"/>
              <a:ext cx="1513192" cy="1304476"/>
              <a:chOff x="5265845" y="2744422"/>
              <a:chExt cx="2214105" cy="1908711"/>
            </a:xfrm>
          </p:grpSpPr>
          <p:sp>
            <p:nvSpPr>
              <p:cNvPr id="78" name="六边形 77"/>
              <p:cNvSpPr/>
              <p:nvPr/>
            </p:nvSpPr>
            <p:spPr>
              <a:xfrm>
                <a:off x="5265845" y="2744422"/>
                <a:ext cx="2214105" cy="1908711"/>
              </a:xfrm>
              <a:prstGeom prst="hexagon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9" name="任意多边形 78"/>
              <p:cNvSpPr/>
              <p:nvPr/>
            </p:nvSpPr>
            <p:spPr>
              <a:xfrm>
                <a:off x="5265845" y="2744422"/>
                <a:ext cx="2138243" cy="1409999"/>
              </a:xfrm>
              <a:custGeom>
                <a:avLst/>
                <a:gdLst>
                  <a:gd name="connsiteX0" fmla="*/ 477178 w 2138243"/>
                  <a:gd name="connsiteY0" fmla="*/ 0 h 1409999"/>
                  <a:gd name="connsiteX1" fmla="*/ 1736927 w 2138243"/>
                  <a:gd name="connsiteY1" fmla="*/ 0 h 1409999"/>
                  <a:gd name="connsiteX2" fmla="*/ 2138243 w 2138243"/>
                  <a:gd name="connsiteY2" fmla="*/ 802632 h 1409999"/>
                  <a:gd name="connsiteX3" fmla="*/ 2047494 w 2138243"/>
                  <a:gd name="connsiteY3" fmla="*/ 770235 h 1409999"/>
                  <a:gd name="connsiteX4" fmla="*/ 689836 w 2138243"/>
                  <a:gd name="connsiteY4" fmla="*/ 1005720 h 1409999"/>
                  <a:gd name="connsiteX5" fmla="*/ 233003 w 2138243"/>
                  <a:gd name="connsiteY5" fmla="*/ 1403228 h 1409999"/>
                  <a:gd name="connsiteX6" fmla="*/ 227822 w 2138243"/>
                  <a:gd name="connsiteY6" fmla="*/ 1409999 h 1409999"/>
                  <a:gd name="connsiteX7" fmla="*/ 0 w 2138243"/>
                  <a:gd name="connsiteY7" fmla="*/ 954356 h 1409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38243" h="1409999">
                    <a:moveTo>
                      <a:pt x="477178" y="0"/>
                    </a:moveTo>
                    <a:lnTo>
                      <a:pt x="1736927" y="0"/>
                    </a:lnTo>
                    <a:lnTo>
                      <a:pt x="2138243" y="802632"/>
                    </a:lnTo>
                    <a:lnTo>
                      <a:pt x="2047494" y="770235"/>
                    </a:lnTo>
                    <a:cubicBezTo>
                      <a:pt x="1645534" y="649968"/>
                      <a:pt x="1138994" y="723250"/>
                      <a:pt x="689836" y="1005720"/>
                    </a:cubicBezTo>
                    <a:cubicBezTo>
                      <a:pt x="510173" y="1118708"/>
                      <a:pt x="356699" y="1254469"/>
                      <a:pt x="233003" y="1403228"/>
                    </a:cubicBezTo>
                    <a:lnTo>
                      <a:pt x="227822" y="1409999"/>
                    </a:lnTo>
                    <a:lnTo>
                      <a:pt x="0" y="954356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8450" name="文本框 76"/>
            <p:cNvSpPr txBox="1"/>
            <p:nvPr/>
          </p:nvSpPr>
          <p:spPr>
            <a:xfrm>
              <a:off x="5020959" y="2371870"/>
              <a:ext cx="338328" cy="83099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</a:t>
              </a:r>
              <a:endPara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tx1">
                <a:lumMod val="95000"/>
                <a:lumOff val="5000"/>
              </a:schemeClr>
            </a:gs>
            <a:gs pos="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1"/>
          <p:cNvSpPr txBox="1"/>
          <p:nvPr/>
        </p:nvSpPr>
        <p:spPr>
          <a:xfrm>
            <a:off x="347663" y="219075"/>
            <a:ext cx="2794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PENILAIAN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147" name="组合 8"/>
          <p:cNvGrpSpPr/>
          <p:nvPr/>
        </p:nvGrpSpPr>
        <p:grpSpPr>
          <a:xfrm>
            <a:off x="2481263" y="1728788"/>
            <a:ext cx="1873250" cy="1736725"/>
            <a:chOff x="2464663" y="1763067"/>
            <a:chExt cx="1872286" cy="1736418"/>
          </a:xfrm>
        </p:grpSpPr>
        <p:grpSp>
          <p:nvGrpSpPr>
            <p:cNvPr id="6212" name="组合 9"/>
            <p:cNvGrpSpPr/>
            <p:nvPr/>
          </p:nvGrpSpPr>
          <p:grpSpPr>
            <a:xfrm>
              <a:off x="2464663" y="1763067"/>
              <a:ext cx="1872286" cy="1736418"/>
              <a:chOff x="2391511" y="1973379"/>
              <a:chExt cx="1872286" cy="1736418"/>
            </a:xfrm>
          </p:grpSpPr>
          <p:sp>
            <p:nvSpPr>
              <p:cNvPr id="12" name="六边形 1"/>
              <p:cNvSpPr/>
              <p:nvPr/>
            </p:nvSpPr>
            <p:spPr>
              <a:xfrm>
                <a:off x="2391511" y="1973379"/>
                <a:ext cx="1872286" cy="1736418"/>
              </a:xfrm>
              <a:custGeom>
                <a:avLst/>
                <a:gdLst>
                  <a:gd name="connsiteX0" fmla="*/ 0 w 355600"/>
                  <a:gd name="connsiteY0" fmla="*/ 111454 h 222907"/>
                  <a:gd name="connsiteX1" fmla="*/ 55727 w 355600"/>
                  <a:gd name="connsiteY1" fmla="*/ 0 h 222907"/>
                  <a:gd name="connsiteX2" fmla="*/ 299873 w 355600"/>
                  <a:gd name="connsiteY2" fmla="*/ 0 h 222907"/>
                  <a:gd name="connsiteX3" fmla="*/ 355600 w 355600"/>
                  <a:gd name="connsiteY3" fmla="*/ 111454 h 222907"/>
                  <a:gd name="connsiteX4" fmla="*/ 299873 w 355600"/>
                  <a:gd name="connsiteY4" fmla="*/ 222907 h 222907"/>
                  <a:gd name="connsiteX5" fmla="*/ 55727 w 355600"/>
                  <a:gd name="connsiteY5" fmla="*/ 222907 h 222907"/>
                  <a:gd name="connsiteX6" fmla="*/ 0 w 355600"/>
                  <a:gd name="connsiteY6" fmla="*/ 111454 h 222907"/>
                  <a:gd name="connsiteX0-1" fmla="*/ 0 w 355600"/>
                  <a:gd name="connsiteY0-2" fmla="*/ 111454 h 1731667"/>
                  <a:gd name="connsiteX1-3" fmla="*/ 55727 w 355600"/>
                  <a:gd name="connsiteY1-4" fmla="*/ 0 h 1731667"/>
                  <a:gd name="connsiteX2-5" fmla="*/ 299873 w 355600"/>
                  <a:gd name="connsiteY2-6" fmla="*/ 0 h 1731667"/>
                  <a:gd name="connsiteX3-7" fmla="*/ 355600 w 355600"/>
                  <a:gd name="connsiteY3-8" fmla="*/ 111454 h 1731667"/>
                  <a:gd name="connsiteX4-9" fmla="*/ 299873 w 355600"/>
                  <a:gd name="connsiteY4-10" fmla="*/ 222907 h 1731667"/>
                  <a:gd name="connsiteX5-11" fmla="*/ 228447 w 355600"/>
                  <a:gd name="connsiteY5-12" fmla="*/ 1731667 h 1731667"/>
                  <a:gd name="connsiteX6-13" fmla="*/ 0 w 355600"/>
                  <a:gd name="connsiteY6-14" fmla="*/ 111454 h 1731667"/>
                  <a:gd name="connsiteX0-15" fmla="*/ 0 w 355600"/>
                  <a:gd name="connsiteY0-16" fmla="*/ 111454 h 1627527"/>
                  <a:gd name="connsiteX1-17" fmla="*/ 55727 w 355600"/>
                  <a:gd name="connsiteY1-18" fmla="*/ 0 h 1627527"/>
                  <a:gd name="connsiteX2-19" fmla="*/ 299873 w 355600"/>
                  <a:gd name="connsiteY2-20" fmla="*/ 0 h 1627527"/>
                  <a:gd name="connsiteX3-21" fmla="*/ 355600 w 355600"/>
                  <a:gd name="connsiteY3-22" fmla="*/ 111454 h 1627527"/>
                  <a:gd name="connsiteX4-23" fmla="*/ 299873 w 355600"/>
                  <a:gd name="connsiteY4-24" fmla="*/ 222907 h 1627527"/>
                  <a:gd name="connsiteX5-25" fmla="*/ 230987 w 355600"/>
                  <a:gd name="connsiteY5-26" fmla="*/ 1627527 h 1627527"/>
                  <a:gd name="connsiteX6-27" fmla="*/ 0 w 355600"/>
                  <a:gd name="connsiteY6-28" fmla="*/ 111454 h 1627527"/>
                  <a:gd name="connsiteX0-29" fmla="*/ 0 w 355600"/>
                  <a:gd name="connsiteY0-30" fmla="*/ 111454 h 1729127"/>
                  <a:gd name="connsiteX1-31" fmla="*/ 55727 w 355600"/>
                  <a:gd name="connsiteY1-32" fmla="*/ 0 h 1729127"/>
                  <a:gd name="connsiteX2-33" fmla="*/ 299873 w 355600"/>
                  <a:gd name="connsiteY2-34" fmla="*/ 0 h 1729127"/>
                  <a:gd name="connsiteX3-35" fmla="*/ 355600 w 355600"/>
                  <a:gd name="connsiteY3-36" fmla="*/ 111454 h 1729127"/>
                  <a:gd name="connsiteX4-37" fmla="*/ 299873 w 355600"/>
                  <a:gd name="connsiteY4-38" fmla="*/ 222907 h 1729127"/>
                  <a:gd name="connsiteX5-39" fmla="*/ 230987 w 355600"/>
                  <a:gd name="connsiteY5-40" fmla="*/ 1729127 h 1729127"/>
                  <a:gd name="connsiteX6-41" fmla="*/ 0 w 355600"/>
                  <a:gd name="connsiteY6-42" fmla="*/ 111454 h 1729127"/>
                  <a:gd name="connsiteX0-43" fmla="*/ 0 w 355600"/>
                  <a:gd name="connsiteY0-44" fmla="*/ 111454 h 1744367"/>
                  <a:gd name="connsiteX1-45" fmla="*/ 55727 w 355600"/>
                  <a:gd name="connsiteY1-46" fmla="*/ 0 h 1744367"/>
                  <a:gd name="connsiteX2-47" fmla="*/ 299873 w 355600"/>
                  <a:gd name="connsiteY2-48" fmla="*/ 0 h 1744367"/>
                  <a:gd name="connsiteX3-49" fmla="*/ 355600 w 355600"/>
                  <a:gd name="connsiteY3-50" fmla="*/ 111454 h 1744367"/>
                  <a:gd name="connsiteX4-51" fmla="*/ 299873 w 355600"/>
                  <a:gd name="connsiteY4-52" fmla="*/ 222907 h 1744367"/>
                  <a:gd name="connsiteX5-53" fmla="*/ 230987 w 355600"/>
                  <a:gd name="connsiteY5-54" fmla="*/ 1744367 h 1744367"/>
                  <a:gd name="connsiteX6-55" fmla="*/ 0 w 355600"/>
                  <a:gd name="connsiteY6-56" fmla="*/ 111454 h 1744367"/>
                  <a:gd name="connsiteX0-57" fmla="*/ 0 w 355600"/>
                  <a:gd name="connsiteY0-58" fmla="*/ 111454 h 1751987"/>
                  <a:gd name="connsiteX1-59" fmla="*/ 55727 w 355600"/>
                  <a:gd name="connsiteY1-60" fmla="*/ 0 h 1751987"/>
                  <a:gd name="connsiteX2-61" fmla="*/ 299873 w 355600"/>
                  <a:gd name="connsiteY2-62" fmla="*/ 0 h 1751987"/>
                  <a:gd name="connsiteX3-63" fmla="*/ 355600 w 355600"/>
                  <a:gd name="connsiteY3-64" fmla="*/ 111454 h 1751987"/>
                  <a:gd name="connsiteX4-65" fmla="*/ 299873 w 355600"/>
                  <a:gd name="connsiteY4-66" fmla="*/ 222907 h 1751987"/>
                  <a:gd name="connsiteX5-67" fmla="*/ 232892 w 355600"/>
                  <a:gd name="connsiteY5-68" fmla="*/ 1751987 h 1751987"/>
                  <a:gd name="connsiteX6-69" fmla="*/ 0 w 355600"/>
                  <a:gd name="connsiteY6-70" fmla="*/ 111454 h 1751987"/>
                  <a:gd name="connsiteX0-71" fmla="*/ 0 w 355600"/>
                  <a:gd name="connsiteY0-72" fmla="*/ 111454 h 1738652"/>
                  <a:gd name="connsiteX1-73" fmla="*/ 55727 w 355600"/>
                  <a:gd name="connsiteY1-74" fmla="*/ 0 h 1738652"/>
                  <a:gd name="connsiteX2-75" fmla="*/ 299873 w 355600"/>
                  <a:gd name="connsiteY2-76" fmla="*/ 0 h 1738652"/>
                  <a:gd name="connsiteX3-77" fmla="*/ 355600 w 355600"/>
                  <a:gd name="connsiteY3-78" fmla="*/ 111454 h 1738652"/>
                  <a:gd name="connsiteX4-79" fmla="*/ 299873 w 355600"/>
                  <a:gd name="connsiteY4-80" fmla="*/ 222907 h 1738652"/>
                  <a:gd name="connsiteX5-81" fmla="*/ 234797 w 355600"/>
                  <a:gd name="connsiteY5-82" fmla="*/ 1738652 h 1738652"/>
                  <a:gd name="connsiteX6-83" fmla="*/ 0 w 355600"/>
                  <a:gd name="connsiteY6-84" fmla="*/ 111454 h 1738652"/>
                  <a:gd name="connsiteX0-85" fmla="*/ 0 w 1171093"/>
                  <a:gd name="connsiteY0-86" fmla="*/ 111454 h 1738652"/>
                  <a:gd name="connsiteX1-87" fmla="*/ 55727 w 1171093"/>
                  <a:gd name="connsiteY1-88" fmla="*/ 0 h 1738652"/>
                  <a:gd name="connsiteX2-89" fmla="*/ 299873 w 1171093"/>
                  <a:gd name="connsiteY2-90" fmla="*/ 0 h 1738652"/>
                  <a:gd name="connsiteX3-91" fmla="*/ 355600 w 1171093"/>
                  <a:gd name="connsiteY3-92" fmla="*/ 111454 h 1738652"/>
                  <a:gd name="connsiteX4-93" fmla="*/ 1171093 w 1171093"/>
                  <a:gd name="connsiteY4-94" fmla="*/ 779167 h 1738652"/>
                  <a:gd name="connsiteX5-95" fmla="*/ 234797 w 1171093"/>
                  <a:gd name="connsiteY5-96" fmla="*/ 1738652 h 1738652"/>
                  <a:gd name="connsiteX6-97" fmla="*/ 0 w 1171093"/>
                  <a:gd name="connsiteY6-98" fmla="*/ 111454 h 1738652"/>
                  <a:gd name="connsiteX0-99" fmla="*/ 0 w 1171093"/>
                  <a:gd name="connsiteY0-100" fmla="*/ 111454 h 1738652"/>
                  <a:gd name="connsiteX1-101" fmla="*/ 55727 w 1171093"/>
                  <a:gd name="connsiteY1-102" fmla="*/ 0 h 1738652"/>
                  <a:gd name="connsiteX2-103" fmla="*/ 299873 w 1171093"/>
                  <a:gd name="connsiteY2-104" fmla="*/ 0 h 1738652"/>
                  <a:gd name="connsiteX3-105" fmla="*/ 1170940 w 1171093"/>
                  <a:gd name="connsiteY3-106" fmla="*/ 2234 h 1738652"/>
                  <a:gd name="connsiteX4-107" fmla="*/ 1171093 w 1171093"/>
                  <a:gd name="connsiteY4-108" fmla="*/ 779167 h 1738652"/>
                  <a:gd name="connsiteX5-109" fmla="*/ 234797 w 1171093"/>
                  <a:gd name="connsiteY5-110" fmla="*/ 1738652 h 1738652"/>
                  <a:gd name="connsiteX6-111" fmla="*/ 0 w 1171093"/>
                  <a:gd name="connsiteY6-112" fmla="*/ 111454 h 1738652"/>
                  <a:gd name="connsiteX0-113" fmla="*/ 0 w 1872133"/>
                  <a:gd name="connsiteY0-114" fmla="*/ 782014 h 1738652"/>
                  <a:gd name="connsiteX1-115" fmla="*/ 756767 w 1872133"/>
                  <a:gd name="connsiteY1-116" fmla="*/ 0 h 1738652"/>
                  <a:gd name="connsiteX2-117" fmla="*/ 1000913 w 1872133"/>
                  <a:gd name="connsiteY2-118" fmla="*/ 0 h 1738652"/>
                  <a:gd name="connsiteX3-119" fmla="*/ 1871980 w 1872133"/>
                  <a:gd name="connsiteY3-120" fmla="*/ 2234 h 1738652"/>
                  <a:gd name="connsiteX4-121" fmla="*/ 1872133 w 1872133"/>
                  <a:gd name="connsiteY4-122" fmla="*/ 779167 h 1738652"/>
                  <a:gd name="connsiteX5-123" fmla="*/ 935837 w 1872133"/>
                  <a:gd name="connsiteY5-124" fmla="*/ 1738652 h 1738652"/>
                  <a:gd name="connsiteX6-125" fmla="*/ 0 w 1872133"/>
                  <a:gd name="connsiteY6-126" fmla="*/ 782014 h 1738652"/>
                  <a:gd name="connsiteX0-127" fmla="*/ 153 w 1872286"/>
                  <a:gd name="connsiteY0-128" fmla="*/ 782014 h 1738652"/>
                  <a:gd name="connsiteX1-129" fmla="*/ 0 w 1872286"/>
                  <a:gd name="connsiteY1-130" fmla="*/ 2540 h 1738652"/>
                  <a:gd name="connsiteX2-131" fmla="*/ 1001066 w 1872286"/>
                  <a:gd name="connsiteY2-132" fmla="*/ 0 h 1738652"/>
                  <a:gd name="connsiteX3-133" fmla="*/ 1872133 w 1872286"/>
                  <a:gd name="connsiteY3-134" fmla="*/ 2234 h 1738652"/>
                  <a:gd name="connsiteX4-135" fmla="*/ 1872286 w 1872286"/>
                  <a:gd name="connsiteY4-136" fmla="*/ 779167 h 1738652"/>
                  <a:gd name="connsiteX5-137" fmla="*/ 935990 w 1872286"/>
                  <a:gd name="connsiteY5-138" fmla="*/ 1738652 h 1738652"/>
                  <a:gd name="connsiteX6-139" fmla="*/ 153 w 1872286"/>
                  <a:gd name="connsiteY6-140" fmla="*/ 782014 h 1738652"/>
                  <a:gd name="connsiteX0-141" fmla="*/ 153 w 1872286"/>
                  <a:gd name="connsiteY0-142" fmla="*/ 779780 h 1736418"/>
                  <a:gd name="connsiteX1-143" fmla="*/ 0 w 1872286"/>
                  <a:gd name="connsiteY1-144" fmla="*/ 306 h 1736418"/>
                  <a:gd name="connsiteX2-145" fmla="*/ 937566 w 1872286"/>
                  <a:gd name="connsiteY2-146" fmla="*/ 574346 h 1736418"/>
                  <a:gd name="connsiteX3-147" fmla="*/ 1872133 w 1872286"/>
                  <a:gd name="connsiteY3-148" fmla="*/ 0 h 1736418"/>
                  <a:gd name="connsiteX4-149" fmla="*/ 1872286 w 1872286"/>
                  <a:gd name="connsiteY4-150" fmla="*/ 776933 h 1736418"/>
                  <a:gd name="connsiteX5-151" fmla="*/ 935990 w 1872286"/>
                  <a:gd name="connsiteY5-152" fmla="*/ 1736418 h 1736418"/>
                  <a:gd name="connsiteX6-153" fmla="*/ 153 w 1872286"/>
                  <a:gd name="connsiteY6-154" fmla="*/ 779780 h 173641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872286" h="1736418">
                    <a:moveTo>
                      <a:pt x="153" y="779780"/>
                    </a:moveTo>
                    <a:lnTo>
                      <a:pt x="0" y="306"/>
                    </a:lnTo>
                    <a:lnTo>
                      <a:pt x="937566" y="574346"/>
                    </a:lnTo>
                    <a:lnTo>
                      <a:pt x="1872133" y="0"/>
                    </a:lnTo>
                    <a:lnTo>
                      <a:pt x="1872286" y="776933"/>
                    </a:lnTo>
                    <a:lnTo>
                      <a:pt x="935990" y="1736418"/>
                    </a:lnTo>
                    <a:lnTo>
                      <a:pt x="153" y="779780"/>
                    </a:lnTo>
                    <a:close/>
                  </a:path>
                </a:pathLst>
              </a:cu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3" name="任意多边形 12"/>
              <p:cNvSpPr/>
              <p:nvPr/>
            </p:nvSpPr>
            <p:spPr>
              <a:xfrm>
                <a:off x="2746029" y="2927917"/>
                <a:ext cx="1163249" cy="768780"/>
              </a:xfrm>
              <a:custGeom>
                <a:avLst/>
                <a:gdLst>
                  <a:gd name="connsiteX0" fmla="*/ 576466 w 1163249"/>
                  <a:gd name="connsiteY0" fmla="*/ 0 h 768780"/>
                  <a:gd name="connsiteX1" fmla="*/ 1084081 w 1163249"/>
                  <a:gd name="connsiteY1" fmla="*/ 128533 h 768780"/>
                  <a:gd name="connsiteX2" fmla="*/ 1163249 w 1163249"/>
                  <a:gd name="connsiteY2" fmla="*/ 176628 h 768780"/>
                  <a:gd name="connsiteX3" fmla="*/ 585408 w 1163249"/>
                  <a:gd name="connsiteY3" fmla="*/ 768780 h 768780"/>
                  <a:gd name="connsiteX4" fmla="*/ 0 w 1163249"/>
                  <a:gd name="connsiteY4" fmla="*/ 170360 h 768780"/>
                  <a:gd name="connsiteX5" fmla="*/ 68851 w 1163249"/>
                  <a:gd name="connsiteY5" fmla="*/ 128533 h 768780"/>
                  <a:gd name="connsiteX6" fmla="*/ 576466 w 1163249"/>
                  <a:gd name="connsiteY6" fmla="*/ 0 h 768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63249" h="768780">
                    <a:moveTo>
                      <a:pt x="576466" y="0"/>
                    </a:moveTo>
                    <a:cubicBezTo>
                      <a:pt x="760264" y="0"/>
                      <a:pt x="933186" y="46562"/>
                      <a:pt x="1084081" y="128533"/>
                    </a:cubicBezTo>
                    <a:lnTo>
                      <a:pt x="1163249" y="176628"/>
                    </a:lnTo>
                    <a:lnTo>
                      <a:pt x="585408" y="768780"/>
                    </a:lnTo>
                    <a:lnTo>
                      <a:pt x="0" y="170360"/>
                    </a:lnTo>
                    <a:lnTo>
                      <a:pt x="68851" y="128533"/>
                    </a:lnTo>
                    <a:cubicBezTo>
                      <a:pt x="219746" y="46562"/>
                      <a:pt x="392669" y="0"/>
                      <a:pt x="576466" y="0"/>
                    </a:cubicBez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213" name="文本框 10"/>
            <p:cNvSpPr txBox="1"/>
            <p:nvPr/>
          </p:nvSpPr>
          <p:spPr>
            <a:xfrm>
              <a:off x="3089761" y="2770426"/>
              <a:ext cx="787068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148" name="组合 13"/>
          <p:cNvGrpSpPr/>
          <p:nvPr/>
        </p:nvGrpSpPr>
        <p:grpSpPr>
          <a:xfrm>
            <a:off x="3489325" y="2697163"/>
            <a:ext cx="1735138" cy="1871662"/>
            <a:chOff x="3471563" y="2730705"/>
            <a:chExt cx="1736418" cy="1872286"/>
          </a:xfrm>
        </p:grpSpPr>
        <p:grpSp>
          <p:nvGrpSpPr>
            <p:cNvPr id="6204" name="组合 14"/>
            <p:cNvGrpSpPr/>
            <p:nvPr/>
          </p:nvGrpSpPr>
          <p:grpSpPr>
            <a:xfrm>
              <a:off x="3471563" y="2730705"/>
              <a:ext cx="1736418" cy="1872286"/>
              <a:chOff x="3398411" y="2941017"/>
              <a:chExt cx="1736418" cy="1872286"/>
            </a:xfrm>
          </p:grpSpPr>
          <p:sp>
            <p:nvSpPr>
              <p:cNvPr id="17" name="六边形 1"/>
              <p:cNvSpPr/>
              <p:nvPr/>
            </p:nvSpPr>
            <p:spPr>
              <a:xfrm rot="5400000">
                <a:off x="3330477" y="3008951"/>
                <a:ext cx="1872286" cy="1736418"/>
              </a:xfrm>
              <a:custGeom>
                <a:avLst/>
                <a:gdLst>
                  <a:gd name="connsiteX0" fmla="*/ 0 w 355600"/>
                  <a:gd name="connsiteY0" fmla="*/ 111454 h 222907"/>
                  <a:gd name="connsiteX1" fmla="*/ 55727 w 355600"/>
                  <a:gd name="connsiteY1" fmla="*/ 0 h 222907"/>
                  <a:gd name="connsiteX2" fmla="*/ 299873 w 355600"/>
                  <a:gd name="connsiteY2" fmla="*/ 0 h 222907"/>
                  <a:gd name="connsiteX3" fmla="*/ 355600 w 355600"/>
                  <a:gd name="connsiteY3" fmla="*/ 111454 h 222907"/>
                  <a:gd name="connsiteX4" fmla="*/ 299873 w 355600"/>
                  <a:gd name="connsiteY4" fmla="*/ 222907 h 222907"/>
                  <a:gd name="connsiteX5" fmla="*/ 55727 w 355600"/>
                  <a:gd name="connsiteY5" fmla="*/ 222907 h 222907"/>
                  <a:gd name="connsiteX6" fmla="*/ 0 w 355600"/>
                  <a:gd name="connsiteY6" fmla="*/ 111454 h 222907"/>
                  <a:gd name="connsiteX0-1" fmla="*/ 0 w 355600"/>
                  <a:gd name="connsiteY0-2" fmla="*/ 111454 h 1731667"/>
                  <a:gd name="connsiteX1-3" fmla="*/ 55727 w 355600"/>
                  <a:gd name="connsiteY1-4" fmla="*/ 0 h 1731667"/>
                  <a:gd name="connsiteX2-5" fmla="*/ 299873 w 355600"/>
                  <a:gd name="connsiteY2-6" fmla="*/ 0 h 1731667"/>
                  <a:gd name="connsiteX3-7" fmla="*/ 355600 w 355600"/>
                  <a:gd name="connsiteY3-8" fmla="*/ 111454 h 1731667"/>
                  <a:gd name="connsiteX4-9" fmla="*/ 299873 w 355600"/>
                  <a:gd name="connsiteY4-10" fmla="*/ 222907 h 1731667"/>
                  <a:gd name="connsiteX5-11" fmla="*/ 228447 w 355600"/>
                  <a:gd name="connsiteY5-12" fmla="*/ 1731667 h 1731667"/>
                  <a:gd name="connsiteX6-13" fmla="*/ 0 w 355600"/>
                  <a:gd name="connsiteY6-14" fmla="*/ 111454 h 1731667"/>
                  <a:gd name="connsiteX0-15" fmla="*/ 0 w 355600"/>
                  <a:gd name="connsiteY0-16" fmla="*/ 111454 h 1627527"/>
                  <a:gd name="connsiteX1-17" fmla="*/ 55727 w 355600"/>
                  <a:gd name="connsiteY1-18" fmla="*/ 0 h 1627527"/>
                  <a:gd name="connsiteX2-19" fmla="*/ 299873 w 355600"/>
                  <a:gd name="connsiteY2-20" fmla="*/ 0 h 1627527"/>
                  <a:gd name="connsiteX3-21" fmla="*/ 355600 w 355600"/>
                  <a:gd name="connsiteY3-22" fmla="*/ 111454 h 1627527"/>
                  <a:gd name="connsiteX4-23" fmla="*/ 299873 w 355600"/>
                  <a:gd name="connsiteY4-24" fmla="*/ 222907 h 1627527"/>
                  <a:gd name="connsiteX5-25" fmla="*/ 230987 w 355600"/>
                  <a:gd name="connsiteY5-26" fmla="*/ 1627527 h 1627527"/>
                  <a:gd name="connsiteX6-27" fmla="*/ 0 w 355600"/>
                  <a:gd name="connsiteY6-28" fmla="*/ 111454 h 1627527"/>
                  <a:gd name="connsiteX0-29" fmla="*/ 0 w 355600"/>
                  <a:gd name="connsiteY0-30" fmla="*/ 111454 h 1729127"/>
                  <a:gd name="connsiteX1-31" fmla="*/ 55727 w 355600"/>
                  <a:gd name="connsiteY1-32" fmla="*/ 0 h 1729127"/>
                  <a:gd name="connsiteX2-33" fmla="*/ 299873 w 355600"/>
                  <a:gd name="connsiteY2-34" fmla="*/ 0 h 1729127"/>
                  <a:gd name="connsiteX3-35" fmla="*/ 355600 w 355600"/>
                  <a:gd name="connsiteY3-36" fmla="*/ 111454 h 1729127"/>
                  <a:gd name="connsiteX4-37" fmla="*/ 299873 w 355600"/>
                  <a:gd name="connsiteY4-38" fmla="*/ 222907 h 1729127"/>
                  <a:gd name="connsiteX5-39" fmla="*/ 230987 w 355600"/>
                  <a:gd name="connsiteY5-40" fmla="*/ 1729127 h 1729127"/>
                  <a:gd name="connsiteX6-41" fmla="*/ 0 w 355600"/>
                  <a:gd name="connsiteY6-42" fmla="*/ 111454 h 1729127"/>
                  <a:gd name="connsiteX0-43" fmla="*/ 0 w 355600"/>
                  <a:gd name="connsiteY0-44" fmla="*/ 111454 h 1744367"/>
                  <a:gd name="connsiteX1-45" fmla="*/ 55727 w 355600"/>
                  <a:gd name="connsiteY1-46" fmla="*/ 0 h 1744367"/>
                  <a:gd name="connsiteX2-47" fmla="*/ 299873 w 355600"/>
                  <a:gd name="connsiteY2-48" fmla="*/ 0 h 1744367"/>
                  <a:gd name="connsiteX3-49" fmla="*/ 355600 w 355600"/>
                  <a:gd name="connsiteY3-50" fmla="*/ 111454 h 1744367"/>
                  <a:gd name="connsiteX4-51" fmla="*/ 299873 w 355600"/>
                  <a:gd name="connsiteY4-52" fmla="*/ 222907 h 1744367"/>
                  <a:gd name="connsiteX5-53" fmla="*/ 230987 w 355600"/>
                  <a:gd name="connsiteY5-54" fmla="*/ 1744367 h 1744367"/>
                  <a:gd name="connsiteX6-55" fmla="*/ 0 w 355600"/>
                  <a:gd name="connsiteY6-56" fmla="*/ 111454 h 1744367"/>
                  <a:gd name="connsiteX0-57" fmla="*/ 0 w 355600"/>
                  <a:gd name="connsiteY0-58" fmla="*/ 111454 h 1751987"/>
                  <a:gd name="connsiteX1-59" fmla="*/ 55727 w 355600"/>
                  <a:gd name="connsiteY1-60" fmla="*/ 0 h 1751987"/>
                  <a:gd name="connsiteX2-61" fmla="*/ 299873 w 355600"/>
                  <a:gd name="connsiteY2-62" fmla="*/ 0 h 1751987"/>
                  <a:gd name="connsiteX3-63" fmla="*/ 355600 w 355600"/>
                  <a:gd name="connsiteY3-64" fmla="*/ 111454 h 1751987"/>
                  <a:gd name="connsiteX4-65" fmla="*/ 299873 w 355600"/>
                  <a:gd name="connsiteY4-66" fmla="*/ 222907 h 1751987"/>
                  <a:gd name="connsiteX5-67" fmla="*/ 232892 w 355600"/>
                  <a:gd name="connsiteY5-68" fmla="*/ 1751987 h 1751987"/>
                  <a:gd name="connsiteX6-69" fmla="*/ 0 w 355600"/>
                  <a:gd name="connsiteY6-70" fmla="*/ 111454 h 1751987"/>
                  <a:gd name="connsiteX0-71" fmla="*/ 0 w 355600"/>
                  <a:gd name="connsiteY0-72" fmla="*/ 111454 h 1738652"/>
                  <a:gd name="connsiteX1-73" fmla="*/ 55727 w 355600"/>
                  <a:gd name="connsiteY1-74" fmla="*/ 0 h 1738652"/>
                  <a:gd name="connsiteX2-75" fmla="*/ 299873 w 355600"/>
                  <a:gd name="connsiteY2-76" fmla="*/ 0 h 1738652"/>
                  <a:gd name="connsiteX3-77" fmla="*/ 355600 w 355600"/>
                  <a:gd name="connsiteY3-78" fmla="*/ 111454 h 1738652"/>
                  <a:gd name="connsiteX4-79" fmla="*/ 299873 w 355600"/>
                  <a:gd name="connsiteY4-80" fmla="*/ 222907 h 1738652"/>
                  <a:gd name="connsiteX5-81" fmla="*/ 234797 w 355600"/>
                  <a:gd name="connsiteY5-82" fmla="*/ 1738652 h 1738652"/>
                  <a:gd name="connsiteX6-83" fmla="*/ 0 w 355600"/>
                  <a:gd name="connsiteY6-84" fmla="*/ 111454 h 1738652"/>
                  <a:gd name="connsiteX0-85" fmla="*/ 0 w 1171093"/>
                  <a:gd name="connsiteY0-86" fmla="*/ 111454 h 1738652"/>
                  <a:gd name="connsiteX1-87" fmla="*/ 55727 w 1171093"/>
                  <a:gd name="connsiteY1-88" fmla="*/ 0 h 1738652"/>
                  <a:gd name="connsiteX2-89" fmla="*/ 299873 w 1171093"/>
                  <a:gd name="connsiteY2-90" fmla="*/ 0 h 1738652"/>
                  <a:gd name="connsiteX3-91" fmla="*/ 355600 w 1171093"/>
                  <a:gd name="connsiteY3-92" fmla="*/ 111454 h 1738652"/>
                  <a:gd name="connsiteX4-93" fmla="*/ 1171093 w 1171093"/>
                  <a:gd name="connsiteY4-94" fmla="*/ 779167 h 1738652"/>
                  <a:gd name="connsiteX5-95" fmla="*/ 234797 w 1171093"/>
                  <a:gd name="connsiteY5-96" fmla="*/ 1738652 h 1738652"/>
                  <a:gd name="connsiteX6-97" fmla="*/ 0 w 1171093"/>
                  <a:gd name="connsiteY6-98" fmla="*/ 111454 h 1738652"/>
                  <a:gd name="connsiteX0-99" fmla="*/ 0 w 1171093"/>
                  <a:gd name="connsiteY0-100" fmla="*/ 111454 h 1738652"/>
                  <a:gd name="connsiteX1-101" fmla="*/ 55727 w 1171093"/>
                  <a:gd name="connsiteY1-102" fmla="*/ 0 h 1738652"/>
                  <a:gd name="connsiteX2-103" fmla="*/ 299873 w 1171093"/>
                  <a:gd name="connsiteY2-104" fmla="*/ 0 h 1738652"/>
                  <a:gd name="connsiteX3-105" fmla="*/ 1170940 w 1171093"/>
                  <a:gd name="connsiteY3-106" fmla="*/ 2234 h 1738652"/>
                  <a:gd name="connsiteX4-107" fmla="*/ 1171093 w 1171093"/>
                  <a:gd name="connsiteY4-108" fmla="*/ 779167 h 1738652"/>
                  <a:gd name="connsiteX5-109" fmla="*/ 234797 w 1171093"/>
                  <a:gd name="connsiteY5-110" fmla="*/ 1738652 h 1738652"/>
                  <a:gd name="connsiteX6-111" fmla="*/ 0 w 1171093"/>
                  <a:gd name="connsiteY6-112" fmla="*/ 111454 h 1738652"/>
                  <a:gd name="connsiteX0-113" fmla="*/ 0 w 1872133"/>
                  <a:gd name="connsiteY0-114" fmla="*/ 782014 h 1738652"/>
                  <a:gd name="connsiteX1-115" fmla="*/ 756767 w 1872133"/>
                  <a:gd name="connsiteY1-116" fmla="*/ 0 h 1738652"/>
                  <a:gd name="connsiteX2-117" fmla="*/ 1000913 w 1872133"/>
                  <a:gd name="connsiteY2-118" fmla="*/ 0 h 1738652"/>
                  <a:gd name="connsiteX3-119" fmla="*/ 1871980 w 1872133"/>
                  <a:gd name="connsiteY3-120" fmla="*/ 2234 h 1738652"/>
                  <a:gd name="connsiteX4-121" fmla="*/ 1872133 w 1872133"/>
                  <a:gd name="connsiteY4-122" fmla="*/ 779167 h 1738652"/>
                  <a:gd name="connsiteX5-123" fmla="*/ 935837 w 1872133"/>
                  <a:gd name="connsiteY5-124" fmla="*/ 1738652 h 1738652"/>
                  <a:gd name="connsiteX6-125" fmla="*/ 0 w 1872133"/>
                  <a:gd name="connsiteY6-126" fmla="*/ 782014 h 1738652"/>
                  <a:gd name="connsiteX0-127" fmla="*/ 153 w 1872286"/>
                  <a:gd name="connsiteY0-128" fmla="*/ 782014 h 1738652"/>
                  <a:gd name="connsiteX1-129" fmla="*/ 0 w 1872286"/>
                  <a:gd name="connsiteY1-130" fmla="*/ 2540 h 1738652"/>
                  <a:gd name="connsiteX2-131" fmla="*/ 1001066 w 1872286"/>
                  <a:gd name="connsiteY2-132" fmla="*/ 0 h 1738652"/>
                  <a:gd name="connsiteX3-133" fmla="*/ 1872133 w 1872286"/>
                  <a:gd name="connsiteY3-134" fmla="*/ 2234 h 1738652"/>
                  <a:gd name="connsiteX4-135" fmla="*/ 1872286 w 1872286"/>
                  <a:gd name="connsiteY4-136" fmla="*/ 779167 h 1738652"/>
                  <a:gd name="connsiteX5-137" fmla="*/ 935990 w 1872286"/>
                  <a:gd name="connsiteY5-138" fmla="*/ 1738652 h 1738652"/>
                  <a:gd name="connsiteX6-139" fmla="*/ 153 w 1872286"/>
                  <a:gd name="connsiteY6-140" fmla="*/ 782014 h 1738652"/>
                  <a:gd name="connsiteX0-141" fmla="*/ 153 w 1872286"/>
                  <a:gd name="connsiteY0-142" fmla="*/ 779780 h 1736418"/>
                  <a:gd name="connsiteX1-143" fmla="*/ 0 w 1872286"/>
                  <a:gd name="connsiteY1-144" fmla="*/ 306 h 1736418"/>
                  <a:gd name="connsiteX2-145" fmla="*/ 937566 w 1872286"/>
                  <a:gd name="connsiteY2-146" fmla="*/ 574346 h 1736418"/>
                  <a:gd name="connsiteX3-147" fmla="*/ 1872133 w 1872286"/>
                  <a:gd name="connsiteY3-148" fmla="*/ 0 h 1736418"/>
                  <a:gd name="connsiteX4-149" fmla="*/ 1872286 w 1872286"/>
                  <a:gd name="connsiteY4-150" fmla="*/ 776933 h 1736418"/>
                  <a:gd name="connsiteX5-151" fmla="*/ 935990 w 1872286"/>
                  <a:gd name="connsiteY5-152" fmla="*/ 1736418 h 1736418"/>
                  <a:gd name="connsiteX6-153" fmla="*/ 153 w 1872286"/>
                  <a:gd name="connsiteY6-154" fmla="*/ 779780 h 173641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872286" h="1736418">
                    <a:moveTo>
                      <a:pt x="153" y="779780"/>
                    </a:moveTo>
                    <a:lnTo>
                      <a:pt x="0" y="306"/>
                    </a:lnTo>
                    <a:lnTo>
                      <a:pt x="937566" y="574346"/>
                    </a:lnTo>
                    <a:lnTo>
                      <a:pt x="1872133" y="0"/>
                    </a:lnTo>
                    <a:lnTo>
                      <a:pt x="1872286" y="776933"/>
                    </a:lnTo>
                    <a:lnTo>
                      <a:pt x="935990" y="1736418"/>
                    </a:lnTo>
                    <a:lnTo>
                      <a:pt x="153" y="779780"/>
                    </a:lnTo>
                    <a:close/>
                  </a:path>
                </a:pathLst>
              </a:cu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" name="任意多边形 17"/>
              <p:cNvSpPr/>
              <p:nvPr/>
            </p:nvSpPr>
            <p:spPr>
              <a:xfrm>
                <a:off x="3403634" y="3242348"/>
                <a:ext cx="985091" cy="1399406"/>
              </a:xfrm>
              <a:custGeom>
                <a:avLst/>
                <a:gdLst>
                  <a:gd name="connsiteX0" fmla="*/ 654914 w 985091"/>
                  <a:gd name="connsiteY0" fmla="*/ 0 h 1399406"/>
                  <a:gd name="connsiteX1" fmla="*/ 673177 w 985091"/>
                  <a:gd name="connsiteY1" fmla="*/ 16598 h 1399406"/>
                  <a:gd name="connsiteX2" fmla="*/ 985091 w 985091"/>
                  <a:gd name="connsiteY2" fmla="*/ 769627 h 1399406"/>
                  <a:gd name="connsiteX3" fmla="*/ 803216 w 985091"/>
                  <a:gd name="connsiteY3" fmla="*/ 1365047 h 1399406"/>
                  <a:gd name="connsiteX4" fmla="*/ 777523 w 985091"/>
                  <a:gd name="connsiteY4" fmla="*/ 1399406 h 1399406"/>
                  <a:gd name="connsiteX5" fmla="*/ 0 w 985091"/>
                  <a:gd name="connsiteY5" fmla="*/ 640674 h 1399406"/>
                  <a:gd name="connsiteX6" fmla="*/ 654914 w 985091"/>
                  <a:gd name="connsiteY6" fmla="*/ 0 h 1399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85091" h="1399406">
                    <a:moveTo>
                      <a:pt x="654914" y="0"/>
                    </a:moveTo>
                    <a:lnTo>
                      <a:pt x="673177" y="16598"/>
                    </a:lnTo>
                    <a:cubicBezTo>
                      <a:pt x="865893" y="209315"/>
                      <a:pt x="985091" y="475551"/>
                      <a:pt x="985091" y="769627"/>
                    </a:cubicBezTo>
                    <a:cubicBezTo>
                      <a:pt x="985091" y="990184"/>
                      <a:pt x="918042" y="1195081"/>
                      <a:pt x="803216" y="1365047"/>
                    </a:cubicBezTo>
                    <a:lnTo>
                      <a:pt x="777523" y="1399406"/>
                    </a:lnTo>
                    <a:lnTo>
                      <a:pt x="0" y="640674"/>
                    </a:lnTo>
                    <a:lnTo>
                      <a:pt x="654914" y="0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205" name="文本框 15"/>
            <p:cNvSpPr txBox="1"/>
            <p:nvPr/>
          </p:nvSpPr>
          <p:spPr>
            <a:xfrm>
              <a:off x="3732484" y="3400464"/>
              <a:ext cx="787068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149" name="组合 18"/>
          <p:cNvGrpSpPr/>
          <p:nvPr/>
        </p:nvGrpSpPr>
        <p:grpSpPr>
          <a:xfrm>
            <a:off x="2473325" y="3781425"/>
            <a:ext cx="1871663" cy="1736725"/>
            <a:chOff x="2455568" y="3815923"/>
            <a:chExt cx="1872286" cy="1736418"/>
          </a:xfrm>
        </p:grpSpPr>
        <p:grpSp>
          <p:nvGrpSpPr>
            <p:cNvPr id="6196" name="组合 19"/>
            <p:cNvGrpSpPr/>
            <p:nvPr/>
          </p:nvGrpSpPr>
          <p:grpSpPr>
            <a:xfrm>
              <a:off x="2455568" y="3815923"/>
              <a:ext cx="1872286" cy="1736418"/>
              <a:chOff x="2382416" y="4026235"/>
              <a:chExt cx="1872286" cy="1736418"/>
            </a:xfrm>
          </p:grpSpPr>
          <p:sp>
            <p:nvSpPr>
              <p:cNvPr id="22" name="六边形 1"/>
              <p:cNvSpPr/>
              <p:nvPr/>
            </p:nvSpPr>
            <p:spPr>
              <a:xfrm rot="10800000">
                <a:off x="2382416" y="4026235"/>
                <a:ext cx="1872286" cy="1736418"/>
              </a:xfrm>
              <a:custGeom>
                <a:avLst/>
                <a:gdLst>
                  <a:gd name="connsiteX0" fmla="*/ 0 w 355600"/>
                  <a:gd name="connsiteY0" fmla="*/ 111454 h 222907"/>
                  <a:gd name="connsiteX1" fmla="*/ 55727 w 355600"/>
                  <a:gd name="connsiteY1" fmla="*/ 0 h 222907"/>
                  <a:gd name="connsiteX2" fmla="*/ 299873 w 355600"/>
                  <a:gd name="connsiteY2" fmla="*/ 0 h 222907"/>
                  <a:gd name="connsiteX3" fmla="*/ 355600 w 355600"/>
                  <a:gd name="connsiteY3" fmla="*/ 111454 h 222907"/>
                  <a:gd name="connsiteX4" fmla="*/ 299873 w 355600"/>
                  <a:gd name="connsiteY4" fmla="*/ 222907 h 222907"/>
                  <a:gd name="connsiteX5" fmla="*/ 55727 w 355600"/>
                  <a:gd name="connsiteY5" fmla="*/ 222907 h 222907"/>
                  <a:gd name="connsiteX6" fmla="*/ 0 w 355600"/>
                  <a:gd name="connsiteY6" fmla="*/ 111454 h 222907"/>
                  <a:gd name="connsiteX0-1" fmla="*/ 0 w 355600"/>
                  <a:gd name="connsiteY0-2" fmla="*/ 111454 h 1731667"/>
                  <a:gd name="connsiteX1-3" fmla="*/ 55727 w 355600"/>
                  <a:gd name="connsiteY1-4" fmla="*/ 0 h 1731667"/>
                  <a:gd name="connsiteX2-5" fmla="*/ 299873 w 355600"/>
                  <a:gd name="connsiteY2-6" fmla="*/ 0 h 1731667"/>
                  <a:gd name="connsiteX3-7" fmla="*/ 355600 w 355600"/>
                  <a:gd name="connsiteY3-8" fmla="*/ 111454 h 1731667"/>
                  <a:gd name="connsiteX4-9" fmla="*/ 299873 w 355600"/>
                  <a:gd name="connsiteY4-10" fmla="*/ 222907 h 1731667"/>
                  <a:gd name="connsiteX5-11" fmla="*/ 228447 w 355600"/>
                  <a:gd name="connsiteY5-12" fmla="*/ 1731667 h 1731667"/>
                  <a:gd name="connsiteX6-13" fmla="*/ 0 w 355600"/>
                  <a:gd name="connsiteY6-14" fmla="*/ 111454 h 1731667"/>
                  <a:gd name="connsiteX0-15" fmla="*/ 0 w 355600"/>
                  <a:gd name="connsiteY0-16" fmla="*/ 111454 h 1627527"/>
                  <a:gd name="connsiteX1-17" fmla="*/ 55727 w 355600"/>
                  <a:gd name="connsiteY1-18" fmla="*/ 0 h 1627527"/>
                  <a:gd name="connsiteX2-19" fmla="*/ 299873 w 355600"/>
                  <a:gd name="connsiteY2-20" fmla="*/ 0 h 1627527"/>
                  <a:gd name="connsiteX3-21" fmla="*/ 355600 w 355600"/>
                  <a:gd name="connsiteY3-22" fmla="*/ 111454 h 1627527"/>
                  <a:gd name="connsiteX4-23" fmla="*/ 299873 w 355600"/>
                  <a:gd name="connsiteY4-24" fmla="*/ 222907 h 1627527"/>
                  <a:gd name="connsiteX5-25" fmla="*/ 230987 w 355600"/>
                  <a:gd name="connsiteY5-26" fmla="*/ 1627527 h 1627527"/>
                  <a:gd name="connsiteX6-27" fmla="*/ 0 w 355600"/>
                  <a:gd name="connsiteY6-28" fmla="*/ 111454 h 1627527"/>
                  <a:gd name="connsiteX0-29" fmla="*/ 0 w 355600"/>
                  <a:gd name="connsiteY0-30" fmla="*/ 111454 h 1729127"/>
                  <a:gd name="connsiteX1-31" fmla="*/ 55727 w 355600"/>
                  <a:gd name="connsiteY1-32" fmla="*/ 0 h 1729127"/>
                  <a:gd name="connsiteX2-33" fmla="*/ 299873 w 355600"/>
                  <a:gd name="connsiteY2-34" fmla="*/ 0 h 1729127"/>
                  <a:gd name="connsiteX3-35" fmla="*/ 355600 w 355600"/>
                  <a:gd name="connsiteY3-36" fmla="*/ 111454 h 1729127"/>
                  <a:gd name="connsiteX4-37" fmla="*/ 299873 w 355600"/>
                  <a:gd name="connsiteY4-38" fmla="*/ 222907 h 1729127"/>
                  <a:gd name="connsiteX5-39" fmla="*/ 230987 w 355600"/>
                  <a:gd name="connsiteY5-40" fmla="*/ 1729127 h 1729127"/>
                  <a:gd name="connsiteX6-41" fmla="*/ 0 w 355600"/>
                  <a:gd name="connsiteY6-42" fmla="*/ 111454 h 1729127"/>
                  <a:gd name="connsiteX0-43" fmla="*/ 0 w 355600"/>
                  <a:gd name="connsiteY0-44" fmla="*/ 111454 h 1744367"/>
                  <a:gd name="connsiteX1-45" fmla="*/ 55727 w 355600"/>
                  <a:gd name="connsiteY1-46" fmla="*/ 0 h 1744367"/>
                  <a:gd name="connsiteX2-47" fmla="*/ 299873 w 355600"/>
                  <a:gd name="connsiteY2-48" fmla="*/ 0 h 1744367"/>
                  <a:gd name="connsiteX3-49" fmla="*/ 355600 w 355600"/>
                  <a:gd name="connsiteY3-50" fmla="*/ 111454 h 1744367"/>
                  <a:gd name="connsiteX4-51" fmla="*/ 299873 w 355600"/>
                  <a:gd name="connsiteY4-52" fmla="*/ 222907 h 1744367"/>
                  <a:gd name="connsiteX5-53" fmla="*/ 230987 w 355600"/>
                  <a:gd name="connsiteY5-54" fmla="*/ 1744367 h 1744367"/>
                  <a:gd name="connsiteX6-55" fmla="*/ 0 w 355600"/>
                  <a:gd name="connsiteY6-56" fmla="*/ 111454 h 1744367"/>
                  <a:gd name="connsiteX0-57" fmla="*/ 0 w 355600"/>
                  <a:gd name="connsiteY0-58" fmla="*/ 111454 h 1751987"/>
                  <a:gd name="connsiteX1-59" fmla="*/ 55727 w 355600"/>
                  <a:gd name="connsiteY1-60" fmla="*/ 0 h 1751987"/>
                  <a:gd name="connsiteX2-61" fmla="*/ 299873 w 355600"/>
                  <a:gd name="connsiteY2-62" fmla="*/ 0 h 1751987"/>
                  <a:gd name="connsiteX3-63" fmla="*/ 355600 w 355600"/>
                  <a:gd name="connsiteY3-64" fmla="*/ 111454 h 1751987"/>
                  <a:gd name="connsiteX4-65" fmla="*/ 299873 w 355600"/>
                  <a:gd name="connsiteY4-66" fmla="*/ 222907 h 1751987"/>
                  <a:gd name="connsiteX5-67" fmla="*/ 232892 w 355600"/>
                  <a:gd name="connsiteY5-68" fmla="*/ 1751987 h 1751987"/>
                  <a:gd name="connsiteX6-69" fmla="*/ 0 w 355600"/>
                  <a:gd name="connsiteY6-70" fmla="*/ 111454 h 1751987"/>
                  <a:gd name="connsiteX0-71" fmla="*/ 0 w 355600"/>
                  <a:gd name="connsiteY0-72" fmla="*/ 111454 h 1738652"/>
                  <a:gd name="connsiteX1-73" fmla="*/ 55727 w 355600"/>
                  <a:gd name="connsiteY1-74" fmla="*/ 0 h 1738652"/>
                  <a:gd name="connsiteX2-75" fmla="*/ 299873 w 355600"/>
                  <a:gd name="connsiteY2-76" fmla="*/ 0 h 1738652"/>
                  <a:gd name="connsiteX3-77" fmla="*/ 355600 w 355600"/>
                  <a:gd name="connsiteY3-78" fmla="*/ 111454 h 1738652"/>
                  <a:gd name="connsiteX4-79" fmla="*/ 299873 w 355600"/>
                  <a:gd name="connsiteY4-80" fmla="*/ 222907 h 1738652"/>
                  <a:gd name="connsiteX5-81" fmla="*/ 234797 w 355600"/>
                  <a:gd name="connsiteY5-82" fmla="*/ 1738652 h 1738652"/>
                  <a:gd name="connsiteX6-83" fmla="*/ 0 w 355600"/>
                  <a:gd name="connsiteY6-84" fmla="*/ 111454 h 1738652"/>
                  <a:gd name="connsiteX0-85" fmla="*/ 0 w 1171093"/>
                  <a:gd name="connsiteY0-86" fmla="*/ 111454 h 1738652"/>
                  <a:gd name="connsiteX1-87" fmla="*/ 55727 w 1171093"/>
                  <a:gd name="connsiteY1-88" fmla="*/ 0 h 1738652"/>
                  <a:gd name="connsiteX2-89" fmla="*/ 299873 w 1171093"/>
                  <a:gd name="connsiteY2-90" fmla="*/ 0 h 1738652"/>
                  <a:gd name="connsiteX3-91" fmla="*/ 355600 w 1171093"/>
                  <a:gd name="connsiteY3-92" fmla="*/ 111454 h 1738652"/>
                  <a:gd name="connsiteX4-93" fmla="*/ 1171093 w 1171093"/>
                  <a:gd name="connsiteY4-94" fmla="*/ 779167 h 1738652"/>
                  <a:gd name="connsiteX5-95" fmla="*/ 234797 w 1171093"/>
                  <a:gd name="connsiteY5-96" fmla="*/ 1738652 h 1738652"/>
                  <a:gd name="connsiteX6-97" fmla="*/ 0 w 1171093"/>
                  <a:gd name="connsiteY6-98" fmla="*/ 111454 h 1738652"/>
                  <a:gd name="connsiteX0-99" fmla="*/ 0 w 1171093"/>
                  <a:gd name="connsiteY0-100" fmla="*/ 111454 h 1738652"/>
                  <a:gd name="connsiteX1-101" fmla="*/ 55727 w 1171093"/>
                  <a:gd name="connsiteY1-102" fmla="*/ 0 h 1738652"/>
                  <a:gd name="connsiteX2-103" fmla="*/ 299873 w 1171093"/>
                  <a:gd name="connsiteY2-104" fmla="*/ 0 h 1738652"/>
                  <a:gd name="connsiteX3-105" fmla="*/ 1170940 w 1171093"/>
                  <a:gd name="connsiteY3-106" fmla="*/ 2234 h 1738652"/>
                  <a:gd name="connsiteX4-107" fmla="*/ 1171093 w 1171093"/>
                  <a:gd name="connsiteY4-108" fmla="*/ 779167 h 1738652"/>
                  <a:gd name="connsiteX5-109" fmla="*/ 234797 w 1171093"/>
                  <a:gd name="connsiteY5-110" fmla="*/ 1738652 h 1738652"/>
                  <a:gd name="connsiteX6-111" fmla="*/ 0 w 1171093"/>
                  <a:gd name="connsiteY6-112" fmla="*/ 111454 h 1738652"/>
                  <a:gd name="connsiteX0-113" fmla="*/ 0 w 1872133"/>
                  <a:gd name="connsiteY0-114" fmla="*/ 782014 h 1738652"/>
                  <a:gd name="connsiteX1-115" fmla="*/ 756767 w 1872133"/>
                  <a:gd name="connsiteY1-116" fmla="*/ 0 h 1738652"/>
                  <a:gd name="connsiteX2-117" fmla="*/ 1000913 w 1872133"/>
                  <a:gd name="connsiteY2-118" fmla="*/ 0 h 1738652"/>
                  <a:gd name="connsiteX3-119" fmla="*/ 1871980 w 1872133"/>
                  <a:gd name="connsiteY3-120" fmla="*/ 2234 h 1738652"/>
                  <a:gd name="connsiteX4-121" fmla="*/ 1872133 w 1872133"/>
                  <a:gd name="connsiteY4-122" fmla="*/ 779167 h 1738652"/>
                  <a:gd name="connsiteX5-123" fmla="*/ 935837 w 1872133"/>
                  <a:gd name="connsiteY5-124" fmla="*/ 1738652 h 1738652"/>
                  <a:gd name="connsiteX6-125" fmla="*/ 0 w 1872133"/>
                  <a:gd name="connsiteY6-126" fmla="*/ 782014 h 1738652"/>
                  <a:gd name="connsiteX0-127" fmla="*/ 153 w 1872286"/>
                  <a:gd name="connsiteY0-128" fmla="*/ 782014 h 1738652"/>
                  <a:gd name="connsiteX1-129" fmla="*/ 0 w 1872286"/>
                  <a:gd name="connsiteY1-130" fmla="*/ 2540 h 1738652"/>
                  <a:gd name="connsiteX2-131" fmla="*/ 1001066 w 1872286"/>
                  <a:gd name="connsiteY2-132" fmla="*/ 0 h 1738652"/>
                  <a:gd name="connsiteX3-133" fmla="*/ 1872133 w 1872286"/>
                  <a:gd name="connsiteY3-134" fmla="*/ 2234 h 1738652"/>
                  <a:gd name="connsiteX4-135" fmla="*/ 1872286 w 1872286"/>
                  <a:gd name="connsiteY4-136" fmla="*/ 779167 h 1738652"/>
                  <a:gd name="connsiteX5-137" fmla="*/ 935990 w 1872286"/>
                  <a:gd name="connsiteY5-138" fmla="*/ 1738652 h 1738652"/>
                  <a:gd name="connsiteX6-139" fmla="*/ 153 w 1872286"/>
                  <a:gd name="connsiteY6-140" fmla="*/ 782014 h 1738652"/>
                  <a:gd name="connsiteX0-141" fmla="*/ 153 w 1872286"/>
                  <a:gd name="connsiteY0-142" fmla="*/ 779780 h 1736418"/>
                  <a:gd name="connsiteX1-143" fmla="*/ 0 w 1872286"/>
                  <a:gd name="connsiteY1-144" fmla="*/ 306 h 1736418"/>
                  <a:gd name="connsiteX2-145" fmla="*/ 937566 w 1872286"/>
                  <a:gd name="connsiteY2-146" fmla="*/ 574346 h 1736418"/>
                  <a:gd name="connsiteX3-147" fmla="*/ 1872133 w 1872286"/>
                  <a:gd name="connsiteY3-148" fmla="*/ 0 h 1736418"/>
                  <a:gd name="connsiteX4-149" fmla="*/ 1872286 w 1872286"/>
                  <a:gd name="connsiteY4-150" fmla="*/ 776933 h 1736418"/>
                  <a:gd name="connsiteX5-151" fmla="*/ 935990 w 1872286"/>
                  <a:gd name="connsiteY5-152" fmla="*/ 1736418 h 1736418"/>
                  <a:gd name="connsiteX6-153" fmla="*/ 153 w 1872286"/>
                  <a:gd name="connsiteY6-154" fmla="*/ 779780 h 173641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872286" h="1736418">
                    <a:moveTo>
                      <a:pt x="153" y="779780"/>
                    </a:moveTo>
                    <a:lnTo>
                      <a:pt x="0" y="306"/>
                    </a:lnTo>
                    <a:lnTo>
                      <a:pt x="937566" y="574346"/>
                    </a:lnTo>
                    <a:lnTo>
                      <a:pt x="1872133" y="0"/>
                    </a:lnTo>
                    <a:lnTo>
                      <a:pt x="1872286" y="776933"/>
                    </a:lnTo>
                    <a:lnTo>
                      <a:pt x="935990" y="1736418"/>
                    </a:lnTo>
                    <a:lnTo>
                      <a:pt x="153" y="779780"/>
                    </a:lnTo>
                    <a:close/>
                  </a:path>
                </a:pathLst>
              </a:cu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3" name="任意多边形 22"/>
              <p:cNvSpPr/>
              <p:nvPr/>
            </p:nvSpPr>
            <p:spPr>
              <a:xfrm>
                <a:off x="2597828" y="4040310"/>
                <a:ext cx="1466760" cy="1044668"/>
              </a:xfrm>
              <a:custGeom>
                <a:avLst/>
                <a:gdLst>
                  <a:gd name="connsiteX0" fmla="*/ 732970 w 1466760"/>
                  <a:gd name="connsiteY0" fmla="*/ 0 h 1044668"/>
                  <a:gd name="connsiteX1" fmla="*/ 1466760 w 1466760"/>
                  <a:gd name="connsiteY1" fmla="*/ 750100 h 1044668"/>
                  <a:gd name="connsiteX2" fmla="*/ 1410220 w 1466760"/>
                  <a:gd name="connsiteY2" fmla="*/ 801487 h 1044668"/>
                  <a:gd name="connsiteX3" fmla="*/ 732817 w 1466760"/>
                  <a:gd name="connsiteY3" fmla="*/ 1044668 h 1044668"/>
                  <a:gd name="connsiteX4" fmla="*/ 55414 w 1466760"/>
                  <a:gd name="connsiteY4" fmla="*/ 801487 h 1044668"/>
                  <a:gd name="connsiteX5" fmla="*/ 0 w 1466760"/>
                  <a:gd name="connsiteY5" fmla="*/ 751124 h 1044668"/>
                  <a:gd name="connsiteX6" fmla="*/ 732970 w 1466760"/>
                  <a:gd name="connsiteY6" fmla="*/ 0 h 1044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66760" h="1044668">
                    <a:moveTo>
                      <a:pt x="732970" y="0"/>
                    </a:moveTo>
                    <a:lnTo>
                      <a:pt x="1466760" y="750100"/>
                    </a:lnTo>
                    <a:lnTo>
                      <a:pt x="1410220" y="801487"/>
                    </a:lnTo>
                    <a:cubicBezTo>
                      <a:pt x="1226135" y="953407"/>
                      <a:pt x="990134" y="1044668"/>
                      <a:pt x="732817" y="1044668"/>
                    </a:cubicBezTo>
                    <a:cubicBezTo>
                      <a:pt x="475501" y="1044668"/>
                      <a:pt x="239499" y="953407"/>
                      <a:pt x="55414" y="801487"/>
                    </a:cubicBezTo>
                    <a:lnTo>
                      <a:pt x="0" y="751124"/>
                    </a:lnTo>
                    <a:lnTo>
                      <a:pt x="732970" y="0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197" name="文本框 20"/>
            <p:cNvSpPr txBox="1"/>
            <p:nvPr/>
          </p:nvSpPr>
          <p:spPr>
            <a:xfrm>
              <a:off x="3097505" y="4142404"/>
              <a:ext cx="787068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150" name="组合 23"/>
          <p:cNvGrpSpPr/>
          <p:nvPr/>
        </p:nvGrpSpPr>
        <p:grpSpPr>
          <a:xfrm>
            <a:off x="1562100" y="2705100"/>
            <a:ext cx="1735138" cy="1873250"/>
            <a:chOff x="1544432" y="2739929"/>
            <a:chExt cx="1736418" cy="1872286"/>
          </a:xfrm>
        </p:grpSpPr>
        <p:grpSp>
          <p:nvGrpSpPr>
            <p:cNvPr id="6188" name="组合 24"/>
            <p:cNvGrpSpPr/>
            <p:nvPr/>
          </p:nvGrpSpPr>
          <p:grpSpPr>
            <a:xfrm>
              <a:off x="1544432" y="2739929"/>
              <a:ext cx="1736418" cy="1872286"/>
              <a:chOff x="1471280" y="2950241"/>
              <a:chExt cx="1736418" cy="1872286"/>
            </a:xfrm>
          </p:grpSpPr>
          <p:sp>
            <p:nvSpPr>
              <p:cNvPr id="27" name="六边形 1"/>
              <p:cNvSpPr/>
              <p:nvPr/>
            </p:nvSpPr>
            <p:spPr>
              <a:xfrm rot="16200000">
                <a:off x="1403346" y="3018175"/>
                <a:ext cx="1872286" cy="1736418"/>
              </a:xfrm>
              <a:custGeom>
                <a:avLst/>
                <a:gdLst>
                  <a:gd name="connsiteX0" fmla="*/ 0 w 355600"/>
                  <a:gd name="connsiteY0" fmla="*/ 111454 h 222907"/>
                  <a:gd name="connsiteX1" fmla="*/ 55727 w 355600"/>
                  <a:gd name="connsiteY1" fmla="*/ 0 h 222907"/>
                  <a:gd name="connsiteX2" fmla="*/ 299873 w 355600"/>
                  <a:gd name="connsiteY2" fmla="*/ 0 h 222907"/>
                  <a:gd name="connsiteX3" fmla="*/ 355600 w 355600"/>
                  <a:gd name="connsiteY3" fmla="*/ 111454 h 222907"/>
                  <a:gd name="connsiteX4" fmla="*/ 299873 w 355600"/>
                  <a:gd name="connsiteY4" fmla="*/ 222907 h 222907"/>
                  <a:gd name="connsiteX5" fmla="*/ 55727 w 355600"/>
                  <a:gd name="connsiteY5" fmla="*/ 222907 h 222907"/>
                  <a:gd name="connsiteX6" fmla="*/ 0 w 355600"/>
                  <a:gd name="connsiteY6" fmla="*/ 111454 h 222907"/>
                  <a:gd name="connsiteX0-1" fmla="*/ 0 w 355600"/>
                  <a:gd name="connsiteY0-2" fmla="*/ 111454 h 1731667"/>
                  <a:gd name="connsiteX1-3" fmla="*/ 55727 w 355600"/>
                  <a:gd name="connsiteY1-4" fmla="*/ 0 h 1731667"/>
                  <a:gd name="connsiteX2-5" fmla="*/ 299873 w 355600"/>
                  <a:gd name="connsiteY2-6" fmla="*/ 0 h 1731667"/>
                  <a:gd name="connsiteX3-7" fmla="*/ 355600 w 355600"/>
                  <a:gd name="connsiteY3-8" fmla="*/ 111454 h 1731667"/>
                  <a:gd name="connsiteX4-9" fmla="*/ 299873 w 355600"/>
                  <a:gd name="connsiteY4-10" fmla="*/ 222907 h 1731667"/>
                  <a:gd name="connsiteX5-11" fmla="*/ 228447 w 355600"/>
                  <a:gd name="connsiteY5-12" fmla="*/ 1731667 h 1731667"/>
                  <a:gd name="connsiteX6-13" fmla="*/ 0 w 355600"/>
                  <a:gd name="connsiteY6-14" fmla="*/ 111454 h 1731667"/>
                  <a:gd name="connsiteX0-15" fmla="*/ 0 w 355600"/>
                  <a:gd name="connsiteY0-16" fmla="*/ 111454 h 1627527"/>
                  <a:gd name="connsiteX1-17" fmla="*/ 55727 w 355600"/>
                  <a:gd name="connsiteY1-18" fmla="*/ 0 h 1627527"/>
                  <a:gd name="connsiteX2-19" fmla="*/ 299873 w 355600"/>
                  <a:gd name="connsiteY2-20" fmla="*/ 0 h 1627527"/>
                  <a:gd name="connsiteX3-21" fmla="*/ 355600 w 355600"/>
                  <a:gd name="connsiteY3-22" fmla="*/ 111454 h 1627527"/>
                  <a:gd name="connsiteX4-23" fmla="*/ 299873 w 355600"/>
                  <a:gd name="connsiteY4-24" fmla="*/ 222907 h 1627527"/>
                  <a:gd name="connsiteX5-25" fmla="*/ 230987 w 355600"/>
                  <a:gd name="connsiteY5-26" fmla="*/ 1627527 h 1627527"/>
                  <a:gd name="connsiteX6-27" fmla="*/ 0 w 355600"/>
                  <a:gd name="connsiteY6-28" fmla="*/ 111454 h 1627527"/>
                  <a:gd name="connsiteX0-29" fmla="*/ 0 w 355600"/>
                  <a:gd name="connsiteY0-30" fmla="*/ 111454 h 1729127"/>
                  <a:gd name="connsiteX1-31" fmla="*/ 55727 w 355600"/>
                  <a:gd name="connsiteY1-32" fmla="*/ 0 h 1729127"/>
                  <a:gd name="connsiteX2-33" fmla="*/ 299873 w 355600"/>
                  <a:gd name="connsiteY2-34" fmla="*/ 0 h 1729127"/>
                  <a:gd name="connsiteX3-35" fmla="*/ 355600 w 355600"/>
                  <a:gd name="connsiteY3-36" fmla="*/ 111454 h 1729127"/>
                  <a:gd name="connsiteX4-37" fmla="*/ 299873 w 355600"/>
                  <a:gd name="connsiteY4-38" fmla="*/ 222907 h 1729127"/>
                  <a:gd name="connsiteX5-39" fmla="*/ 230987 w 355600"/>
                  <a:gd name="connsiteY5-40" fmla="*/ 1729127 h 1729127"/>
                  <a:gd name="connsiteX6-41" fmla="*/ 0 w 355600"/>
                  <a:gd name="connsiteY6-42" fmla="*/ 111454 h 1729127"/>
                  <a:gd name="connsiteX0-43" fmla="*/ 0 w 355600"/>
                  <a:gd name="connsiteY0-44" fmla="*/ 111454 h 1744367"/>
                  <a:gd name="connsiteX1-45" fmla="*/ 55727 w 355600"/>
                  <a:gd name="connsiteY1-46" fmla="*/ 0 h 1744367"/>
                  <a:gd name="connsiteX2-47" fmla="*/ 299873 w 355600"/>
                  <a:gd name="connsiteY2-48" fmla="*/ 0 h 1744367"/>
                  <a:gd name="connsiteX3-49" fmla="*/ 355600 w 355600"/>
                  <a:gd name="connsiteY3-50" fmla="*/ 111454 h 1744367"/>
                  <a:gd name="connsiteX4-51" fmla="*/ 299873 w 355600"/>
                  <a:gd name="connsiteY4-52" fmla="*/ 222907 h 1744367"/>
                  <a:gd name="connsiteX5-53" fmla="*/ 230987 w 355600"/>
                  <a:gd name="connsiteY5-54" fmla="*/ 1744367 h 1744367"/>
                  <a:gd name="connsiteX6-55" fmla="*/ 0 w 355600"/>
                  <a:gd name="connsiteY6-56" fmla="*/ 111454 h 1744367"/>
                  <a:gd name="connsiteX0-57" fmla="*/ 0 w 355600"/>
                  <a:gd name="connsiteY0-58" fmla="*/ 111454 h 1751987"/>
                  <a:gd name="connsiteX1-59" fmla="*/ 55727 w 355600"/>
                  <a:gd name="connsiteY1-60" fmla="*/ 0 h 1751987"/>
                  <a:gd name="connsiteX2-61" fmla="*/ 299873 w 355600"/>
                  <a:gd name="connsiteY2-62" fmla="*/ 0 h 1751987"/>
                  <a:gd name="connsiteX3-63" fmla="*/ 355600 w 355600"/>
                  <a:gd name="connsiteY3-64" fmla="*/ 111454 h 1751987"/>
                  <a:gd name="connsiteX4-65" fmla="*/ 299873 w 355600"/>
                  <a:gd name="connsiteY4-66" fmla="*/ 222907 h 1751987"/>
                  <a:gd name="connsiteX5-67" fmla="*/ 232892 w 355600"/>
                  <a:gd name="connsiteY5-68" fmla="*/ 1751987 h 1751987"/>
                  <a:gd name="connsiteX6-69" fmla="*/ 0 w 355600"/>
                  <a:gd name="connsiteY6-70" fmla="*/ 111454 h 1751987"/>
                  <a:gd name="connsiteX0-71" fmla="*/ 0 w 355600"/>
                  <a:gd name="connsiteY0-72" fmla="*/ 111454 h 1738652"/>
                  <a:gd name="connsiteX1-73" fmla="*/ 55727 w 355600"/>
                  <a:gd name="connsiteY1-74" fmla="*/ 0 h 1738652"/>
                  <a:gd name="connsiteX2-75" fmla="*/ 299873 w 355600"/>
                  <a:gd name="connsiteY2-76" fmla="*/ 0 h 1738652"/>
                  <a:gd name="connsiteX3-77" fmla="*/ 355600 w 355600"/>
                  <a:gd name="connsiteY3-78" fmla="*/ 111454 h 1738652"/>
                  <a:gd name="connsiteX4-79" fmla="*/ 299873 w 355600"/>
                  <a:gd name="connsiteY4-80" fmla="*/ 222907 h 1738652"/>
                  <a:gd name="connsiteX5-81" fmla="*/ 234797 w 355600"/>
                  <a:gd name="connsiteY5-82" fmla="*/ 1738652 h 1738652"/>
                  <a:gd name="connsiteX6-83" fmla="*/ 0 w 355600"/>
                  <a:gd name="connsiteY6-84" fmla="*/ 111454 h 1738652"/>
                  <a:gd name="connsiteX0-85" fmla="*/ 0 w 1171093"/>
                  <a:gd name="connsiteY0-86" fmla="*/ 111454 h 1738652"/>
                  <a:gd name="connsiteX1-87" fmla="*/ 55727 w 1171093"/>
                  <a:gd name="connsiteY1-88" fmla="*/ 0 h 1738652"/>
                  <a:gd name="connsiteX2-89" fmla="*/ 299873 w 1171093"/>
                  <a:gd name="connsiteY2-90" fmla="*/ 0 h 1738652"/>
                  <a:gd name="connsiteX3-91" fmla="*/ 355600 w 1171093"/>
                  <a:gd name="connsiteY3-92" fmla="*/ 111454 h 1738652"/>
                  <a:gd name="connsiteX4-93" fmla="*/ 1171093 w 1171093"/>
                  <a:gd name="connsiteY4-94" fmla="*/ 779167 h 1738652"/>
                  <a:gd name="connsiteX5-95" fmla="*/ 234797 w 1171093"/>
                  <a:gd name="connsiteY5-96" fmla="*/ 1738652 h 1738652"/>
                  <a:gd name="connsiteX6-97" fmla="*/ 0 w 1171093"/>
                  <a:gd name="connsiteY6-98" fmla="*/ 111454 h 1738652"/>
                  <a:gd name="connsiteX0-99" fmla="*/ 0 w 1171093"/>
                  <a:gd name="connsiteY0-100" fmla="*/ 111454 h 1738652"/>
                  <a:gd name="connsiteX1-101" fmla="*/ 55727 w 1171093"/>
                  <a:gd name="connsiteY1-102" fmla="*/ 0 h 1738652"/>
                  <a:gd name="connsiteX2-103" fmla="*/ 299873 w 1171093"/>
                  <a:gd name="connsiteY2-104" fmla="*/ 0 h 1738652"/>
                  <a:gd name="connsiteX3-105" fmla="*/ 1170940 w 1171093"/>
                  <a:gd name="connsiteY3-106" fmla="*/ 2234 h 1738652"/>
                  <a:gd name="connsiteX4-107" fmla="*/ 1171093 w 1171093"/>
                  <a:gd name="connsiteY4-108" fmla="*/ 779167 h 1738652"/>
                  <a:gd name="connsiteX5-109" fmla="*/ 234797 w 1171093"/>
                  <a:gd name="connsiteY5-110" fmla="*/ 1738652 h 1738652"/>
                  <a:gd name="connsiteX6-111" fmla="*/ 0 w 1171093"/>
                  <a:gd name="connsiteY6-112" fmla="*/ 111454 h 1738652"/>
                  <a:gd name="connsiteX0-113" fmla="*/ 0 w 1872133"/>
                  <a:gd name="connsiteY0-114" fmla="*/ 782014 h 1738652"/>
                  <a:gd name="connsiteX1-115" fmla="*/ 756767 w 1872133"/>
                  <a:gd name="connsiteY1-116" fmla="*/ 0 h 1738652"/>
                  <a:gd name="connsiteX2-117" fmla="*/ 1000913 w 1872133"/>
                  <a:gd name="connsiteY2-118" fmla="*/ 0 h 1738652"/>
                  <a:gd name="connsiteX3-119" fmla="*/ 1871980 w 1872133"/>
                  <a:gd name="connsiteY3-120" fmla="*/ 2234 h 1738652"/>
                  <a:gd name="connsiteX4-121" fmla="*/ 1872133 w 1872133"/>
                  <a:gd name="connsiteY4-122" fmla="*/ 779167 h 1738652"/>
                  <a:gd name="connsiteX5-123" fmla="*/ 935837 w 1872133"/>
                  <a:gd name="connsiteY5-124" fmla="*/ 1738652 h 1738652"/>
                  <a:gd name="connsiteX6-125" fmla="*/ 0 w 1872133"/>
                  <a:gd name="connsiteY6-126" fmla="*/ 782014 h 1738652"/>
                  <a:gd name="connsiteX0-127" fmla="*/ 153 w 1872286"/>
                  <a:gd name="connsiteY0-128" fmla="*/ 782014 h 1738652"/>
                  <a:gd name="connsiteX1-129" fmla="*/ 0 w 1872286"/>
                  <a:gd name="connsiteY1-130" fmla="*/ 2540 h 1738652"/>
                  <a:gd name="connsiteX2-131" fmla="*/ 1001066 w 1872286"/>
                  <a:gd name="connsiteY2-132" fmla="*/ 0 h 1738652"/>
                  <a:gd name="connsiteX3-133" fmla="*/ 1872133 w 1872286"/>
                  <a:gd name="connsiteY3-134" fmla="*/ 2234 h 1738652"/>
                  <a:gd name="connsiteX4-135" fmla="*/ 1872286 w 1872286"/>
                  <a:gd name="connsiteY4-136" fmla="*/ 779167 h 1738652"/>
                  <a:gd name="connsiteX5-137" fmla="*/ 935990 w 1872286"/>
                  <a:gd name="connsiteY5-138" fmla="*/ 1738652 h 1738652"/>
                  <a:gd name="connsiteX6-139" fmla="*/ 153 w 1872286"/>
                  <a:gd name="connsiteY6-140" fmla="*/ 782014 h 1738652"/>
                  <a:gd name="connsiteX0-141" fmla="*/ 153 w 1872286"/>
                  <a:gd name="connsiteY0-142" fmla="*/ 779780 h 1736418"/>
                  <a:gd name="connsiteX1-143" fmla="*/ 0 w 1872286"/>
                  <a:gd name="connsiteY1-144" fmla="*/ 306 h 1736418"/>
                  <a:gd name="connsiteX2-145" fmla="*/ 937566 w 1872286"/>
                  <a:gd name="connsiteY2-146" fmla="*/ 574346 h 1736418"/>
                  <a:gd name="connsiteX3-147" fmla="*/ 1872133 w 1872286"/>
                  <a:gd name="connsiteY3-148" fmla="*/ 0 h 1736418"/>
                  <a:gd name="connsiteX4-149" fmla="*/ 1872286 w 1872286"/>
                  <a:gd name="connsiteY4-150" fmla="*/ 776933 h 1736418"/>
                  <a:gd name="connsiteX5-151" fmla="*/ 935990 w 1872286"/>
                  <a:gd name="connsiteY5-152" fmla="*/ 1736418 h 1736418"/>
                  <a:gd name="connsiteX6-153" fmla="*/ 153 w 1872286"/>
                  <a:gd name="connsiteY6-154" fmla="*/ 779780 h 173641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872286" h="1736418">
                    <a:moveTo>
                      <a:pt x="153" y="779780"/>
                    </a:moveTo>
                    <a:lnTo>
                      <a:pt x="0" y="306"/>
                    </a:lnTo>
                    <a:lnTo>
                      <a:pt x="937566" y="574346"/>
                    </a:lnTo>
                    <a:lnTo>
                      <a:pt x="1872133" y="0"/>
                    </a:lnTo>
                    <a:lnTo>
                      <a:pt x="1872286" y="776933"/>
                    </a:lnTo>
                    <a:lnTo>
                      <a:pt x="935990" y="1736418"/>
                    </a:lnTo>
                    <a:lnTo>
                      <a:pt x="153" y="779780"/>
                    </a:lnTo>
                    <a:close/>
                  </a:path>
                </a:pathLst>
              </a:cu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任意多边形 27"/>
              <p:cNvSpPr/>
              <p:nvPr/>
            </p:nvSpPr>
            <p:spPr>
              <a:xfrm>
                <a:off x="2248392" y="3257954"/>
                <a:ext cx="954082" cy="1368193"/>
              </a:xfrm>
              <a:custGeom>
                <a:avLst/>
                <a:gdLst>
                  <a:gd name="connsiteX0" fmla="*/ 308563 w 954082"/>
                  <a:gd name="connsiteY0" fmla="*/ 0 h 1368193"/>
                  <a:gd name="connsiteX1" fmla="*/ 954082 w 954082"/>
                  <a:gd name="connsiteY1" fmla="*/ 629918 h 1368193"/>
                  <a:gd name="connsiteX2" fmla="*/ 199397 w 954082"/>
                  <a:gd name="connsiteY2" fmla="*/ 1368193 h 1368193"/>
                  <a:gd name="connsiteX3" fmla="*/ 181875 w 954082"/>
                  <a:gd name="connsiteY3" fmla="*/ 1344761 h 1368193"/>
                  <a:gd name="connsiteX4" fmla="*/ 0 w 954082"/>
                  <a:gd name="connsiteY4" fmla="*/ 749341 h 1368193"/>
                  <a:gd name="connsiteX5" fmla="*/ 243181 w 954082"/>
                  <a:gd name="connsiteY5" fmla="*/ 71938 h 1368193"/>
                  <a:gd name="connsiteX6" fmla="*/ 308563 w 954082"/>
                  <a:gd name="connsiteY6" fmla="*/ 0 h 1368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4082" h="1368193">
                    <a:moveTo>
                      <a:pt x="308563" y="0"/>
                    </a:moveTo>
                    <a:lnTo>
                      <a:pt x="954082" y="629918"/>
                    </a:lnTo>
                    <a:lnTo>
                      <a:pt x="199397" y="1368193"/>
                    </a:lnTo>
                    <a:lnTo>
                      <a:pt x="181875" y="1344761"/>
                    </a:lnTo>
                    <a:cubicBezTo>
                      <a:pt x="67049" y="1174795"/>
                      <a:pt x="0" y="969898"/>
                      <a:pt x="0" y="749341"/>
                    </a:cubicBezTo>
                    <a:cubicBezTo>
                      <a:pt x="0" y="492025"/>
                      <a:pt x="91261" y="256023"/>
                      <a:pt x="243181" y="71938"/>
                    </a:cubicBezTo>
                    <a:lnTo>
                      <a:pt x="308563" y="0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189" name="文本框 25"/>
            <p:cNvSpPr txBox="1"/>
            <p:nvPr/>
          </p:nvSpPr>
          <p:spPr>
            <a:xfrm>
              <a:off x="2472266" y="3414461"/>
              <a:ext cx="787068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29" name="直接连接符 28"/>
          <p:cNvCxnSpPr/>
          <p:nvPr/>
        </p:nvCxnSpPr>
        <p:spPr>
          <a:xfrm>
            <a:off x="5949950" y="1856980"/>
            <a:ext cx="0" cy="3849624"/>
          </a:xfrm>
          <a:prstGeom prst="line">
            <a:avLst/>
          </a:prstGeom>
          <a:noFill/>
          <a:ln w="28575">
            <a:gradFill>
              <a:gsLst>
                <a:gs pos="100000">
                  <a:srgbClr val="858585">
                    <a:alpha val="42000"/>
                  </a:srgbClr>
                </a:gs>
                <a:gs pos="0">
                  <a:schemeClr val="tx1">
                    <a:alpha val="30000"/>
                  </a:schemeClr>
                </a:gs>
                <a:gs pos="48000">
                  <a:schemeClr val="bg1"/>
                </a:gs>
              </a:gsLst>
              <a:lin ang="120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6152" name="组合 29"/>
          <p:cNvGrpSpPr/>
          <p:nvPr/>
        </p:nvGrpSpPr>
        <p:grpSpPr>
          <a:xfrm>
            <a:off x="6545263" y="1988083"/>
            <a:ext cx="4794250" cy="451590"/>
            <a:chOff x="7094414" y="1779691"/>
            <a:chExt cx="4795049" cy="452396"/>
          </a:xfrm>
        </p:grpSpPr>
        <p:grpSp>
          <p:nvGrpSpPr>
            <p:cNvPr id="6180" name="组合 30"/>
            <p:cNvGrpSpPr/>
            <p:nvPr/>
          </p:nvGrpSpPr>
          <p:grpSpPr>
            <a:xfrm>
              <a:off x="7094414" y="1779691"/>
              <a:ext cx="440242" cy="452396"/>
              <a:chOff x="5576510" y="968753"/>
              <a:chExt cx="1884994" cy="1884995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5576510" y="968754"/>
                <a:ext cx="1884994" cy="1884994"/>
              </a:xfrm>
              <a:prstGeom prst="ellipse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4" name="任意多边形 33"/>
              <p:cNvSpPr/>
              <p:nvPr/>
            </p:nvSpPr>
            <p:spPr>
              <a:xfrm>
                <a:off x="5602612" y="968753"/>
                <a:ext cx="1702993" cy="1440334"/>
              </a:xfrm>
              <a:custGeom>
                <a:avLst/>
                <a:gdLst>
                  <a:gd name="connsiteX0" fmla="*/ 942497 w 1702993"/>
                  <a:gd name="connsiteY0" fmla="*/ 0 h 1440334"/>
                  <a:gd name="connsiteX1" fmla="*/ 1608943 w 1702993"/>
                  <a:gd name="connsiteY1" fmla="*/ 276051 h 1440334"/>
                  <a:gd name="connsiteX2" fmla="*/ 1702993 w 1702993"/>
                  <a:gd name="connsiteY2" fmla="*/ 390040 h 1440334"/>
                  <a:gd name="connsiteX3" fmla="*/ 1456630 w 1702993"/>
                  <a:gd name="connsiteY3" fmla="*/ 499396 h 1440334"/>
                  <a:gd name="connsiteX4" fmla="*/ 214073 w 1702993"/>
                  <a:gd name="connsiteY4" fmla="*/ 1352754 h 1440334"/>
                  <a:gd name="connsiteX5" fmla="*/ 143272 w 1702993"/>
                  <a:gd name="connsiteY5" fmla="*/ 1440334 h 1440334"/>
                  <a:gd name="connsiteX6" fmla="*/ 113755 w 1702993"/>
                  <a:gd name="connsiteY6" fmla="*/ 1391747 h 1440334"/>
                  <a:gd name="connsiteX7" fmla="*/ 0 w 1702993"/>
                  <a:gd name="connsiteY7" fmla="*/ 942497 h 1440334"/>
                  <a:gd name="connsiteX8" fmla="*/ 942497 w 1702993"/>
                  <a:gd name="connsiteY8" fmla="*/ 0 h 1440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02993" h="1440334">
                    <a:moveTo>
                      <a:pt x="942497" y="0"/>
                    </a:moveTo>
                    <a:cubicBezTo>
                      <a:pt x="1202761" y="0"/>
                      <a:pt x="1438385" y="105493"/>
                      <a:pt x="1608943" y="276051"/>
                    </a:cubicBezTo>
                    <a:lnTo>
                      <a:pt x="1702993" y="390040"/>
                    </a:lnTo>
                    <a:lnTo>
                      <a:pt x="1456630" y="499396"/>
                    </a:lnTo>
                    <a:cubicBezTo>
                      <a:pt x="929930" y="744630"/>
                      <a:pt x="519602" y="1009794"/>
                      <a:pt x="214073" y="1352754"/>
                    </a:cubicBezTo>
                    <a:lnTo>
                      <a:pt x="143272" y="1440334"/>
                    </a:lnTo>
                    <a:lnTo>
                      <a:pt x="113755" y="1391747"/>
                    </a:lnTo>
                    <a:cubicBezTo>
                      <a:pt x="41208" y="1258202"/>
                      <a:pt x="0" y="1105162"/>
                      <a:pt x="0" y="942497"/>
                    </a:cubicBezTo>
                    <a:cubicBezTo>
                      <a:pt x="0" y="421970"/>
                      <a:pt x="421970" y="0"/>
                      <a:pt x="942497" y="0"/>
                    </a:cubicBez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181" name="TextBox 35"/>
            <p:cNvSpPr txBox="1"/>
            <p:nvPr/>
          </p:nvSpPr>
          <p:spPr>
            <a:xfrm>
              <a:off x="7647159" y="1844030"/>
              <a:ext cx="4242304" cy="33915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just" eaLnBrk="1" hangingPunct="1"/>
              <a:r>
                <a:rPr lang="en-US" altLang="zh-CN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KEHADIRAN (10%)</a:t>
              </a:r>
            </a:p>
          </p:txBody>
        </p:sp>
      </p:grpSp>
      <p:grpSp>
        <p:nvGrpSpPr>
          <p:cNvPr id="6153" name="组合 34"/>
          <p:cNvGrpSpPr/>
          <p:nvPr/>
        </p:nvGrpSpPr>
        <p:grpSpPr>
          <a:xfrm>
            <a:off x="6545263" y="2913627"/>
            <a:ext cx="4794250" cy="452962"/>
            <a:chOff x="7094414" y="1779691"/>
            <a:chExt cx="4795049" cy="452396"/>
          </a:xfrm>
        </p:grpSpPr>
        <p:grpSp>
          <p:nvGrpSpPr>
            <p:cNvPr id="6172" name="组合 35"/>
            <p:cNvGrpSpPr/>
            <p:nvPr/>
          </p:nvGrpSpPr>
          <p:grpSpPr>
            <a:xfrm>
              <a:off x="7094414" y="1779691"/>
              <a:ext cx="440242" cy="452396"/>
              <a:chOff x="5576510" y="968753"/>
              <a:chExt cx="1884994" cy="1884995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5576510" y="968754"/>
                <a:ext cx="1884994" cy="1884994"/>
              </a:xfrm>
              <a:prstGeom prst="ellipse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任意多边形 38"/>
              <p:cNvSpPr/>
              <p:nvPr/>
            </p:nvSpPr>
            <p:spPr>
              <a:xfrm>
                <a:off x="5602612" y="968753"/>
                <a:ext cx="1702993" cy="1440334"/>
              </a:xfrm>
              <a:custGeom>
                <a:avLst/>
                <a:gdLst>
                  <a:gd name="connsiteX0" fmla="*/ 942497 w 1702993"/>
                  <a:gd name="connsiteY0" fmla="*/ 0 h 1440334"/>
                  <a:gd name="connsiteX1" fmla="*/ 1608943 w 1702993"/>
                  <a:gd name="connsiteY1" fmla="*/ 276051 h 1440334"/>
                  <a:gd name="connsiteX2" fmla="*/ 1702993 w 1702993"/>
                  <a:gd name="connsiteY2" fmla="*/ 390040 h 1440334"/>
                  <a:gd name="connsiteX3" fmla="*/ 1456630 w 1702993"/>
                  <a:gd name="connsiteY3" fmla="*/ 499396 h 1440334"/>
                  <a:gd name="connsiteX4" fmla="*/ 214073 w 1702993"/>
                  <a:gd name="connsiteY4" fmla="*/ 1352754 h 1440334"/>
                  <a:gd name="connsiteX5" fmla="*/ 143272 w 1702993"/>
                  <a:gd name="connsiteY5" fmla="*/ 1440334 h 1440334"/>
                  <a:gd name="connsiteX6" fmla="*/ 113755 w 1702993"/>
                  <a:gd name="connsiteY6" fmla="*/ 1391747 h 1440334"/>
                  <a:gd name="connsiteX7" fmla="*/ 0 w 1702993"/>
                  <a:gd name="connsiteY7" fmla="*/ 942497 h 1440334"/>
                  <a:gd name="connsiteX8" fmla="*/ 942497 w 1702993"/>
                  <a:gd name="connsiteY8" fmla="*/ 0 h 1440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02993" h="1440334">
                    <a:moveTo>
                      <a:pt x="942497" y="0"/>
                    </a:moveTo>
                    <a:cubicBezTo>
                      <a:pt x="1202761" y="0"/>
                      <a:pt x="1438385" y="105493"/>
                      <a:pt x="1608943" y="276051"/>
                    </a:cubicBezTo>
                    <a:lnTo>
                      <a:pt x="1702993" y="390040"/>
                    </a:lnTo>
                    <a:lnTo>
                      <a:pt x="1456630" y="499396"/>
                    </a:lnTo>
                    <a:cubicBezTo>
                      <a:pt x="929930" y="744630"/>
                      <a:pt x="519602" y="1009794"/>
                      <a:pt x="214073" y="1352754"/>
                    </a:cubicBezTo>
                    <a:lnTo>
                      <a:pt x="143272" y="1440334"/>
                    </a:lnTo>
                    <a:lnTo>
                      <a:pt x="113755" y="1391747"/>
                    </a:lnTo>
                    <a:cubicBezTo>
                      <a:pt x="41208" y="1258202"/>
                      <a:pt x="0" y="1105162"/>
                      <a:pt x="0" y="942497"/>
                    </a:cubicBezTo>
                    <a:cubicBezTo>
                      <a:pt x="0" y="421970"/>
                      <a:pt x="421970" y="0"/>
                      <a:pt x="942497" y="0"/>
                    </a:cubicBez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173" name="TextBox 35"/>
            <p:cNvSpPr txBox="1"/>
            <p:nvPr/>
          </p:nvSpPr>
          <p:spPr>
            <a:xfrm>
              <a:off x="7647159" y="1863938"/>
              <a:ext cx="4242304" cy="3381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just" eaLnBrk="1" hangingPunct="1"/>
              <a:r>
                <a:rPr lang="en-US" altLang="zh-CN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PARTISIPASI (10%)</a:t>
              </a:r>
            </a:p>
          </p:txBody>
        </p:sp>
      </p:grpSp>
      <p:grpSp>
        <p:nvGrpSpPr>
          <p:cNvPr id="6154" name="组合 39"/>
          <p:cNvGrpSpPr/>
          <p:nvPr/>
        </p:nvGrpSpPr>
        <p:grpSpPr>
          <a:xfrm>
            <a:off x="6545262" y="3897846"/>
            <a:ext cx="5419753" cy="451591"/>
            <a:chOff x="7094414" y="1779691"/>
            <a:chExt cx="5420657" cy="452396"/>
          </a:xfrm>
        </p:grpSpPr>
        <p:grpSp>
          <p:nvGrpSpPr>
            <p:cNvPr id="6164" name="组合 40"/>
            <p:cNvGrpSpPr/>
            <p:nvPr/>
          </p:nvGrpSpPr>
          <p:grpSpPr>
            <a:xfrm>
              <a:off x="7094414" y="1779691"/>
              <a:ext cx="440242" cy="452396"/>
              <a:chOff x="5576510" y="968753"/>
              <a:chExt cx="1884994" cy="1884995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5576510" y="968754"/>
                <a:ext cx="1884994" cy="1884994"/>
              </a:xfrm>
              <a:prstGeom prst="ellipse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任意多边形 43"/>
              <p:cNvSpPr/>
              <p:nvPr/>
            </p:nvSpPr>
            <p:spPr>
              <a:xfrm>
                <a:off x="5602612" y="968753"/>
                <a:ext cx="1702993" cy="1440334"/>
              </a:xfrm>
              <a:custGeom>
                <a:avLst/>
                <a:gdLst>
                  <a:gd name="connsiteX0" fmla="*/ 942497 w 1702993"/>
                  <a:gd name="connsiteY0" fmla="*/ 0 h 1440334"/>
                  <a:gd name="connsiteX1" fmla="*/ 1608943 w 1702993"/>
                  <a:gd name="connsiteY1" fmla="*/ 276051 h 1440334"/>
                  <a:gd name="connsiteX2" fmla="*/ 1702993 w 1702993"/>
                  <a:gd name="connsiteY2" fmla="*/ 390040 h 1440334"/>
                  <a:gd name="connsiteX3" fmla="*/ 1456630 w 1702993"/>
                  <a:gd name="connsiteY3" fmla="*/ 499396 h 1440334"/>
                  <a:gd name="connsiteX4" fmla="*/ 214073 w 1702993"/>
                  <a:gd name="connsiteY4" fmla="*/ 1352754 h 1440334"/>
                  <a:gd name="connsiteX5" fmla="*/ 143272 w 1702993"/>
                  <a:gd name="connsiteY5" fmla="*/ 1440334 h 1440334"/>
                  <a:gd name="connsiteX6" fmla="*/ 113755 w 1702993"/>
                  <a:gd name="connsiteY6" fmla="*/ 1391747 h 1440334"/>
                  <a:gd name="connsiteX7" fmla="*/ 0 w 1702993"/>
                  <a:gd name="connsiteY7" fmla="*/ 942497 h 1440334"/>
                  <a:gd name="connsiteX8" fmla="*/ 942497 w 1702993"/>
                  <a:gd name="connsiteY8" fmla="*/ 0 h 1440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02993" h="1440334">
                    <a:moveTo>
                      <a:pt x="942497" y="0"/>
                    </a:moveTo>
                    <a:cubicBezTo>
                      <a:pt x="1202761" y="0"/>
                      <a:pt x="1438385" y="105493"/>
                      <a:pt x="1608943" y="276051"/>
                    </a:cubicBezTo>
                    <a:lnTo>
                      <a:pt x="1702993" y="390040"/>
                    </a:lnTo>
                    <a:lnTo>
                      <a:pt x="1456630" y="499396"/>
                    </a:lnTo>
                    <a:cubicBezTo>
                      <a:pt x="929930" y="744630"/>
                      <a:pt x="519602" y="1009794"/>
                      <a:pt x="214073" y="1352754"/>
                    </a:cubicBezTo>
                    <a:lnTo>
                      <a:pt x="143272" y="1440334"/>
                    </a:lnTo>
                    <a:lnTo>
                      <a:pt x="113755" y="1391747"/>
                    </a:lnTo>
                    <a:cubicBezTo>
                      <a:pt x="41208" y="1258202"/>
                      <a:pt x="0" y="1105162"/>
                      <a:pt x="0" y="942497"/>
                    </a:cubicBezTo>
                    <a:cubicBezTo>
                      <a:pt x="0" y="421970"/>
                      <a:pt x="421970" y="0"/>
                      <a:pt x="942497" y="0"/>
                    </a:cubicBez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165" name="TextBox 35"/>
            <p:cNvSpPr txBox="1"/>
            <p:nvPr/>
          </p:nvSpPr>
          <p:spPr>
            <a:xfrm>
              <a:off x="7647160" y="1851725"/>
              <a:ext cx="4867911" cy="3083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algn="just" eaLnBrk="1" hangingPunct="1"/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TUGAS INDIVIDU (15%) &amp; TUGAS KELOMPOK (10%)</a:t>
              </a:r>
            </a:p>
          </p:txBody>
        </p:sp>
      </p:grpSp>
      <p:grpSp>
        <p:nvGrpSpPr>
          <p:cNvPr id="6155" name="组合 44"/>
          <p:cNvGrpSpPr/>
          <p:nvPr/>
        </p:nvGrpSpPr>
        <p:grpSpPr>
          <a:xfrm>
            <a:off x="6545263" y="4823390"/>
            <a:ext cx="4794250" cy="452962"/>
            <a:chOff x="7094414" y="1779691"/>
            <a:chExt cx="4795049" cy="452396"/>
          </a:xfrm>
        </p:grpSpPr>
        <p:grpSp>
          <p:nvGrpSpPr>
            <p:cNvPr id="6156" name="组合 45"/>
            <p:cNvGrpSpPr/>
            <p:nvPr/>
          </p:nvGrpSpPr>
          <p:grpSpPr>
            <a:xfrm>
              <a:off x="7094414" y="1779691"/>
              <a:ext cx="440242" cy="452396"/>
              <a:chOff x="5576510" y="968753"/>
              <a:chExt cx="1884994" cy="1884995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5576510" y="968754"/>
                <a:ext cx="1884994" cy="1884994"/>
              </a:xfrm>
              <a:prstGeom prst="ellipse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9" name="任意多边形 48"/>
              <p:cNvSpPr/>
              <p:nvPr/>
            </p:nvSpPr>
            <p:spPr>
              <a:xfrm>
                <a:off x="5602612" y="968753"/>
                <a:ext cx="1702993" cy="1440334"/>
              </a:xfrm>
              <a:custGeom>
                <a:avLst/>
                <a:gdLst>
                  <a:gd name="connsiteX0" fmla="*/ 942497 w 1702993"/>
                  <a:gd name="connsiteY0" fmla="*/ 0 h 1440334"/>
                  <a:gd name="connsiteX1" fmla="*/ 1608943 w 1702993"/>
                  <a:gd name="connsiteY1" fmla="*/ 276051 h 1440334"/>
                  <a:gd name="connsiteX2" fmla="*/ 1702993 w 1702993"/>
                  <a:gd name="connsiteY2" fmla="*/ 390040 h 1440334"/>
                  <a:gd name="connsiteX3" fmla="*/ 1456630 w 1702993"/>
                  <a:gd name="connsiteY3" fmla="*/ 499396 h 1440334"/>
                  <a:gd name="connsiteX4" fmla="*/ 214073 w 1702993"/>
                  <a:gd name="connsiteY4" fmla="*/ 1352754 h 1440334"/>
                  <a:gd name="connsiteX5" fmla="*/ 143272 w 1702993"/>
                  <a:gd name="connsiteY5" fmla="*/ 1440334 h 1440334"/>
                  <a:gd name="connsiteX6" fmla="*/ 113755 w 1702993"/>
                  <a:gd name="connsiteY6" fmla="*/ 1391747 h 1440334"/>
                  <a:gd name="connsiteX7" fmla="*/ 0 w 1702993"/>
                  <a:gd name="connsiteY7" fmla="*/ 942497 h 1440334"/>
                  <a:gd name="connsiteX8" fmla="*/ 942497 w 1702993"/>
                  <a:gd name="connsiteY8" fmla="*/ 0 h 1440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02993" h="1440334">
                    <a:moveTo>
                      <a:pt x="942497" y="0"/>
                    </a:moveTo>
                    <a:cubicBezTo>
                      <a:pt x="1202761" y="0"/>
                      <a:pt x="1438385" y="105493"/>
                      <a:pt x="1608943" y="276051"/>
                    </a:cubicBezTo>
                    <a:lnTo>
                      <a:pt x="1702993" y="390040"/>
                    </a:lnTo>
                    <a:lnTo>
                      <a:pt x="1456630" y="499396"/>
                    </a:lnTo>
                    <a:cubicBezTo>
                      <a:pt x="929930" y="744630"/>
                      <a:pt x="519602" y="1009794"/>
                      <a:pt x="214073" y="1352754"/>
                    </a:cubicBezTo>
                    <a:lnTo>
                      <a:pt x="143272" y="1440334"/>
                    </a:lnTo>
                    <a:lnTo>
                      <a:pt x="113755" y="1391747"/>
                    </a:lnTo>
                    <a:cubicBezTo>
                      <a:pt x="41208" y="1258202"/>
                      <a:pt x="0" y="1105162"/>
                      <a:pt x="0" y="942497"/>
                    </a:cubicBezTo>
                    <a:cubicBezTo>
                      <a:pt x="0" y="421970"/>
                      <a:pt x="421970" y="0"/>
                      <a:pt x="942497" y="0"/>
                    </a:cubicBez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157" name="TextBox 35"/>
            <p:cNvSpPr txBox="1"/>
            <p:nvPr/>
          </p:nvSpPr>
          <p:spPr>
            <a:xfrm>
              <a:off x="7647159" y="1836824"/>
              <a:ext cx="4242304" cy="3381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just" eaLnBrk="1" hangingPunct="1"/>
              <a:r>
                <a:rPr lang="en-US" altLang="zh-CN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UTS (20%)  &amp; UAS (35%)</a:t>
              </a:r>
            </a:p>
          </p:txBody>
        </p:sp>
      </p:grpSp>
    </p:spTree>
  </p:cSld>
  <p:clrMapOvr>
    <a:masterClrMapping/>
  </p:clrMapOvr>
  <p:transition spd="slow" advClick="0" advTm="3000">
    <p:wipe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268</Words>
  <Application>Microsoft Macintosh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微软雅黑</vt:lpstr>
      <vt:lpstr>Arial</vt:lpstr>
      <vt:lpstr>Calibri</vt:lpstr>
      <vt:lpstr>Calibri Light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Microsoft Office User</cp:lastModifiedBy>
  <cp:revision>21</cp:revision>
  <dcterms:created xsi:type="dcterms:W3CDTF">2014-09-27T10:23:00Z</dcterms:created>
  <dcterms:modified xsi:type="dcterms:W3CDTF">2021-03-07T01:07:16Z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