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E78B-DAF4-4ACC-AA48-E9DA97D11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632" y="1289538"/>
            <a:ext cx="10503876" cy="3096193"/>
          </a:xfrm>
        </p:spPr>
        <p:txBody>
          <a:bodyPr>
            <a:normAutofit/>
          </a:bodyPr>
          <a:lstStyle/>
          <a:p>
            <a:r>
              <a:rPr lang="en-US" sz="6000" dirty="0"/>
              <a:t>ORIENTASI PERKULIAHAN ASESMEN TEKNIK TES DAN NON TES</a:t>
            </a:r>
            <a:endParaRPr lang="en-ID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8A35D-36B3-49B5-A1D3-A062AAA14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>
            <a:normAutofit/>
          </a:bodyPr>
          <a:lstStyle/>
          <a:p>
            <a:r>
              <a:rPr lang="en-US" sz="2800" dirty="0"/>
              <a:t>DEVY SEKAR AYU NINGRUM, </a:t>
            </a:r>
            <a:r>
              <a:rPr lang="en-US" sz="2800" dirty="0" err="1"/>
              <a:t>M.Psi</a:t>
            </a:r>
            <a:r>
              <a:rPr lang="en-US" sz="2800" dirty="0"/>
              <a:t>, </a:t>
            </a:r>
            <a:r>
              <a:rPr lang="en-US" sz="2800" dirty="0" err="1"/>
              <a:t>Psikolog</a:t>
            </a:r>
            <a:endParaRPr lang="en-US" sz="2800" dirty="0"/>
          </a:p>
          <a:p>
            <a:r>
              <a:rPr lang="en-US" sz="2800" dirty="0"/>
              <a:t>0423108903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96653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3298B-082A-449E-9001-ED8C3D61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dan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B32F9-B8D0-44E2-BD85-D53C0E934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63781"/>
            <a:ext cx="10820398" cy="532014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akun</a:t>
            </a:r>
            <a:r>
              <a:rPr lang="en-US" sz="1600" dirty="0"/>
              <a:t> zoom dan GC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di </a:t>
            </a:r>
            <a:r>
              <a:rPr lang="en-US" sz="1600" dirty="0" err="1"/>
              <a:t>absen</a:t>
            </a:r>
            <a:r>
              <a:rPr lang="en-US" sz="1600" dirty="0"/>
              <a:t> </a:t>
            </a:r>
          </a:p>
          <a:p>
            <a:pPr marL="360363" indent="0">
              <a:buNone/>
            </a:pPr>
            <a:r>
              <a:rPr lang="en-US" sz="1600" dirty="0"/>
              <a:t>Format : </a:t>
            </a:r>
            <a:r>
              <a:rPr lang="en-US" sz="1600" b="1" dirty="0" err="1"/>
              <a:t>Nama_No</a:t>
            </a:r>
            <a:r>
              <a:rPr lang="en-US" sz="1600" b="1" dirty="0"/>
              <a:t> </a:t>
            </a:r>
            <a:r>
              <a:rPr lang="en-US" sz="1600" b="1" dirty="0" err="1"/>
              <a:t>Absen_Kelas</a:t>
            </a:r>
            <a:endParaRPr lang="en-US" sz="1600" b="1" dirty="0"/>
          </a:p>
          <a:p>
            <a:pPr marL="360363" indent="0">
              <a:buNone/>
            </a:pPr>
            <a:r>
              <a:rPr lang="en-US" sz="1600" dirty="0" err="1"/>
              <a:t>Contoh</a:t>
            </a:r>
            <a:r>
              <a:rPr lang="en-US" sz="1600" dirty="0"/>
              <a:t> : </a:t>
            </a:r>
            <a:r>
              <a:rPr lang="en-US" sz="1600" dirty="0" err="1"/>
              <a:t>Devy</a:t>
            </a:r>
            <a:r>
              <a:rPr lang="en-US" sz="1600" dirty="0"/>
              <a:t> SAN_12_A3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 err="1"/>
              <a:t>Absensi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di </a:t>
            </a:r>
            <a:r>
              <a:rPr lang="en-US" sz="1600" dirty="0" err="1"/>
              <a:t>Sikap</a:t>
            </a:r>
            <a:r>
              <a:rPr lang="en-US" sz="1600" dirty="0"/>
              <a:t>, GC dan GF. Waktu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Absensi</a:t>
            </a:r>
            <a:r>
              <a:rPr lang="en-US" sz="1600" dirty="0"/>
              <a:t> 15 </a:t>
            </a:r>
            <a:r>
              <a:rPr lang="en-US" sz="1600" dirty="0" err="1"/>
              <a:t>menit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perkuliahan</a:t>
            </a:r>
            <a:r>
              <a:rPr lang="en-US" sz="1600" dirty="0"/>
              <a:t> di </a:t>
            </a:r>
            <a:r>
              <a:rPr lang="en-US" sz="1600" dirty="0" err="1"/>
              <a:t>mulai</a:t>
            </a:r>
            <a:r>
              <a:rPr lang="en-US" sz="1600" dirty="0"/>
              <a:t>. </a:t>
            </a: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mahasiswa</a:t>
            </a:r>
            <a:r>
              <a:rPr lang="en-US" sz="1600" dirty="0"/>
              <a:t> </a:t>
            </a:r>
            <a:r>
              <a:rPr lang="en-US" sz="1600" dirty="0" err="1"/>
              <a:t>yg</a:t>
            </a:r>
            <a:r>
              <a:rPr lang="en-US" sz="1600" dirty="0"/>
              <a:t> </a:t>
            </a:r>
            <a:r>
              <a:rPr lang="en-US" sz="1600" dirty="0" err="1"/>
              <a:t>absen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jam </a:t>
            </a:r>
            <a:r>
              <a:rPr lang="en-US" sz="1600" dirty="0" err="1"/>
              <a:t>perkuliahan</a:t>
            </a:r>
            <a:r>
              <a:rPr lang="en-US" sz="1600" dirty="0"/>
              <a:t> </a:t>
            </a:r>
            <a:r>
              <a:rPr lang="en-US" sz="1600" dirty="0" err="1"/>
              <a:t>berakhir</a:t>
            </a:r>
            <a:r>
              <a:rPr lang="en-US" sz="1600" dirty="0"/>
              <a:t> </a:t>
            </a:r>
            <a:r>
              <a:rPr lang="en-US" sz="1600" dirty="0" err="1"/>
              <a:t>dianggap</a:t>
            </a:r>
            <a:r>
              <a:rPr lang="en-US" sz="1600" dirty="0"/>
              <a:t> “</a:t>
            </a:r>
            <a:r>
              <a:rPr lang="en-US" sz="1600" b="1" dirty="0"/>
              <a:t>TIDAK MENGIKUTI PERKULIAHAN”</a:t>
            </a:r>
            <a:r>
              <a:rPr lang="en-US" sz="1600" dirty="0"/>
              <a:t>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 err="1"/>
              <a:t>Mengaktifkan</a:t>
            </a:r>
            <a:r>
              <a:rPr lang="en-US" sz="1600" dirty="0"/>
              <a:t> video </a:t>
            </a:r>
            <a:r>
              <a:rPr lang="en-US" sz="1600" dirty="0" err="1"/>
              <a:t>saat</a:t>
            </a:r>
            <a:r>
              <a:rPr lang="en-US" sz="1600" dirty="0"/>
              <a:t> zoom </a:t>
            </a:r>
            <a:r>
              <a:rPr lang="en-US" sz="1600" dirty="0" err="1"/>
              <a:t>berlangsung</a:t>
            </a:r>
            <a:endParaRPr lang="en-US" sz="16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pakaian</a:t>
            </a:r>
            <a:r>
              <a:rPr lang="en-US" sz="1600" dirty="0"/>
              <a:t> yang </a:t>
            </a:r>
            <a:r>
              <a:rPr lang="en-US" sz="1600" dirty="0" err="1"/>
              <a:t>sopan</a:t>
            </a:r>
            <a:r>
              <a:rPr lang="en-US" sz="1600" dirty="0"/>
              <a:t> (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kemeja</a:t>
            </a:r>
            <a:r>
              <a:rPr lang="en-US" sz="1600" dirty="0"/>
              <a:t> dan </a:t>
            </a:r>
            <a:r>
              <a:rPr lang="en-US" sz="1600" dirty="0" err="1"/>
              <a:t>celana</a:t>
            </a:r>
            <a:r>
              <a:rPr lang="en-US" sz="1600" dirty="0"/>
              <a:t> </a:t>
            </a:r>
            <a:r>
              <a:rPr lang="en-US" sz="1600" dirty="0" err="1"/>
              <a:t>kain</a:t>
            </a:r>
            <a:r>
              <a:rPr lang="en-US" sz="1600" dirty="0"/>
              <a:t>, </a:t>
            </a:r>
            <a:r>
              <a:rPr lang="en-US" sz="1600" dirty="0" err="1"/>
              <a:t>ridak</a:t>
            </a:r>
            <a:r>
              <a:rPr lang="en-US" sz="1600" dirty="0"/>
              <a:t> </a:t>
            </a:r>
            <a:r>
              <a:rPr lang="en-US" sz="1600" dirty="0" err="1"/>
              <a:t>diperkenankan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sarung</a:t>
            </a:r>
            <a:r>
              <a:rPr lang="en-US" sz="1600" dirty="0"/>
              <a:t>, </a:t>
            </a:r>
            <a:r>
              <a:rPr lang="en-US" sz="1600" dirty="0" err="1"/>
              <a:t>celana</a:t>
            </a:r>
            <a:r>
              <a:rPr lang="en-US" sz="1600" dirty="0"/>
              <a:t> </a:t>
            </a:r>
            <a:r>
              <a:rPr lang="en-US" sz="1600" dirty="0" err="1"/>
              <a:t>pendek</a:t>
            </a:r>
            <a:r>
              <a:rPr lang="en-US" sz="1600" dirty="0"/>
              <a:t>, baju </a:t>
            </a:r>
            <a:r>
              <a:rPr lang="en-US" sz="1600" dirty="0" err="1"/>
              <a:t>tidur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 err="1"/>
              <a:t>Pengumpulan</a:t>
            </a:r>
            <a:r>
              <a:rPr lang="en-US" sz="1600" dirty="0"/>
              <a:t> UTS dan UAS 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 err="1">
                <a:sym typeface="Wingdings" panose="05000000000000000000" pitchFamily="2" charset="2"/>
              </a:rPr>
              <a:t>jawaban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uts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ditulis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tangan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lalu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fotokan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jika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terdapat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beberapa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lembar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silahkan</a:t>
            </a:r>
            <a:r>
              <a:rPr lang="en-US" sz="1600" dirty="0">
                <a:sym typeface="Wingdings" panose="05000000000000000000" pitchFamily="2" charset="2"/>
              </a:rPr>
              <a:t> bias </a:t>
            </a:r>
            <a:r>
              <a:rPr lang="en-US" sz="1600" dirty="0" err="1">
                <a:sym typeface="Wingdings" panose="05000000000000000000" pitchFamily="2" charset="2"/>
              </a:rPr>
              <a:t>digabungkan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menjadi</a:t>
            </a:r>
            <a:r>
              <a:rPr lang="en-US" sz="1600" dirty="0">
                <a:sym typeface="Wingdings" panose="05000000000000000000" pitchFamily="2" charset="2"/>
              </a:rPr>
              <a:t> 1 file pdf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 err="1">
                <a:sym typeface="Wingdings" panose="05000000000000000000" pitchFamily="2" charset="2"/>
              </a:rPr>
              <a:t>Pemberian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disesuaikan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dengan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yg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ada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sikap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jika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lebih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dari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uts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nama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mahsiswa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tidak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ada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sikap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uts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mahsiswa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ybs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akan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nol</a:t>
            </a:r>
            <a:r>
              <a:rPr lang="en-US" sz="1600" dirty="0">
                <a:sym typeface="Wingdings" panose="05000000000000000000" pitchFamily="2" charset="2"/>
              </a:rPr>
              <a:t> “0” </a:t>
            </a:r>
            <a:r>
              <a:rPr lang="en-US" sz="1600" dirty="0" err="1">
                <a:sym typeface="Wingdings" panose="05000000000000000000" pitchFamily="2" charset="2"/>
              </a:rPr>
              <a:t>kan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jika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sampai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nama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mahsiswa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ybs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masih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tidak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ada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sikap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maka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semua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akan</a:t>
            </a:r>
            <a:r>
              <a:rPr lang="en-US" sz="1600" dirty="0">
                <a:sym typeface="Wingdings" panose="05000000000000000000" pitchFamily="2" charset="2"/>
              </a:rPr>
              <a:t> di </a:t>
            </a:r>
            <a:r>
              <a:rPr lang="en-US" sz="1600" dirty="0" err="1">
                <a:sym typeface="Wingdings" panose="05000000000000000000" pitchFamily="2" charset="2"/>
              </a:rPr>
              <a:t>nol</a:t>
            </a:r>
            <a:r>
              <a:rPr lang="en-US" sz="1600" dirty="0">
                <a:sym typeface="Wingdings" panose="05000000000000000000" pitchFamily="2" charset="2"/>
              </a:rPr>
              <a:t> “0” </a:t>
            </a:r>
            <a:r>
              <a:rPr lang="en-US" sz="1600" dirty="0" err="1">
                <a:sym typeface="Wingdings" panose="05000000000000000000" pitchFamily="2" charset="2"/>
              </a:rPr>
              <a:t>kan</a:t>
            </a:r>
            <a:r>
              <a:rPr lang="en-US" sz="1600" dirty="0">
                <a:sym typeface="Wingdings" panose="05000000000000000000" pitchFamily="2" charset="2"/>
              </a:rPr>
              <a:t> dan </a:t>
            </a:r>
            <a:r>
              <a:rPr lang="en-US" sz="1600" dirty="0" err="1">
                <a:sym typeface="Wingdings" panose="05000000000000000000" pitchFamily="2" charset="2"/>
              </a:rPr>
              <a:t>dianggap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tidak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mengikuti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perkuliahan</a:t>
            </a:r>
            <a:endParaRPr lang="en-US" sz="1600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 err="1">
                <a:sym typeface="Wingdings" panose="05000000000000000000" pitchFamily="2" charset="2"/>
              </a:rPr>
              <a:t>Keterlambatan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pembayaran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kuliah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uts</a:t>
            </a:r>
            <a:r>
              <a:rPr lang="en-US" sz="1600" dirty="0">
                <a:sym typeface="Wingdings" panose="05000000000000000000" pitchFamily="2" charset="2"/>
              </a:rPr>
              <a:t>, </a:t>
            </a:r>
            <a:r>
              <a:rPr lang="en-US" sz="1600" dirty="0" err="1">
                <a:sym typeface="Wingdings" panose="05000000000000000000" pitchFamily="2" charset="2"/>
              </a:rPr>
              <a:t>uang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uas</a:t>
            </a:r>
            <a:r>
              <a:rPr lang="en-US" sz="1600" dirty="0">
                <a:sym typeface="Wingdings" panose="05000000000000000000" pitchFamily="2" charset="2"/>
              </a:rPr>
              <a:t> dan lain-lain </a:t>
            </a:r>
            <a:r>
              <a:rPr lang="en-US" sz="1600" dirty="0" err="1">
                <a:sym typeface="Wingdings" panose="05000000000000000000" pitchFamily="2" charset="2"/>
              </a:rPr>
              <a:t>bukan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menjadi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tanggungjawab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saya</a:t>
            </a:r>
            <a:r>
              <a:rPr lang="en-US" sz="1600" dirty="0">
                <a:sym typeface="Wingdings" panose="05000000000000000000" pitchFamily="2" charset="2"/>
              </a:rPr>
              <a:t>. Saya </a:t>
            </a:r>
            <a:r>
              <a:rPr lang="en-US" sz="1600" dirty="0" err="1">
                <a:sym typeface="Wingdings" panose="05000000000000000000" pitchFamily="2" charset="2"/>
              </a:rPr>
              <a:t>tidak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menerima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b="1" dirty="0">
                <a:sym typeface="Wingdings" panose="05000000000000000000" pitchFamily="2" charset="2"/>
              </a:rPr>
              <a:t>COMPLAIN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nilai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Akhir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tidak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ada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dikarenakan</a:t>
            </a:r>
            <a:r>
              <a:rPr lang="en-US" sz="1600" dirty="0">
                <a:sym typeface="Wingdings" panose="05000000000000000000" pitchFamily="2" charset="2"/>
              </a:rPr>
              <a:t> point 6 </a:t>
            </a:r>
            <a:r>
              <a:rPr lang="en-US" sz="1600" dirty="0" err="1">
                <a:sym typeface="Wingdings" panose="05000000000000000000" pitchFamily="2" charset="2"/>
              </a:rPr>
              <a:t>diatas</a:t>
            </a:r>
            <a:endParaRPr lang="en-US" sz="1600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 err="1">
                <a:sym typeface="Wingdings" panose="05000000000000000000" pitchFamily="2" charset="2"/>
              </a:rPr>
              <a:t>Jika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didapatkan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akun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sikapnya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eror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tapi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sudah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merasa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melakukan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pembayaran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silahkan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segera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hubungi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prodi</a:t>
            </a:r>
            <a:r>
              <a:rPr lang="en-US" sz="1600" dirty="0">
                <a:sym typeface="Wingdings" panose="05000000000000000000" pitchFamily="2" charset="2"/>
              </a:rPr>
              <a:t>/</a:t>
            </a:r>
            <a:r>
              <a:rPr lang="en-US" sz="1600" dirty="0" err="1">
                <a:sym typeface="Wingdings" panose="05000000000000000000" pitchFamily="2" charset="2"/>
              </a:rPr>
              <a:t>fakultas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>
                <a:sym typeface="Wingdings" panose="05000000000000000000" pitchFamily="2" charset="2"/>
              </a:rPr>
              <a:t>sebelum</a:t>
            </a:r>
            <a:r>
              <a:rPr lang="en-US" sz="1600" dirty="0">
                <a:sym typeface="Wingdings" panose="05000000000000000000" pitchFamily="2" charset="2"/>
              </a:rPr>
              <a:t> UTS</a:t>
            </a:r>
          </a:p>
          <a:p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65349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/>
              <a:t>Presentase</a:t>
            </a:r>
            <a:r>
              <a:rPr lang="en-US" sz="4400" dirty="0"/>
              <a:t> </a:t>
            </a:r>
            <a:r>
              <a:rPr lang="en-US" sz="4400" dirty="0" err="1"/>
              <a:t>nilai</a:t>
            </a:r>
            <a:r>
              <a:rPr lang="en-US" sz="4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Kehadiran</a:t>
            </a:r>
            <a:r>
              <a:rPr lang="en-US" sz="2800" dirty="0"/>
              <a:t> (</a:t>
            </a:r>
            <a:r>
              <a:rPr lang="en-US" sz="2800" dirty="0" err="1"/>
              <a:t>Presensi</a:t>
            </a:r>
            <a:r>
              <a:rPr lang="en-US" sz="2800" dirty="0"/>
              <a:t>) : 10%</a:t>
            </a:r>
          </a:p>
          <a:p>
            <a:r>
              <a:rPr lang="en-US" sz="2800" dirty="0"/>
              <a:t>TUGAS :</a:t>
            </a:r>
          </a:p>
          <a:p>
            <a:pPr marL="627063" indent="-273050">
              <a:buFont typeface="Wingdings" pitchFamily="2" charset="2"/>
              <a:buChar char="ü"/>
            </a:pPr>
            <a:r>
              <a:rPr lang="en-US" sz="2800" dirty="0" err="1"/>
              <a:t>Presentasi</a:t>
            </a:r>
            <a:r>
              <a:rPr lang="en-US" sz="2800" dirty="0"/>
              <a:t> 	: 20 %</a:t>
            </a:r>
          </a:p>
          <a:p>
            <a:pPr marL="627063" indent="-273050">
              <a:buFont typeface="Wingdings" pitchFamily="2" charset="2"/>
              <a:buChar char="ü"/>
            </a:pPr>
            <a:r>
              <a:rPr lang="en-US" sz="2800" dirty="0" err="1"/>
              <a:t>Makalah</a:t>
            </a:r>
            <a:r>
              <a:rPr lang="en-US" sz="2800" dirty="0"/>
              <a:t>		: 15 %</a:t>
            </a:r>
          </a:p>
          <a:p>
            <a:pPr marL="627063" indent="-273050">
              <a:buFont typeface="Wingdings" pitchFamily="2" charset="2"/>
              <a:buChar char="ü"/>
            </a:pPr>
            <a:r>
              <a:rPr lang="en-US" sz="2800" dirty="0" err="1"/>
              <a:t>Kuis</a:t>
            </a:r>
            <a:r>
              <a:rPr lang="en-US" sz="2800" dirty="0"/>
              <a:t> 			: 5 %</a:t>
            </a:r>
          </a:p>
          <a:p>
            <a:r>
              <a:rPr lang="en-US" sz="2800" dirty="0"/>
              <a:t>UTS : 20%</a:t>
            </a:r>
          </a:p>
          <a:p>
            <a:r>
              <a:rPr lang="en-US" sz="2800" dirty="0"/>
              <a:t>UAS : 30%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001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71596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4778198"/>
              </p:ext>
            </p:extLst>
          </p:nvPr>
        </p:nvGraphicFramePr>
        <p:xfrm>
          <a:off x="2186354" y="180854"/>
          <a:ext cx="8305800" cy="6750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Orientasi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Perkuliahan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Konsep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hakikat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asesmen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bimbingan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konseling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Tingkatan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Pengukuran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Macam-macam asesmen teknik tes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Pengukuran</a:t>
                      </a:r>
                      <a:r>
                        <a:rPr lang="en-SG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Psikologis</a:t>
                      </a: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Tes Kecerdasan)</a:t>
                      </a:r>
                      <a:endParaRPr lang="en-ID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Pengukuran</a:t>
                      </a:r>
                      <a:r>
                        <a:rPr lang="en-SG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Psikologis</a:t>
                      </a: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(Tes Kepribadian)</a:t>
                      </a:r>
                      <a:endParaRPr lang="en-ID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SG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Pengukuran</a:t>
                      </a:r>
                      <a:r>
                        <a:rPr lang="en-SG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Psikologis</a:t>
                      </a: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(Tes Bakat minat)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Pengukuran</a:t>
                      </a:r>
                      <a:r>
                        <a:rPr lang="en-SG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Psikologis</a:t>
                      </a:r>
                      <a:r>
                        <a:rPr lang="id-ID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</a:t>
                      </a:r>
                      <a:r>
                        <a:rPr lang="en-SG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Proyeksi</a:t>
                      </a:r>
                      <a:r>
                        <a:rPr lang="en-SG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531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Kematangan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Sekolah</a:t>
                      </a:r>
                      <a:endParaRPr lang="en-ID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Observasi</a:t>
                      </a:r>
                      <a:endParaRPr lang="en-ID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Wawancara </a:t>
                      </a:r>
                      <a:endParaRPr lang="en-ID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Angket </a:t>
                      </a:r>
                      <a:endParaRPr lang="en-ID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ITP (Inventori Tugas Perkembangan)</a:t>
                      </a:r>
                      <a:endParaRPr lang="en-ID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IKMS (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d-ID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dentifikasi Kebutuhan dan Masalah Siswa), AUM (Alat Ungkap Masalah),</a:t>
                      </a:r>
                      <a:endParaRPr lang="en-ID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Sosiometri </a:t>
                      </a:r>
                      <a:endParaRPr lang="en-ID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725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07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95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E7693A0-A253-49C2-91B1-9B0BDE520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453631"/>
              </p:ext>
            </p:extLst>
          </p:nvPr>
        </p:nvGraphicFramePr>
        <p:xfrm>
          <a:off x="1899138" y="1053432"/>
          <a:ext cx="8018585" cy="4751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8585">
                  <a:extLst>
                    <a:ext uri="{9D8B030D-6E8A-4147-A177-3AD203B41FA5}">
                      <a16:colId xmlns:a16="http://schemas.microsoft.com/office/drawing/2014/main" val="24333009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655" algn="l"/>
                        </a:tabLst>
                      </a:pPr>
                      <a:r>
                        <a:rPr lang="id-ID" sz="2400">
                          <a:effectLst/>
                        </a:rPr>
                        <a:t>PUSTAKA UTAMA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2208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Komalasari, Gantina. Dkk. (2011). Asesmen Teknik Nontes dalam Perspektif BK Komprehensif. Jakarta: PT Indeks.</a:t>
                      </a:r>
                      <a:endParaRPr lang="en-ID" sz="2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Aiken, Lewis R. (1997). Psychological Testing and Assessment. Ninth edition. Boston: Allyn and Bacon</a:t>
                      </a:r>
                      <a:endParaRPr lang="en-ID" sz="2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400" dirty="0">
                          <a:effectLst/>
                        </a:rPr>
                        <a:t>Anastasi, Anne and Susana Urbina. (1997). Psychological Testing. Seventh edition. Upper Saddle River, NJ: Prentice-HallInternational.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3859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655" algn="l"/>
                        </a:tabLst>
                      </a:pPr>
                      <a:r>
                        <a:rPr lang="id-ID" sz="2400">
                          <a:effectLst/>
                        </a:rPr>
                        <a:t>PUSTAKA PENDUKUNG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26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SG" sz="2400" dirty="0">
                          <a:effectLst/>
                        </a:rPr>
                        <a:t>Aries, Erna </a:t>
                      </a:r>
                      <a:r>
                        <a:rPr lang="en-SG" sz="2400" dirty="0" err="1">
                          <a:effectLst/>
                        </a:rPr>
                        <a:t>Febru</a:t>
                      </a:r>
                      <a:r>
                        <a:rPr lang="en-SG" sz="2400" dirty="0">
                          <a:effectLst/>
                        </a:rPr>
                        <a:t> S.. 2011. “</a:t>
                      </a:r>
                      <a:r>
                        <a:rPr lang="en-SG" sz="2400" dirty="0" err="1">
                          <a:effectLst/>
                        </a:rPr>
                        <a:t>Asesmen</a:t>
                      </a:r>
                      <a:r>
                        <a:rPr lang="en-SG" sz="2400" dirty="0">
                          <a:effectLst/>
                        </a:rPr>
                        <a:t> dan </a:t>
                      </a:r>
                      <a:r>
                        <a:rPr lang="en-SG" sz="2400" dirty="0" err="1">
                          <a:effectLst/>
                        </a:rPr>
                        <a:t>Evaluasi</a:t>
                      </a:r>
                      <a:r>
                        <a:rPr lang="en-SG" sz="2400" dirty="0">
                          <a:effectLst/>
                        </a:rPr>
                        <a:t>”. Malang: Aditya Media Publishing</a:t>
                      </a:r>
                      <a:endParaRPr lang="en-ID" sz="2400" dirty="0">
                        <a:effectLst/>
                      </a:endParaRPr>
                    </a:p>
                    <a:p>
                      <a:pPr marL="2260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456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621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4331</TotalTime>
  <Words>452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Celestial</vt:lpstr>
      <vt:lpstr>ORIENTASI PERKULIAHAN ASESMEN TEKNIK TES DAN NON TES</vt:lpstr>
      <vt:lpstr>Aturan dan tata tertib perkuliahan</vt:lpstr>
      <vt:lpstr>Presentase nilai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ORIENTASI PERKULIAHAN ASESMEN TEKNIK TES DAN NON TES</dc:title>
  <dc:creator>HP</dc:creator>
  <cp:lastModifiedBy>HP</cp:lastModifiedBy>
  <cp:revision>11</cp:revision>
  <dcterms:created xsi:type="dcterms:W3CDTF">2021-03-07T10:28:20Z</dcterms:created>
  <dcterms:modified xsi:type="dcterms:W3CDTF">2021-03-16T02:32:18Z</dcterms:modified>
</cp:coreProperties>
</file>