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AA08F-B505-4121-882A-82FECF4C9FA1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8DCF6-6CF3-4936-9A30-C3E8CF458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8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8DCF6-6CF3-4936-9A30-C3E8CF4589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14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B98D-9F8A-4801-8E37-073E117CB0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56F2-1514-4D9E-BB9A-5E064F9D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6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B98D-9F8A-4801-8E37-073E117CB0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56F2-1514-4D9E-BB9A-5E064F9D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5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B98D-9F8A-4801-8E37-073E117CB0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56F2-1514-4D9E-BB9A-5E064F9D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7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B98D-9F8A-4801-8E37-073E117CB0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56F2-1514-4D9E-BB9A-5E064F9D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9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B98D-9F8A-4801-8E37-073E117CB0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56F2-1514-4D9E-BB9A-5E064F9D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5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B98D-9F8A-4801-8E37-073E117CB0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56F2-1514-4D9E-BB9A-5E064F9D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8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B98D-9F8A-4801-8E37-073E117CB0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56F2-1514-4D9E-BB9A-5E064F9D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4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B98D-9F8A-4801-8E37-073E117CB0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56F2-1514-4D9E-BB9A-5E064F9D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7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B98D-9F8A-4801-8E37-073E117CB0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56F2-1514-4D9E-BB9A-5E064F9D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4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B98D-9F8A-4801-8E37-073E117CB0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56F2-1514-4D9E-BB9A-5E064F9D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0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B98D-9F8A-4801-8E37-073E117CB0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56F2-1514-4D9E-BB9A-5E064F9D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8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5B98D-9F8A-4801-8E37-073E117CB0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56F2-1514-4D9E-BB9A-5E064F9D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9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938535"/>
          </a:xfrm>
        </p:spPr>
        <p:txBody>
          <a:bodyPr>
            <a:normAutofit/>
          </a:bodyPr>
          <a:lstStyle/>
          <a:p>
            <a:r>
              <a:rPr lang="en-US" dirty="0" smtClean="0"/>
              <a:t>SEJARAH NETWORK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848872" cy="4176464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Sejarah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penggunaan</a:t>
            </a:r>
            <a:r>
              <a:rPr lang="en-US" dirty="0">
                <a:solidFill>
                  <a:schemeClr val="tx1"/>
                </a:solidFill>
              </a:rPr>
              <a:t> network planning:</a:t>
            </a: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1957 US </a:t>
            </a:r>
            <a:r>
              <a:rPr lang="en-US" dirty="0" smtClean="0">
                <a:solidFill>
                  <a:schemeClr val="tx1"/>
                </a:solidFill>
              </a:rPr>
              <a:t>Navy </a:t>
            </a:r>
            <a:r>
              <a:rPr lang="en-US" dirty="0" err="1">
                <a:solidFill>
                  <a:schemeClr val="tx1"/>
                </a:solidFill>
              </a:rPr>
              <a:t>merencanakan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peluru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kendali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400 </a:t>
            </a:r>
            <a:r>
              <a:rPr lang="en-US" dirty="0" err="1">
                <a:solidFill>
                  <a:schemeClr val="tx1"/>
                </a:solidFill>
              </a:rPr>
              <a:t>kontraktor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pengendalian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 network </a:t>
            </a:r>
            <a:r>
              <a:rPr lang="en-US" dirty="0" smtClean="0">
                <a:solidFill>
                  <a:schemeClr val="tx1"/>
                </a:solidFill>
              </a:rPr>
              <a:t>planning di </a:t>
            </a:r>
            <a:r>
              <a:rPr lang="en-US" dirty="0" err="1" smtClean="0">
                <a:solidFill>
                  <a:schemeClr val="tx1"/>
                </a:solidFill>
              </a:rPr>
              <a:t>susun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Boaz</a:t>
            </a:r>
            <a:r>
              <a:rPr lang="en-US" dirty="0">
                <a:solidFill>
                  <a:schemeClr val="tx1"/>
                </a:solidFill>
              </a:rPr>
              <a:t>, Allen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Hamilton (1957)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1958 </a:t>
            </a:r>
            <a:r>
              <a:rPr lang="en-US" dirty="0" err="1">
                <a:solidFill>
                  <a:schemeClr val="tx1"/>
                </a:solidFill>
              </a:rPr>
              <a:t>perusahaan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kimia</a:t>
            </a:r>
            <a:r>
              <a:rPr lang="en-US" dirty="0">
                <a:solidFill>
                  <a:schemeClr val="tx1"/>
                </a:solidFill>
              </a:rPr>
              <a:t> Du Pont Company (USA) </a:t>
            </a:r>
            <a:r>
              <a:rPr lang="en-US" dirty="0" err="1">
                <a:solidFill>
                  <a:schemeClr val="tx1"/>
                </a:solidFill>
              </a:rPr>
              <a:t>pemecahan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kesulitan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network </a:t>
            </a:r>
            <a:r>
              <a:rPr lang="en-US" dirty="0" smtClean="0">
                <a:solidFill>
                  <a:schemeClr val="tx1"/>
                </a:solidFill>
              </a:rPr>
              <a:t>planning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1969 </a:t>
            </a:r>
            <a:r>
              <a:rPr lang="en-US" dirty="0" err="1">
                <a:solidFill>
                  <a:schemeClr val="tx1"/>
                </a:solidFill>
              </a:rPr>
              <a:t>dasar-dasar</a:t>
            </a:r>
            <a:r>
              <a:rPr lang="en-US" dirty="0">
                <a:solidFill>
                  <a:schemeClr val="tx1"/>
                </a:solidFill>
              </a:rPr>
              <a:t> NP </a:t>
            </a:r>
            <a:r>
              <a:rPr lang="en-US" dirty="0" err="1">
                <a:solidFill>
                  <a:schemeClr val="tx1"/>
                </a:solidFill>
              </a:rPr>
              <a:t>semula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bidang</a:t>
            </a:r>
            <a:r>
              <a:rPr lang="en-US" dirty="0">
                <a:solidFill>
                  <a:schemeClr val="tx1"/>
                </a:solidFill>
              </a:rPr>
              <a:t> PUTL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P</a:t>
            </a:r>
            <a:r>
              <a:rPr lang="en-US" dirty="0" err="1" smtClean="0">
                <a:solidFill>
                  <a:schemeClr val="tx1"/>
                </a:solidFill>
              </a:rPr>
              <a:t>ekerjaan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Tenaga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Listrik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kemudian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ekonomi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bidang</a:t>
            </a:r>
            <a:r>
              <a:rPr lang="en-US" dirty="0">
                <a:solidFill>
                  <a:schemeClr val="tx1"/>
                </a:solidFill>
              </a:rPr>
              <a:t> control </a:t>
            </a:r>
            <a:r>
              <a:rPr lang="en-US" dirty="0" err="1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1970 </a:t>
            </a:r>
            <a:r>
              <a:rPr lang="en-US" dirty="0" err="1">
                <a:solidFill>
                  <a:schemeClr val="tx1"/>
                </a:solidFill>
              </a:rPr>
              <a:t>dipelopori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Ir. </a:t>
            </a:r>
            <a:r>
              <a:rPr lang="en-US" dirty="0" err="1">
                <a:solidFill>
                  <a:schemeClr val="tx1"/>
                </a:solidFill>
              </a:rPr>
              <a:t>Sutami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masuk</a:t>
            </a:r>
            <a:r>
              <a:rPr lang="en-US" dirty="0">
                <a:solidFill>
                  <a:schemeClr val="tx1"/>
                </a:solidFill>
              </a:rPr>
              <a:t> di Indonesia </a:t>
            </a:r>
            <a:r>
              <a:rPr lang="en-US" dirty="0" err="1">
                <a:solidFill>
                  <a:schemeClr val="tx1"/>
                </a:solidFill>
              </a:rPr>
              <a:t>bersama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penggunaan</a:t>
            </a:r>
            <a:r>
              <a:rPr lang="en-US" dirty="0">
                <a:solidFill>
                  <a:schemeClr val="tx1"/>
                </a:solidFill>
              </a:rPr>
              <a:t> computer di </a:t>
            </a:r>
            <a:r>
              <a:rPr lang="en-US" dirty="0" err="1">
                <a:solidFill>
                  <a:schemeClr val="tx1"/>
                </a:solidFill>
              </a:rPr>
              <a:t>departemen</a:t>
            </a:r>
            <a:r>
              <a:rPr lang="en-US" dirty="0">
                <a:solidFill>
                  <a:schemeClr val="tx1"/>
                </a:solidFill>
              </a:rPr>
              <a:t> PUTL. 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1971 </a:t>
            </a:r>
            <a:r>
              <a:rPr lang="en-US" dirty="0" err="1">
                <a:solidFill>
                  <a:schemeClr val="tx1"/>
                </a:solidFill>
              </a:rPr>
              <a:t>Dosen-dosen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Adm</a:t>
            </a:r>
            <a:r>
              <a:rPr lang="en-US" dirty="0">
                <a:solidFill>
                  <a:schemeClr val="tx1"/>
                </a:solidFill>
              </a:rPr>
              <a:t> Negara se Indonesia  </a:t>
            </a:r>
            <a:r>
              <a:rPr lang="en-US" dirty="0" err="1">
                <a:solidFill>
                  <a:schemeClr val="tx1"/>
                </a:solidFill>
              </a:rPr>
              <a:t>menyelenggarakan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penataran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	NP 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1975 </a:t>
            </a:r>
            <a:r>
              <a:rPr lang="en-US" dirty="0">
                <a:solidFill>
                  <a:schemeClr val="tx1"/>
                </a:solidFill>
              </a:rPr>
              <a:t>Network Planning </a:t>
            </a:r>
            <a:r>
              <a:rPr lang="en-US" dirty="0" err="1">
                <a:solidFill>
                  <a:schemeClr val="tx1"/>
                </a:solidFill>
              </a:rPr>
              <a:t>Mulai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Masuk</a:t>
            </a:r>
            <a:r>
              <a:rPr lang="en-US" dirty="0">
                <a:solidFill>
                  <a:schemeClr val="tx1"/>
                </a:solidFill>
              </a:rPr>
              <a:t> di Curriculum </a:t>
            </a:r>
            <a:r>
              <a:rPr lang="en-US" dirty="0" err="1">
                <a:solidFill>
                  <a:schemeClr val="tx1"/>
                </a:solidFill>
              </a:rPr>
              <a:t>Jurusan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Adm</a:t>
            </a:r>
            <a:r>
              <a:rPr lang="en-US" dirty="0">
                <a:solidFill>
                  <a:schemeClr val="tx1"/>
                </a:solidFill>
              </a:rPr>
              <a:t> Negara </a:t>
            </a:r>
            <a:r>
              <a:rPr lang="en-US" dirty="0" err="1">
                <a:solidFill>
                  <a:schemeClr val="tx1"/>
                </a:solidFill>
              </a:rPr>
              <a:t>Fakultas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Sospol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UGM </a:t>
            </a:r>
          </a:p>
          <a:p>
            <a:pPr marL="514350" indent="-514350" algn="l">
              <a:buFont typeface="Arial" pitchFamily="34" charset="0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Font typeface="Arial" pitchFamily="34" charset="0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Font typeface="Arial" pitchFamily="34" charset="0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 pitchFamily="34" charset="0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33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Sofwan</a:t>
            </a:r>
            <a:r>
              <a:rPr lang="en-US" dirty="0"/>
              <a:t> </a:t>
            </a:r>
            <a:r>
              <a:rPr lang="en-US" dirty="0" err="1"/>
              <a:t>Badri</a:t>
            </a:r>
            <a:r>
              <a:rPr lang="en-US" dirty="0"/>
              <a:t> (1997 : 13) </a:t>
            </a:r>
            <a:r>
              <a:rPr lang="en-US" dirty="0" smtClean="0"/>
              <a:t>“</a:t>
            </a:r>
            <a:r>
              <a:rPr lang="en-US" dirty="0"/>
              <a:t>Network </a:t>
            </a:r>
            <a:r>
              <a:rPr lang="en-US" dirty="0" smtClean="0"/>
              <a:t>Planning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bagian-bagian</a:t>
            </a:r>
            <a:r>
              <a:rPr lang="en-US" dirty="0"/>
              <a:t> 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digambarkan</a:t>
            </a:r>
            <a:r>
              <a:rPr lang="en-US" dirty="0"/>
              <a:t> / </a:t>
            </a:r>
            <a:r>
              <a:rPr lang="en-US" dirty="0" err="1"/>
              <a:t>divisualisasikan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diagram network</a:t>
            </a:r>
            <a:r>
              <a:rPr lang="en-US" dirty="0" smtClean="0"/>
              <a:t>”</a:t>
            </a:r>
          </a:p>
          <a:p>
            <a:pPr fontAlgn="base"/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Soetomo</a:t>
            </a:r>
            <a:r>
              <a:rPr lang="en-US" dirty="0"/>
              <a:t> </a:t>
            </a:r>
            <a:r>
              <a:rPr lang="en-US" dirty="0" err="1"/>
              <a:t>Kajatmo</a:t>
            </a:r>
            <a:r>
              <a:rPr lang="en-US" dirty="0"/>
              <a:t> (1977: 26) </a:t>
            </a:r>
            <a:r>
              <a:rPr lang="en-US" dirty="0" err="1"/>
              <a:t>adalah</a:t>
            </a:r>
            <a:r>
              <a:rPr lang="en-US" dirty="0" smtClean="0"/>
              <a:t>:“</a:t>
            </a:r>
            <a:r>
              <a:rPr lang="en-US" dirty="0"/>
              <a:t>Network planning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lengkapnya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449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US" dirty="0" err="1"/>
              <a:t>Tubagus</a:t>
            </a:r>
            <a:r>
              <a:rPr lang="en-US" dirty="0"/>
              <a:t> </a:t>
            </a:r>
            <a:r>
              <a:rPr lang="en-US" dirty="0" err="1"/>
              <a:t>Haedar</a:t>
            </a:r>
            <a:r>
              <a:rPr lang="en-US" dirty="0"/>
              <a:t> Ali (1995: 38) </a:t>
            </a:r>
            <a:r>
              <a:rPr lang="en-US" dirty="0" err="1"/>
              <a:t>yaitu</a:t>
            </a:r>
            <a:r>
              <a:rPr lang="en-US" dirty="0" smtClean="0"/>
              <a:t>:“</a:t>
            </a:r>
            <a:r>
              <a:rPr lang="en-US" dirty="0"/>
              <a:t>Network planning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model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 yang </a:t>
            </a:r>
            <a:r>
              <a:rPr lang="en-US" dirty="0" err="1"/>
              <a:t>produknya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kegiatan-kegiatan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network diagram </a:t>
            </a:r>
            <a:r>
              <a:rPr lang="en-US" dirty="0" err="1" smtClean="0"/>
              <a:t>proyek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66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network planning </a:t>
            </a:r>
            <a:r>
              <a:rPr lang="en-US" dirty="0" err="1" smtClean="0"/>
              <a:t>adalah</a:t>
            </a:r>
            <a:r>
              <a:rPr lang="en-US" dirty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;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Kemampuan yang tinggi untuk mengambil </a:t>
            </a:r>
            <a:r>
              <a:rPr lang="nb-NO" dirty="0" smtClean="0"/>
              <a:t>keputusan;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Sumber daya dalam keadaan siap </a:t>
            </a:r>
            <a:r>
              <a:rPr lang="nb-NO" dirty="0" smtClean="0"/>
              <a:t>pakai;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fi-FI" dirty="0"/>
              <a:t>Kemampuan untuk melaksanakan proses </a:t>
            </a:r>
            <a:r>
              <a:rPr lang="fi-FI" dirty="0" smtClean="0"/>
              <a:t>pengelolaan </a:t>
            </a:r>
            <a:r>
              <a:rPr lang="fi-FI" dirty="0"/>
              <a:t>sumber </a:t>
            </a:r>
            <a:r>
              <a:rPr lang="fi-FI" dirty="0" smtClean="0"/>
              <a:t>daya</a:t>
            </a:r>
            <a:r>
              <a:rPr lang="fi-FI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2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 NETWORK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UNTUK EFISIENSI DAN EFEKTIVITAS DALAM PENYELESAIAN SEBUAH PROYEK</a:t>
            </a:r>
          </a:p>
        </p:txBody>
      </p:sp>
    </p:spTree>
    <p:extLst>
      <p:ext uri="{BB962C8B-B14F-4D97-AF65-F5344CB8AC3E}">
        <p14:creationId xmlns:p14="http://schemas.microsoft.com/office/powerpoint/2010/main" val="749517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MANFAAT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fi-FI" dirty="0"/>
              <a:t>Mengetahui apakah suatu pekerjaan bebas atau tergantung dengan pekerjaan lain.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nb-NO" dirty="0"/>
              <a:t>Mengetahui logika proses yang berlangsung dan hasil proses itu sendiri.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kesukaran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 smtClean="0"/>
              <a:t>preventif</a:t>
            </a:r>
            <a:r>
              <a:rPr lang="en-US" dirty="0" smtClean="0"/>
              <a:t>.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selesainya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ekonomis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optimum</a:t>
            </a:r>
            <a:r>
              <a:rPr lang="en-US" dirty="0" smtClean="0"/>
              <a:t>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memperkirakan</a:t>
            </a:r>
            <a:r>
              <a:rPr lang="en-US" dirty="0"/>
              <a:t> </a:t>
            </a:r>
            <a:r>
              <a:rPr lang="en-US" dirty="0" err="1"/>
              <a:t>efek-efek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5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3329</TotalTime>
  <Words>283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SEJARAH NETWORK PLANNING</vt:lpstr>
      <vt:lpstr>Pengertian NP</vt:lpstr>
      <vt:lpstr>lanjutan</vt:lpstr>
      <vt:lpstr>Fungsi dan manfaat NP</vt:lpstr>
      <vt:lpstr>TUJUAN NETWORK PLANNING</vt:lpstr>
      <vt:lpstr>MANFAAT NP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DAN PENGERTIAN NP</dc:title>
  <dc:creator>akpb_inggris</dc:creator>
  <cp:lastModifiedBy>nunu mf</cp:lastModifiedBy>
  <cp:revision>28</cp:revision>
  <dcterms:created xsi:type="dcterms:W3CDTF">2016-03-11T07:24:44Z</dcterms:created>
  <dcterms:modified xsi:type="dcterms:W3CDTF">2020-02-21T10:19:01Z</dcterms:modified>
</cp:coreProperties>
</file>