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115D-C51C-41F9-BC22-3DA2370BB01B}" type="datetimeFigureOut">
              <a:rPr lang="en-ID" smtClean="0"/>
              <a:t>25/03/2021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505AE-B2BF-4839-A3B4-DD36E2BDAD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075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DCF6-6CF3-4936-9A30-C3E8CF4589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6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3/25/2021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470E44D8-0A6C-473F-A8C8-468841E4C5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72"/>
          <a:stretch/>
        </p:blipFill>
        <p:spPr>
          <a:xfrm>
            <a:off x="20" y="10"/>
            <a:ext cx="1219045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98D4A-D462-4D90-A94C-14FBF98D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43294"/>
            <a:ext cx="9923708" cy="102018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6600" dirty="0" err="1"/>
              <a:t>Pengertian</a:t>
            </a:r>
            <a:r>
              <a:rPr lang="en-US" sz="6600" dirty="0"/>
              <a:t>, </a:t>
            </a:r>
            <a:r>
              <a:rPr lang="en-US" sz="6600" dirty="0" err="1"/>
              <a:t>Fungsi</a:t>
            </a:r>
            <a:r>
              <a:rPr lang="en-US" sz="6600" dirty="0"/>
              <a:t>, </a:t>
            </a:r>
            <a:r>
              <a:rPr lang="en-US" sz="6600" dirty="0" err="1"/>
              <a:t>Tujuan</a:t>
            </a:r>
            <a:r>
              <a:rPr lang="en-US" sz="6600" dirty="0"/>
              <a:t> Network Planning </a:t>
            </a:r>
            <a:endParaRPr lang="en-ID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10E2-5716-447B-ABE6-13BA27E6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78" y="4115690"/>
            <a:ext cx="9923711" cy="818775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Novi Widiastuti, M. Pd .</a:t>
            </a:r>
            <a:endParaRPr lang="en-ID" sz="2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9ABEB-FBB2-4784-AB42-132C2B7B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65714" y="236341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19B7D6-ACF5-4FD5-9847-AA489F05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840" y="538627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C3951C-8573-4092-BB1C-895AB62D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3509" y="516637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97F30D-1513-46A2-A047-AEC827A0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8803" y="1206077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84E33B-84C6-44AB-B37B-AD40DD864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142" y="4588038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2C2FFF-1C26-4710-B2B8-9DB486DAE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540" y="61691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50462-DF3B-4889-8D2A-9B6BE774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2793" y="5536248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661B72-AE95-451D-822D-E19815CF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02762" y="6299355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692697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en-US" dirty="0"/>
              <a:t>SEJARAH NETWORK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1700808"/>
            <a:ext cx="7848872" cy="41764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Sejarah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network planning: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1957 US Navy </a:t>
            </a:r>
            <a:r>
              <a:rPr lang="en-US" dirty="0" err="1">
                <a:solidFill>
                  <a:schemeClr val="tx1"/>
                </a:solidFill>
              </a:rPr>
              <a:t>merencanakan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peluru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kendali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400 </a:t>
            </a:r>
            <a:r>
              <a:rPr lang="en-US" dirty="0" err="1">
                <a:solidFill>
                  <a:schemeClr val="tx1"/>
                </a:solidFill>
              </a:rPr>
              <a:t>kontraktor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pengendalian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 network planning di </a:t>
            </a:r>
            <a:r>
              <a:rPr lang="en-US" dirty="0" err="1">
                <a:solidFill>
                  <a:schemeClr val="tx1"/>
                </a:solidFill>
              </a:rPr>
              <a:t>susun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Boaz, Allen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Hamilton (1957)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1958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kimia</a:t>
            </a:r>
            <a:r>
              <a:rPr lang="en-US" dirty="0">
                <a:solidFill>
                  <a:schemeClr val="tx1"/>
                </a:solidFill>
              </a:rPr>
              <a:t> Du Pont Company (USA) </a:t>
            </a:r>
            <a:r>
              <a:rPr lang="en-US" dirty="0" err="1">
                <a:solidFill>
                  <a:schemeClr val="tx1"/>
                </a:solidFill>
              </a:rPr>
              <a:t>pemecahan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kesulitan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network planning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1969 </a:t>
            </a:r>
            <a:r>
              <a:rPr lang="en-US" dirty="0" err="1">
                <a:solidFill>
                  <a:schemeClr val="tx1"/>
                </a:solidFill>
              </a:rPr>
              <a:t>dasar-dasar</a:t>
            </a:r>
            <a:r>
              <a:rPr lang="en-US" dirty="0">
                <a:solidFill>
                  <a:schemeClr val="tx1"/>
                </a:solidFill>
              </a:rPr>
              <a:t> NP </a:t>
            </a:r>
            <a:r>
              <a:rPr lang="en-US" dirty="0" err="1">
                <a:solidFill>
                  <a:schemeClr val="tx1"/>
                </a:solidFill>
              </a:rPr>
              <a:t>semula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PUTL (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Tenaga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Listrik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control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1970 </a:t>
            </a:r>
            <a:r>
              <a:rPr lang="en-US" dirty="0" err="1">
                <a:solidFill>
                  <a:schemeClr val="tx1"/>
                </a:solidFill>
              </a:rPr>
              <a:t>dipelopori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Ir. </a:t>
            </a:r>
            <a:r>
              <a:rPr lang="en-US" dirty="0" err="1">
                <a:solidFill>
                  <a:schemeClr val="tx1"/>
                </a:solidFill>
              </a:rPr>
              <a:t>Sutami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di Indonesia </a:t>
            </a:r>
            <a:r>
              <a:rPr lang="en-US" dirty="0" err="1">
                <a:solidFill>
                  <a:schemeClr val="tx1"/>
                </a:solidFill>
              </a:rPr>
              <a:t>bersama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computer di </a:t>
            </a:r>
            <a:r>
              <a:rPr lang="en-US" dirty="0" err="1">
                <a:solidFill>
                  <a:schemeClr val="tx1"/>
                </a:solidFill>
              </a:rPr>
              <a:t>departemen</a:t>
            </a:r>
            <a:r>
              <a:rPr lang="en-US" dirty="0">
                <a:solidFill>
                  <a:schemeClr val="tx1"/>
                </a:solidFill>
              </a:rPr>
              <a:t> PUTL. 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1971 </a:t>
            </a:r>
            <a:r>
              <a:rPr lang="en-US" dirty="0" err="1">
                <a:solidFill>
                  <a:schemeClr val="tx1"/>
                </a:solidFill>
              </a:rPr>
              <a:t>Dosen-dosen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</a:t>
            </a:r>
            <a:r>
              <a:rPr lang="en-US" dirty="0">
                <a:solidFill>
                  <a:schemeClr val="tx1"/>
                </a:solidFill>
              </a:rPr>
              <a:t> Negara se Indonesia  </a:t>
            </a:r>
            <a:r>
              <a:rPr lang="en-US" dirty="0" err="1">
                <a:solidFill>
                  <a:schemeClr val="tx1"/>
                </a:solidFill>
              </a:rPr>
              <a:t>menyelenggarakan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penataran</a:t>
            </a:r>
            <a:r>
              <a:rPr lang="en-US" dirty="0">
                <a:solidFill>
                  <a:schemeClr val="tx1"/>
                </a:solidFill>
              </a:rPr>
              <a:t> 	NP 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1975 Network Planning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di Curriculum </a:t>
            </a:r>
            <a:r>
              <a:rPr lang="en-US" dirty="0" err="1">
                <a:solidFill>
                  <a:schemeClr val="tx1"/>
                </a:solidFill>
              </a:rPr>
              <a:t>Jurusan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</a:t>
            </a:r>
            <a:r>
              <a:rPr lang="en-US" dirty="0">
                <a:solidFill>
                  <a:schemeClr val="tx1"/>
                </a:solidFill>
              </a:rPr>
              <a:t> Negara </a:t>
            </a:r>
            <a:r>
              <a:rPr lang="en-US" dirty="0" err="1">
                <a:solidFill>
                  <a:schemeClr val="tx1"/>
                </a:solidFill>
              </a:rPr>
              <a:t>Fakultas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Sospol</a:t>
            </a:r>
            <a:r>
              <a:rPr lang="en-US" dirty="0">
                <a:solidFill>
                  <a:schemeClr val="tx1"/>
                </a:solidFill>
              </a:rPr>
              <a:t> UGM 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Sofwan</a:t>
            </a:r>
            <a:r>
              <a:rPr lang="en-US" dirty="0"/>
              <a:t> </a:t>
            </a:r>
            <a:r>
              <a:rPr lang="en-US" dirty="0" err="1"/>
              <a:t>Badri</a:t>
            </a:r>
            <a:r>
              <a:rPr lang="en-US" dirty="0"/>
              <a:t> (1997 : 13) “Network Planning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 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digambarkan</a:t>
            </a:r>
            <a:r>
              <a:rPr lang="en-US" dirty="0"/>
              <a:t> / </a:t>
            </a:r>
            <a:r>
              <a:rPr lang="en-US" dirty="0" err="1"/>
              <a:t>divisualisasikan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diagram network”</a:t>
            </a:r>
          </a:p>
          <a:p>
            <a:pPr fontAlgn="base"/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Soetomo</a:t>
            </a:r>
            <a:r>
              <a:rPr lang="en-US" dirty="0"/>
              <a:t> </a:t>
            </a:r>
            <a:r>
              <a:rPr lang="en-US" dirty="0" err="1"/>
              <a:t>Kajatmo</a:t>
            </a:r>
            <a:r>
              <a:rPr lang="en-US" dirty="0"/>
              <a:t> (1977: 26) </a:t>
            </a:r>
            <a:r>
              <a:rPr lang="en-US" dirty="0" err="1"/>
              <a:t>adalah</a:t>
            </a:r>
            <a:r>
              <a:rPr lang="en-US" dirty="0"/>
              <a:t>:“Network planning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lengkapnya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49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err="1"/>
              <a:t>Tubagus</a:t>
            </a:r>
            <a:r>
              <a:rPr lang="en-US" dirty="0"/>
              <a:t> </a:t>
            </a:r>
            <a:r>
              <a:rPr lang="en-US" dirty="0" err="1"/>
              <a:t>Haedar</a:t>
            </a:r>
            <a:r>
              <a:rPr lang="en-US" dirty="0"/>
              <a:t> Ali (1995: 38) </a:t>
            </a:r>
            <a:r>
              <a:rPr lang="en-US" dirty="0" err="1"/>
              <a:t>yaitu</a:t>
            </a:r>
            <a:r>
              <a:rPr lang="en-US" dirty="0"/>
              <a:t>:“Network planning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model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 yang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network diagram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Fungsi</a:t>
            </a:r>
            <a:r>
              <a:rPr lang="en-US" dirty="0"/>
              <a:t> network planning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Kemampuan yang tinggi untuk mengambil keputusan;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Sumber daya dalam keadaan siap pakai;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Kemampuan untuk melaksanakan proses pengelolaan sumber daya.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2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NETWORK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UNTUK EFISIENSI DAN EFEKTIVITAS DALAM PENYELESAIAN SEBUAH PROYEK</a:t>
            </a:r>
          </a:p>
        </p:txBody>
      </p:sp>
    </p:spTree>
    <p:extLst>
      <p:ext uri="{BB962C8B-B14F-4D97-AF65-F5344CB8AC3E}">
        <p14:creationId xmlns:p14="http://schemas.microsoft.com/office/powerpoint/2010/main" val="7495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Mengetahui apakah suatu pekerjaan bebas atau tergantung dengan pekerjaan lain.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Mengetahui logika proses yang berlangsung dan hasil proses itu sendiri.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kesukaran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selesainya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optimum.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efek-efek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54569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RegularSeedRightStep">
      <a:dk1>
        <a:srgbClr val="000000"/>
      </a:dk1>
      <a:lt1>
        <a:srgbClr val="FFFFFF"/>
      </a:lt1>
      <a:dk2>
        <a:srgbClr val="1B242F"/>
      </a:dk2>
      <a:lt2>
        <a:srgbClr val="F3F1F0"/>
      </a:lt2>
      <a:accent1>
        <a:srgbClr val="22B0C2"/>
      </a:accent1>
      <a:accent2>
        <a:srgbClr val="1771D5"/>
      </a:accent2>
      <a:accent3>
        <a:srgbClr val="2D37E7"/>
      </a:accent3>
      <a:accent4>
        <a:srgbClr val="5C17D5"/>
      </a:accent4>
      <a:accent5>
        <a:srgbClr val="BC29E7"/>
      </a:accent5>
      <a:accent6>
        <a:srgbClr val="D517B0"/>
      </a:accent6>
      <a:hlink>
        <a:srgbClr val="BF4D3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365</Words>
  <Application>Microsoft Office PowerPoint</Application>
  <PresentationFormat>Widescreen</PresentationFormat>
  <Paragraphs>35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AvenirNext LT Pro Medium</vt:lpstr>
      <vt:lpstr>Calibri</vt:lpstr>
      <vt:lpstr>Gill Sans Nova</vt:lpstr>
      <vt:lpstr>ConfettiVTI</vt:lpstr>
      <vt:lpstr>Pengertian, Fungsi, Tujuan Network Planning </vt:lpstr>
      <vt:lpstr>SEJARAH NETWORK PLANNING</vt:lpstr>
      <vt:lpstr>Pengertian NP</vt:lpstr>
      <vt:lpstr>lanjutan</vt:lpstr>
      <vt:lpstr>Fungsi dan manfaat NP</vt:lpstr>
      <vt:lpstr>TUJUAN NETWORK PLANNING</vt:lpstr>
      <vt:lpstr>MANFAAT 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Pengertian, Fungsi, Tujuan Network Planning </dc:title>
  <dc:creator>Novi Widiastuti</dc:creator>
  <cp:lastModifiedBy>Novi Widiastuti</cp:lastModifiedBy>
  <cp:revision>1</cp:revision>
  <dcterms:created xsi:type="dcterms:W3CDTF">2021-03-25T03:39:21Z</dcterms:created>
  <dcterms:modified xsi:type="dcterms:W3CDTF">2021-03-25T03:43:07Z</dcterms:modified>
</cp:coreProperties>
</file>