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8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4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5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3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7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7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4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FC478-2BFB-4296-98C2-DC07D12876E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7A27-39DA-4665-BC6F-C7151DC1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1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Gaya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ELEMEN / CIRI GAYA KERJA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Mengkomunikasikan gagasan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Mengkaji gagasan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Menangani keluhan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Menolak permintaan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Menyampaikan kritik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Menangani konflik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Mengambil keputusan</a:t>
            </a:r>
          </a:p>
        </p:txBody>
      </p:sp>
    </p:spTree>
    <p:extLst>
      <p:ext uri="{BB962C8B-B14F-4D97-AF65-F5344CB8AC3E}">
        <p14:creationId xmlns:p14="http://schemas.microsoft.com/office/powerpoint/2010/main" val="3830626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82613" y="692150"/>
            <a:ext cx="8177212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empus Sans ITC" pitchFamily="82" charset="0"/>
              </a:rPr>
              <a:t>Mengkomunikasikan Gagasan 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b="1">
                <a:latin typeface="Tempus Sans ITC" pitchFamily="82" charset="0"/>
              </a:rPr>
              <a:t>Tindakan untuk memberi penjelasan pada pihak lawan mengenai hal yang merupakan keyakinan dan harapan pihak pertama, yang berupa tuntutan, permintaan, saran, informasi atau bisa juga perasaan-perasaan</a:t>
            </a:r>
            <a:endParaRPr lang="en-GB" sz="2400" b="1">
              <a:latin typeface="Tempus Sans ITC" pitchFamily="82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82613" y="3278188"/>
            <a:ext cx="810895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empus Sans ITC" pitchFamily="82" charset="0"/>
              </a:rPr>
              <a:t>Mengkaji Gagasan Pihak Lain 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b="1">
                <a:latin typeface="Tempus Sans ITC" pitchFamily="82" charset="0"/>
              </a:rPr>
              <a:t>Tindakan yang dilakukan (pihak pertama) untuk memahami jalan pikiran pihak-pihak kedua, baik yang meliputi kepentingan yang ingin mereka peroleh maupun saran yang mereka berikan. Tindakan ini bisa dilakukan dengan mengajukan pertanyaan atau dengan mengamati tingkah laku pihak kedua.</a:t>
            </a:r>
          </a:p>
        </p:txBody>
      </p:sp>
    </p:spTree>
    <p:extLst>
      <p:ext uri="{BB962C8B-B14F-4D97-AF65-F5344CB8AC3E}">
        <p14:creationId xmlns:p14="http://schemas.microsoft.com/office/powerpoint/2010/main" val="429094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17500" y="549275"/>
            <a:ext cx="8110538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FFCC00"/>
                </a:solidFill>
                <a:latin typeface="+mn-lt"/>
              </a:rPr>
              <a:t>Menolak</a:t>
            </a:r>
            <a:r>
              <a:rPr lang="en-US" sz="3200" b="1" dirty="0">
                <a:solidFill>
                  <a:srgbClr val="FFCC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CC00"/>
                </a:solidFill>
                <a:latin typeface="+mn-lt"/>
              </a:rPr>
              <a:t>Permintaan</a:t>
            </a:r>
            <a:r>
              <a:rPr lang="en-US" sz="3200" b="1" dirty="0">
                <a:solidFill>
                  <a:srgbClr val="FFCC00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rgbClr val="FFCC00"/>
                </a:solidFill>
                <a:latin typeface="Fitzgerald" pitchFamily="2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Dilakukan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bila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hal-hal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diminta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oleh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pihak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kedua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tidak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mungkin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dipenuhi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.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Penolakan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dilakukan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secara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terang-terangan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atau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diam-diam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.</a:t>
            </a:r>
            <a:endParaRPr lang="en-GB" sz="2400" b="1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0825" y="2924175"/>
            <a:ext cx="810895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FFCC00"/>
                </a:solidFill>
                <a:latin typeface="+mn-lt"/>
              </a:rPr>
              <a:t>Menegur</a:t>
            </a:r>
            <a:r>
              <a:rPr lang="en-US" sz="3200" b="1" dirty="0">
                <a:solidFill>
                  <a:srgbClr val="FFCC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CC00"/>
                </a:solidFill>
                <a:latin typeface="+mn-lt"/>
              </a:rPr>
              <a:t>Kesalahan</a:t>
            </a:r>
            <a:r>
              <a:rPr lang="en-US" sz="3200" b="1" dirty="0">
                <a:solidFill>
                  <a:srgbClr val="FFCC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CC00"/>
                </a:solidFill>
                <a:latin typeface="+mn-lt"/>
              </a:rPr>
              <a:t>dan</a:t>
            </a:r>
            <a:r>
              <a:rPr lang="en-US" sz="3200" b="1" dirty="0">
                <a:solidFill>
                  <a:srgbClr val="FFCC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CC00"/>
                </a:solidFill>
                <a:latin typeface="+mn-lt"/>
              </a:rPr>
              <a:t>Menyampaikan</a:t>
            </a:r>
            <a:r>
              <a:rPr lang="en-US" sz="3200" b="1" dirty="0">
                <a:solidFill>
                  <a:srgbClr val="FFCC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FFCC00"/>
                </a:solidFill>
                <a:latin typeface="+mn-lt"/>
              </a:rPr>
              <a:t>Kritik</a:t>
            </a:r>
            <a:r>
              <a:rPr lang="en-US" sz="3200" b="1" dirty="0">
                <a:solidFill>
                  <a:srgbClr val="FFCC00"/>
                </a:solidFill>
                <a:latin typeface="+mn-lt"/>
              </a:rPr>
              <a:t> 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Tindakan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pihak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pertama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dalam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rangka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memperbaiki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/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mengoreksi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tindakan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pihak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kedua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dinilai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tidak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sesuai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dengan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tata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cara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,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nilai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,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atau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kesepakatan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b="1" dirty="0" err="1">
                <a:solidFill>
                  <a:schemeClr val="hlink"/>
                </a:solidFill>
                <a:latin typeface="Tahoma" pitchFamily="34" charset="0"/>
              </a:rPr>
              <a:t>berlaku</a:t>
            </a:r>
            <a:r>
              <a:rPr lang="en-US" sz="2400" b="1" dirty="0">
                <a:solidFill>
                  <a:schemeClr val="hlink"/>
                </a:solidFill>
                <a:latin typeface="Tahoma" pitchFamily="34" charset="0"/>
              </a:rPr>
              <a:t>.</a:t>
            </a:r>
            <a:endParaRPr lang="en-GB" sz="2400" b="1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16000" y="5270500"/>
            <a:ext cx="721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>
              <a:latin typeface="Tahoma" pitchFamily="34" charset="0"/>
              <a:cs typeface="Times New Roman" pitchFamily="18" charset="0"/>
              <a:sym typeface="Math B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5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4213" y="260350"/>
            <a:ext cx="79263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chemeClr val="hlink"/>
                </a:solidFill>
                <a:latin typeface="+mn-lt"/>
              </a:rPr>
              <a:t>Menangani</a:t>
            </a:r>
            <a:r>
              <a:rPr lang="en-US" sz="3200" b="1" dirty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+mn-lt"/>
              </a:rPr>
              <a:t>Keluhan</a:t>
            </a:r>
            <a:r>
              <a:rPr lang="en-US" sz="3200" b="1" dirty="0">
                <a:solidFill>
                  <a:schemeClr val="hlink"/>
                </a:solidFill>
                <a:latin typeface="+mn-lt"/>
              </a:rPr>
              <a:t> :</a:t>
            </a:r>
            <a:endParaRPr lang="en-US" b="1" dirty="0">
              <a:solidFill>
                <a:schemeClr val="hlink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Tindakan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penyelesaian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masalah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dilakukan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pihak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pertama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sehubungan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dengan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keluhan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pihak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kedua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menganggap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bahwa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kenyataan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ada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tidak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sesuai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dengan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harapannya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. </a:t>
            </a:r>
            <a:endParaRPr lang="en-GB" sz="2400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47700" y="2492375"/>
            <a:ext cx="7939088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chemeClr val="hlink"/>
                </a:solidFill>
                <a:latin typeface="+mn-lt"/>
              </a:rPr>
              <a:t>Menangani</a:t>
            </a:r>
            <a:r>
              <a:rPr lang="en-US" sz="3200" b="1" dirty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+mn-lt"/>
              </a:rPr>
              <a:t>Konflik</a:t>
            </a:r>
            <a:r>
              <a:rPr lang="en-US" sz="3200" b="1" dirty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hlink"/>
                </a:solidFill>
                <a:latin typeface="Fitzgerald" pitchFamily="2" charset="0"/>
              </a:rPr>
              <a:t>yang </a:t>
            </a:r>
            <a:r>
              <a:rPr lang="en-US" sz="3200" b="1" dirty="0" err="1">
                <a:solidFill>
                  <a:schemeClr val="hlink"/>
                </a:solidFill>
                <a:latin typeface="Fitzgerald" pitchFamily="2" charset="0"/>
              </a:rPr>
              <a:t>terjadi</a:t>
            </a:r>
            <a:r>
              <a:rPr lang="en-US" sz="3200" b="1" dirty="0">
                <a:solidFill>
                  <a:schemeClr val="hlink"/>
                </a:solidFill>
                <a:latin typeface="Fitzgerald" pitchFamily="2" charset="0"/>
              </a:rPr>
              <a:t> :</a:t>
            </a:r>
            <a:endParaRPr lang="en-US" b="1" dirty="0">
              <a:solidFill>
                <a:schemeClr val="hlink"/>
              </a:solidFill>
              <a:latin typeface="Fitzgerald" pitchFamily="2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Tindakan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pihak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pertama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untuk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menyelesaikan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kondisi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pertentangan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disebabkan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adanya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kepentingan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saling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berbenturan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. </a:t>
            </a:r>
            <a:endParaRPr lang="en-GB" sz="2400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50875" y="4652963"/>
            <a:ext cx="796766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chemeClr val="hlink"/>
                </a:solidFill>
                <a:latin typeface="+mn-lt"/>
              </a:rPr>
              <a:t>Mengambil</a:t>
            </a:r>
            <a:r>
              <a:rPr lang="en-US" sz="3200" b="1" dirty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+mn-lt"/>
              </a:rPr>
              <a:t>Keputusan</a:t>
            </a:r>
            <a:r>
              <a:rPr lang="en-US" sz="3200" b="1" dirty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hlink"/>
                </a:solidFill>
                <a:latin typeface="Fitzgerald" pitchFamily="2" charset="0"/>
              </a:rPr>
              <a:t>:</a:t>
            </a:r>
            <a:endParaRPr lang="en-US" sz="1600" b="1" dirty="0">
              <a:solidFill>
                <a:schemeClr val="hlink"/>
              </a:solidFill>
              <a:latin typeface="Fitzgerald" pitchFamily="2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Pengambilan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keputusan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dilakukan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bila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dalam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suatu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kerja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sama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terdapat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konflik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yang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tidak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Tahoma" pitchFamily="34" charset="0"/>
              </a:rPr>
              <a:t>terselesaikan</a:t>
            </a:r>
            <a:r>
              <a:rPr lang="en-US" sz="2400" dirty="0">
                <a:solidFill>
                  <a:schemeClr val="hlink"/>
                </a:solidFill>
                <a:latin typeface="Tahoma" pitchFamily="34" charset="0"/>
              </a:rPr>
              <a:t>.</a:t>
            </a:r>
            <a:endParaRPr lang="en-GB" sz="2400" dirty="0">
              <a:solidFill>
                <a:schemeClr val="hlin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0"/>
            <a:ext cx="8229600" cy="7747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Diskusi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gaya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ideal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Anda</a:t>
            </a:r>
            <a:r>
              <a:rPr lang="en-US" sz="3600" dirty="0" smtClean="0"/>
              <a:t> ? </a:t>
            </a:r>
            <a:r>
              <a:rPr lang="en-US" sz="3600" dirty="0" err="1" smtClean="0"/>
              <a:t>Sebutkan</a:t>
            </a:r>
            <a:r>
              <a:rPr lang="en-US" sz="3600" dirty="0" smtClean="0"/>
              <a:t> </a:t>
            </a:r>
            <a:r>
              <a:rPr lang="en-US" sz="3600" dirty="0" err="1" smtClean="0"/>
              <a:t>alasannya</a:t>
            </a:r>
            <a:endParaRPr lang="en-US" sz="3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mendasari</a:t>
            </a:r>
            <a:r>
              <a:rPr lang="en-US" sz="3600" dirty="0" smtClean="0"/>
              <a:t> orang </a:t>
            </a:r>
            <a:r>
              <a:rPr lang="en-US" sz="3600" dirty="0" err="1" smtClean="0"/>
              <a:t>bergaya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 </a:t>
            </a:r>
            <a:r>
              <a:rPr lang="en-US" sz="3600" dirty="0" smtClean="0"/>
              <a:t>? </a:t>
            </a:r>
            <a:endParaRPr lang="en-US" sz="3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Gaya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berubah</a:t>
            </a:r>
            <a:r>
              <a:rPr lang="en-US" sz="3600" dirty="0" smtClean="0"/>
              <a:t>?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sebab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bagaimana</a:t>
            </a:r>
            <a:r>
              <a:rPr lang="en-US" sz="3600" dirty="0" smtClean="0"/>
              <a:t>? </a:t>
            </a:r>
            <a:r>
              <a:rPr lang="en-US" sz="3600" dirty="0" err="1" smtClean="0"/>
              <a:t>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contoh</a:t>
            </a:r>
            <a:r>
              <a:rPr lang="en-US" sz="3600" dirty="0" smtClean="0"/>
              <a:t>!</a:t>
            </a:r>
            <a:endParaRPr lang="en-US" sz="3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Sebutkan</a:t>
            </a:r>
            <a:r>
              <a:rPr lang="en-US" sz="3600" dirty="0" smtClean="0"/>
              <a:t> </a:t>
            </a:r>
            <a:r>
              <a:rPr lang="en-US" sz="3600" dirty="0" err="1" smtClean="0"/>
              <a:t>dorongan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hambatan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?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dirty="0" err="1" smtClean="0"/>
              <a:t>diskusikan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kelompoknya</a:t>
            </a:r>
            <a:r>
              <a:rPr lang="en-US" sz="3600" dirty="0" smtClean="0"/>
              <a:t>!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BUAT LAPORAN DALAM SECARA AUTENTIK!!</a:t>
            </a:r>
          </a:p>
        </p:txBody>
      </p:sp>
    </p:spTree>
    <p:extLst>
      <p:ext uri="{BB962C8B-B14F-4D97-AF65-F5344CB8AC3E}">
        <p14:creationId xmlns:p14="http://schemas.microsoft.com/office/powerpoint/2010/main" val="40966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Elemen Ciri Gaya Kerja</vt:lpstr>
      <vt:lpstr>ELEMEN / CIRI GAYA KERJA</vt:lpstr>
      <vt:lpstr>PowerPoint Presentation</vt:lpstr>
      <vt:lpstr>PowerPoint Presentation</vt:lpstr>
      <vt:lpstr>PowerPoint Presentation</vt:lpstr>
      <vt:lpstr>Diskusi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 Ciri Gaya Kerja</dc:title>
  <dc:creator>akpb_inggris</dc:creator>
  <cp:lastModifiedBy>nunu mf</cp:lastModifiedBy>
  <cp:revision>4</cp:revision>
  <dcterms:created xsi:type="dcterms:W3CDTF">2018-02-19T09:46:52Z</dcterms:created>
  <dcterms:modified xsi:type="dcterms:W3CDTF">2020-03-10T10:28:28Z</dcterms:modified>
</cp:coreProperties>
</file>