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3" r:id="rId10"/>
    <p:sldId id="264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C35EF3-907F-40E3-9DB0-8383C676C19A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9DEF5C-C136-4279-ADD1-1B5F4816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5286412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Definisi</a:t>
            </a:r>
            <a:r>
              <a:rPr lang="en-US" sz="4400" b="1" dirty="0" smtClean="0"/>
              <a:t> Gantt Chart</a:t>
            </a:r>
            <a:endParaRPr lang="en-US" sz="4400" dirty="0" smtClean="0"/>
          </a:p>
          <a:p>
            <a:r>
              <a:rPr lang="en-US" sz="4400" dirty="0" smtClean="0"/>
              <a:t>Gantt chart </a:t>
            </a:r>
            <a:r>
              <a:rPr lang="en-US" sz="4400" dirty="0" err="1" smtClean="0"/>
              <a:t>adalah</a:t>
            </a:r>
            <a:r>
              <a:rPr lang="en-US" sz="4400" dirty="0" smtClean="0"/>
              <a:t> </a:t>
            </a:r>
            <a:r>
              <a:rPr lang="en-US" sz="4400" dirty="0" err="1" smtClean="0"/>
              <a:t>suatu</a:t>
            </a:r>
            <a:r>
              <a:rPr lang="en-US" sz="4400" dirty="0" smtClean="0"/>
              <a:t> </a:t>
            </a:r>
            <a:r>
              <a:rPr lang="en-US" sz="4400" dirty="0" err="1" smtClean="0"/>
              <a:t>alat</a:t>
            </a:r>
            <a:r>
              <a:rPr lang="en-US" sz="4400" dirty="0" smtClean="0"/>
              <a:t> yang </a:t>
            </a:r>
            <a:r>
              <a:rPr lang="en-US" sz="4400" dirty="0" err="1" smtClean="0"/>
              <a:t>bernilai</a:t>
            </a:r>
            <a:r>
              <a:rPr lang="en-US" sz="4400" dirty="0" smtClean="0"/>
              <a:t> </a:t>
            </a:r>
            <a:r>
              <a:rPr lang="en-US" sz="4400" dirty="0" err="1" smtClean="0"/>
              <a:t>khususnya</a:t>
            </a:r>
            <a:r>
              <a:rPr lang="en-US" sz="4400" dirty="0" smtClean="0"/>
              <a:t> </a:t>
            </a:r>
            <a:r>
              <a:rPr lang="en-US" sz="4400" dirty="0" err="1" smtClean="0"/>
              <a:t>untuk</a:t>
            </a:r>
            <a:r>
              <a:rPr lang="en-US" sz="4400" dirty="0" smtClean="0"/>
              <a:t> </a:t>
            </a:r>
            <a:r>
              <a:rPr lang="en-US" sz="4400" dirty="0" err="1" smtClean="0"/>
              <a:t>proyek</a:t>
            </a:r>
            <a:endParaRPr lang="en-US" sz="4400" dirty="0" smtClean="0"/>
          </a:p>
          <a:p>
            <a:r>
              <a:rPr lang="en-US" sz="4400" dirty="0" smtClean="0"/>
              <a:t> </a:t>
            </a:r>
            <a:r>
              <a:rPr lang="en-US" sz="4400" dirty="0" err="1" smtClean="0"/>
              <a:t>dengan</a:t>
            </a:r>
            <a:r>
              <a:rPr lang="en-US" sz="4400" dirty="0" smtClean="0"/>
              <a:t> </a:t>
            </a:r>
            <a:r>
              <a:rPr lang="en-US" sz="4400" dirty="0" err="1" smtClean="0"/>
              <a:t>jumlah</a:t>
            </a:r>
            <a:r>
              <a:rPr lang="en-US" sz="4400" dirty="0" smtClean="0"/>
              <a:t> </a:t>
            </a:r>
            <a:r>
              <a:rPr lang="en-US" sz="4400" dirty="0" err="1" smtClean="0"/>
              <a:t>anggota</a:t>
            </a:r>
            <a:r>
              <a:rPr lang="en-US" sz="4400" dirty="0" smtClean="0"/>
              <a:t> </a:t>
            </a:r>
            <a:r>
              <a:rPr lang="en-US" sz="4400" dirty="0" err="1" smtClean="0"/>
              <a:t>tim</a:t>
            </a:r>
            <a:r>
              <a:rPr lang="en-US" sz="4400" dirty="0" smtClean="0"/>
              <a:t> </a:t>
            </a:r>
          </a:p>
          <a:p>
            <a:r>
              <a:rPr lang="en-US" sz="4400" dirty="0" smtClean="0"/>
              <a:t>yang </a:t>
            </a:r>
            <a:r>
              <a:rPr lang="en-US" sz="4400" dirty="0" err="1" smtClean="0"/>
              <a:t>sedikit</a:t>
            </a:r>
            <a:r>
              <a:rPr lang="en-US" sz="4400" dirty="0" smtClean="0"/>
              <a:t>, </a:t>
            </a:r>
            <a:r>
              <a:rPr lang="en-US" sz="4400" dirty="0" err="1" smtClean="0"/>
              <a:t>proyek</a:t>
            </a:r>
            <a:r>
              <a:rPr lang="en-US" sz="4400" dirty="0" smtClean="0"/>
              <a:t> </a:t>
            </a:r>
            <a:r>
              <a:rPr lang="en-US" sz="4400" dirty="0" err="1" smtClean="0"/>
              <a:t>mendekati</a:t>
            </a:r>
            <a:r>
              <a:rPr lang="en-US" sz="4400" dirty="0" smtClean="0"/>
              <a:t> </a:t>
            </a:r>
            <a:r>
              <a:rPr lang="en-US" sz="4400" dirty="0" err="1" smtClean="0"/>
              <a:t>penyelesaian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beberapa</a:t>
            </a:r>
            <a:r>
              <a:rPr lang="en-US" sz="4400" dirty="0" smtClean="0"/>
              <a:t> </a:t>
            </a:r>
            <a:r>
              <a:rPr lang="en-US" sz="4400" dirty="0" err="1" smtClean="0"/>
              <a:t>kendala</a:t>
            </a:r>
            <a:r>
              <a:rPr lang="en-US" sz="4400" dirty="0" smtClean="0"/>
              <a:t> </a:t>
            </a:r>
            <a:r>
              <a:rPr lang="en-US" sz="4400" dirty="0" err="1" smtClean="0"/>
              <a:t>proyek</a:t>
            </a:r>
            <a:r>
              <a:rPr lang="en-US" sz="4400" dirty="0" smtClean="0"/>
              <a:t>.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 fontAlgn="base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Menggambarkan</a:t>
            </a:r>
            <a:r>
              <a:rPr lang="en-US" b="1" dirty="0" smtClean="0"/>
              <a:t> </a:t>
            </a:r>
            <a:r>
              <a:rPr lang="en-US" b="1" dirty="0" err="1"/>
              <a:t>Sumbu</a:t>
            </a:r>
            <a:r>
              <a:rPr lang="en-US" b="1" dirty="0"/>
              <a:t> Horizontal</a:t>
            </a:r>
          </a:p>
          <a:p>
            <a:pPr fontAlgn="base"/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horizontal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).  </a:t>
            </a:r>
            <a:r>
              <a:rPr lang="en-US" dirty="0" err="1"/>
              <a:t>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 smtClean="0"/>
              <a:t>).</a:t>
            </a:r>
          </a:p>
          <a:p>
            <a:pPr marL="137160" indent="0" fontAlgn="base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Menuliskan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ataupun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endParaRPr lang="en-US" b="1" dirty="0"/>
          </a:p>
          <a:p>
            <a:pPr fontAlgn="base"/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(milestone)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 </a:t>
            </a:r>
            <a:r>
              <a:rPr lang="en-US" dirty="0" err="1"/>
              <a:t>Gambarkan</a:t>
            </a:r>
            <a:r>
              <a:rPr lang="en-US" dirty="0"/>
              <a:t> Diagram </a:t>
            </a:r>
            <a:r>
              <a:rPr lang="en-US" dirty="0" err="1"/>
              <a:t>Batang</a:t>
            </a:r>
            <a:r>
              <a:rPr lang="en-US" dirty="0"/>
              <a:t> (Bar Graph)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Intan</a:t>
            </a:r>
            <a:r>
              <a:rPr lang="en-US" dirty="0"/>
              <a:t> (Diamond)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tanggalnya</a:t>
            </a:r>
            <a:r>
              <a:rPr lang="en-US" dirty="0"/>
              <a:t>.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tepinya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6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Gantt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 t="7563" r="32456" b="27429"/>
          <a:stretch>
            <a:fillRect/>
          </a:stretch>
        </p:blipFill>
        <p:spPr bwMode="auto">
          <a:xfrm>
            <a:off x="848360" y="1419224"/>
            <a:ext cx="7724168" cy="408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t="44856" r="21065" b="12346"/>
          <a:stretch>
            <a:fillRect/>
          </a:stretch>
        </p:blipFill>
        <p:spPr bwMode="auto">
          <a:xfrm>
            <a:off x="457200" y="214290"/>
            <a:ext cx="8229600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Gantt chart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diagram </a:t>
            </a:r>
            <a:r>
              <a:rPr lang="en-US" dirty="0" err="1"/>
              <a:t>batang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Gantt Chart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diagram </a:t>
            </a:r>
            <a:r>
              <a:rPr lang="en-US" dirty="0" err="1"/>
              <a:t>batang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kerjakan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Gantt chart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r>
              <a:rPr lang="en-US" dirty="0"/>
              <a:t>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revolusioner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diperkenalkan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7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Diagram Gantt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 Gantt Chart</a:t>
            </a:r>
          </a:p>
          <a:p>
            <a:pPr algn="just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dipopulerkan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1896 </a:t>
            </a:r>
            <a:r>
              <a:rPr lang="en-US" dirty="0" err="1"/>
              <a:t>oleh</a:t>
            </a:r>
            <a:r>
              <a:rPr lang="en-US" dirty="0"/>
              <a:t> Karol </a:t>
            </a:r>
            <a:r>
              <a:rPr lang="en-US" dirty="0" err="1"/>
              <a:t>Adamiecki</a:t>
            </a:r>
            <a:r>
              <a:rPr lang="en-US" dirty="0"/>
              <a:t>, yang </a:t>
            </a:r>
            <a:r>
              <a:rPr lang="en-US" dirty="0" err="1"/>
              <a:t>menyebutnya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harmonogram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Polandia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1931.</a:t>
            </a:r>
          </a:p>
          <a:p>
            <a:pPr algn="just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Gantt Chart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Henry Gantt (1861-1919), orang yang </a:t>
            </a:r>
            <a:r>
              <a:rPr lang="en-US" dirty="0" err="1"/>
              <a:t>mengembangkannya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1910-1915.</a:t>
            </a:r>
          </a:p>
          <a:p>
            <a:pPr algn="just"/>
            <a:r>
              <a:rPr lang="en-US" dirty="0"/>
              <a:t>Gantt Chart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besar-besaran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William Crozier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1855-1942.</a:t>
            </a:r>
          </a:p>
          <a:p>
            <a:pPr marL="13716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1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, Gantt Chart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yang </a:t>
            </a:r>
            <a:r>
              <a:rPr lang="en-US" dirty="0" err="1"/>
              <a:t>perli</a:t>
            </a:r>
            <a:r>
              <a:rPr lang="en-US" dirty="0"/>
              <a:t> kalian </a:t>
            </a:r>
            <a:r>
              <a:rPr lang="en-US" dirty="0" err="1"/>
              <a:t>ketahui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Gantt chart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</a:t>
            </a:r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pula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Gantt.</a:t>
            </a:r>
          </a:p>
          <a:p>
            <a:r>
              <a:rPr lang="en-US" dirty="0"/>
              <a:t>Gantt chart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“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”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8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Karakteristik</a:t>
            </a:r>
            <a:r>
              <a:rPr lang="en-US" b="1" dirty="0" smtClean="0"/>
              <a:t> Gantt Chart</a:t>
            </a:r>
            <a:endParaRPr lang="en-US" dirty="0" smtClean="0"/>
          </a:p>
          <a:p>
            <a:pPr algn="just"/>
            <a:r>
              <a:rPr lang="en-US" dirty="0" smtClean="0"/>
              <a:t>Gantt chart </a:t>
            </a:r>
            <a:r>
              <a:rPr lang="en-US" dirty="0" err="1" smtClean="0"/>
              <a:t>secara</a:t>
            </a:r>
            <a:r>
              <a:rPr lang="en-US" dirty="0" smtClean="0"/>
              <a:t> </a:t>
            </a:r>
            <a:r>
              <a:rPr lang="en-US" dirty="0" err="1" smtClean="0"/>
              <a:t>luas</a:t>
            </a:r>
            <a:r>
              <a:rPr lang="en-US" dirty="0" smtClean="0"/>
              <a:t> </a:t>
            </a:r>
            <a:r>
              <a:rPr lang="en-US" dirty="0" err="1" smtClean="0"/>
              <a:t>dikenal</a:t>
            </a:r>
            <a:r>
              <a:rPr lang="en-US" dirty="0" smtClean="0"/>
              <a:t> 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dirty="0" err="1" smtClean="0"/>
              <a:t>alat</a:t>
            </a:r>
            <a:r>
              <a:rPr lang="en-US" dirty="0" smtClean="0"/>
              <a:t> fundamental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mudah</a:t>
            </a:r>
            <a:r>
              <a:rPr lang="en-US" dirty="0" smtClean="0"/>
              <a:t> </a:t>
            </a:r>
            <a:r>
              <a:rPr lang="en-US" dirty="0" err="1" smtClean="0"/>
              <a:t>diterapkan</a:t>
            </a:r>
            <a:r>
              <a:rPr lang="en-US" dirty="0" smtClean="0"/>
              <a:t> 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dirty="0" err="1" smtClean="0"/>
              <a:t>paramanajer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sub- sub </a:t>
            </a:r>
            <a:r>
              <a:rPr lang="en-US" dirty="0" err="1" smtClean="0"/>
              <a:t>tugas</a:t>
            </a:r>
            <a:r>
              <a:rPr lang="en-US" dirty="0" smtClean="0"/>
              <a:t> 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algn="just"/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 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 </a:t>
            </a:r>
            <a:r>
              <a:rPr lang="en-US" dirty="0" err="1" smtClean="0"/>
              <a:t>penting</a:t>
            </a:r>
            <a:r>
              <a:rPr lang="en-US" dirty="0" smtClean="0"/>
              <a:t> 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 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 </a:t>
            </a:r>
            <a:r>
              <a:rPr lang="en-US" dirty="0" err="1" smtClean="0"/>
              <a:t>besar</a:t>
            </a:r>
            <a:r>
              <a:rPr lang="en-US" dirty="0" smtClean="0"/>
              <a:t> </a:t>
            </a:r>
            <a:r>
              <a:rPr lang="en-US" dirty="0" err="1" smtClean="0"/>
              <a:t>kecenderungan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gantt</a:t>
            </a:r>
            <a:r>
              <a:rPr lang="en-US" dirty="0" smtClean="0"/>
              <a:t> 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Gantt chart 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 </a:t>
            </a:r>
            <a:r>
              <a:rPr lang="en-US" dirty="0" err="1" smtClean="0"/>
              <a:t>digabungkan</a:t>
            </a:r>
            <a:r>
              <a:rPr lang="en-US" dirty="0" smtClean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 </a:t>
            </a:r>
            <a:r>
              <a:rPr lang="en-US" dirty="0" err="1" smtClean="0"/>
              <a:t>metoda</a:t>
            </a:r>
            <a:r>
              <a:rPr lang="en-US" dirty="0" smtClean="0"/>
              <a:t> lain 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Kelemahan</a:t>
            </a:r>
            <a:r>
              <a:rPr lang="en-US" b="1" dirty="0" smtClean="0"/>
              <a:t> Gantt Chart</a:t>
            </a:r>
          </a:p>
          <a:p>
            <a:pPr>
              <a:buNone/>
            </a:pPr>
            <a:endParaRPr lang="en-US" b="1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 </a:t>
            </a:r>
            <a:r>
              <a:rPr lang="en-US" dirty="0" err="1" smtClean="0"/>
              <a:t>menunjukkan</a:t>
            </a:r>
            <a:r>
              <a:rPr lang="en-US" dirty="0" smtClean="0"/>
              <a:t> </a:t>
            </a:r>
            <a:r>
              <a:rPr lang="en-US" dirty="0" err="1" smtClean="0"/>
              <a:t>secara</a:t>
            </a:r>
            <a:r>
              <a:rPr lang="en-US" dirty="0" smtClean="0"/>
              <a:t> </a:t>
            </a:r>
            <a:r>
              <a:rPr lang="en-US" dirty="0" err="1" smtClean="0"/>
              <a:t>spesifik</a:t>
            </a:r>
            <a:r>
              <a:rPr lang="en-US" dirty="0" smtClean="0"/>
              <a:t> </a:t>
            </a:r>
            <a:r>
              <a:rPr lang="en-US" dirty="0" err="1" smtClean="0"/>
              <a:t>hubunganketergantungan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lain,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/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balok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858312" cy="4709160"/>
          </a:xfrm>
        </p:spPr>
        <p:txBody>
          <a:bodyPr/>
          <a:lstStyle/>
          <a:p>
            <a:r>
              <a:rPr lang="en-US" dirty="0" smtClean="0"/>
              <a:t>Gantt Chart </a:t>
            </a:r>
            <a:r>
              <a:rPr lang="en-US" dirty="0" err="1" smtClean="0"/>
              <a:t>merupakan</a:t>
            </a:r>
            <a:r>
              <a:rPr lang="en-US" dirty="0" smtClean="0"/>
              <a:t> </a:t>
            </a:r>
            <a:r>
              <a:rPr lang="en-US" dirty="0" err="1" smtClean="0"/>
              <a:t>gambaran</a:t>
            </a:r>
            <a:r>
              <a:rPr lang="en-US" dirty="0" smtClean="0"/>
              <a:t> 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r>
              <a:rPr lang="en-US" sz="2400" dirty="0" err="1" smtClean="0"/>
              <a:t>Menentukan</a:t>
            </a:r>
            <a:r>
              <a:rPr lang="en-US" sz="2400" dirty="0" smtClean="0"/>
              <a:t> </a:t>
            </a:r>
            <a:r>
              <a:rPr lang="en-US" sz="2400" dirty="0" err="1" smtClean="0"/>
              <a:t>durasi</a:t>
            </a:r>
            <a:r>
              <a:rPr lang="en-US" sz="2400" dirty="0" smtClean="0"/>
              <a:t> 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 </a:t>
            </a:r>
            <a:r>
              <a:rPr lang="en-US" sz="2400" dirty="0" err="1" smtClean="0"/>
              <a:t>terhadapperkembangan</a:t>
            </a:r>
            <a:r>
              <a:rPr lang="en-US" sz="2400" dirty="0" smtClean="0"/>
              <a:t> waktu.2.Perencanaan </a:t>
            </a:r>
            <a:r>
              <a:rPr lang="en-US" sz="2400" dirty="0" err="1" smtClean="0"/>
              <a:t>dan</a:t>
            </a:r>
            <a:r>
              <a:rPr lang="en-US" sz="2400" dirty="0" smtClean="0"/>
              <a:t> </a:t>
            </a:r>
            <a:r>
              <a:rPr lang="en-US" sz="2400" dirty="0" err="1" smtClean="0"/>
              <a:t>penjadwalan</a:t>
            </a:r>
            <a:r>
              <a:rPr lang="en-US" sz="2400" dirty="0" smtClean="0"/>
              <a:t> proyekpekerjaan.3.Pemantauan 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 </a:t>
            </a:r>
            <a:r>
              <a:rPr lang="en-US" sz="2400" dirty="0" err="1" smtClean="0"/>
              <a:t>proyek</a:t>
            </a:r>
            <a:r>
              <a:rPr lang="en-US" sz="2400" dirty="0" smtClean="0"/>
              <a:t> 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diagram Gantt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fontAlgn="base">
              <a:buNone/>
            </a:pPr>
            <a:r>
              <a:rPr lang="en-US" b="1" dirty="0"/>
              <a:t>1. </a:t>
            </a:r>
            <a:r>
              <a:rPr lang="en-US" b="1" dirty="0" err="1"/>
              <a:t>Mengidentifikasikan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endParaRPr lang="en-US" b="1" dirty="0"/>
          </a:p>
          <a:p>
            <a:pPr fontAlgn="base"/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fontAlgn="base"/>
            <a:r>
              <a:rPr lang="en-US" dirty="0" err="1"/>
              <a:t>Menentukan</a:t>
            </a:r>
            <a:r>
              <a:rPr lang="en-US" dirty="0"/>
              <a:t> Milestone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Brainstorming </a:t>
            </a:r>
            <a:r>
              <a:rPr lang="en-US" dirty="0" err="1"/>
              <a:t>ataupun</a:t>
            </a:r>
            <a:r>
              <a:rPr lang="en-US" dirty="0"/>
              <a:t> Flow chart.</a:t>
            </a:r>
          </a:p>
          <a:p>
            <a:pPr fontAlgn="base"/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(</a:t>
            </a:r>
            <a:r>
              <a:rPr lang="en-US" dirty="0" err="1"/>
              <a:t>Simultan</a:t>
            </a:r>
            <a:r>
              <a:rPr lang="en-US" dirty="0"/>
              <a:t>).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1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20425</TotalTime>
  <Words>428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PowerPoint Presentation</vt:lpstr>
      <vt:lpstr>lanjutan</vt:lpstr>
      <vt:lpstr>Sejarah Diagram Gantt</vt:lpstr>
      <vt:lpstr>Karakteristik Gantt Chart</vt:lpstr>
      <vt:lpstr>PowerPoint Presentation</vt:lpstr>
      <vt:lpstr>PowerPoint Presentation</vt:lpstr>
      <vt:lpstr>PowerPoint Presentation</vt:lpstr>
      <vt:lpstr>PowerPoint Presentation</vt:lpstr>
      <vt:lpstr>Cara membuat diagram Gantt</vt:lpstr>
      <vt:lpstr>lanjutan</vt:lpstr>
      <vt:lpstr>Contoh Gantt Chart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Full name</dc:creator>
  <cp:lastModifiedBy>akademik</cp:lastModifiedBy>
  <cp:revision>29</cp:revision>
  <dcterms:created xsi:type="dcterms:W3CDTF">2015-04-30T07:10:58Z</dcterms:created>
  <dcterms:modified xsi:type="dcterms:W3CDTF">2020-05-30T03:10:35Z</dcterms:modified>
</cp:coreProperties>
</file>