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 id="2147483668" r:id="rId3"/>
  </p:sldMasterIdLst>
  <p:notesMasterIdLst>
    <p:notesMasterId r:id="rId3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12192000" cy="6858000"/>
  <p:notesSz cx="6858000" cy="9144000"/>
  <p:embeddedFontLst>
    <p:embeddedFont>
      <p:font typeface="Teko" panose="020B060402020202020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8">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guide orient="horz" pos="2208"/>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1" name="Google Shape;59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over slide layout">
  <p:cSld name="1_Cover slide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Contents slide layout">
  <p:cSld name="6_Contents slide layout">
    <p:bg>
      <p:bgPr>
        <a:blipFill>
          <a:blip r:embed="rId2">
            <a:alphaModFix/>
          </a:blip>
          <a:stretch>
            <a:fillRect/>
          </a:stretch>
        </a:blipFill>
        <a:effectLst/>
      </p:bgPr>
    </p:bg>
    <p:spTree>
      <p:nvGrpSpPr>
        <p:cNvPr id="1" name="Shape 3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8_Contents slide layout">
  <p:cSld name="8_Contents slide layout">
    <p:bg>
      <p:bgPr>
        <a:blipFill>
          <a:blip r:embed="rId2">
            <a:alphaModFix/>
          </a:blip>
          <a:stretch>
            <a:fillRect/>
          </a:stretch>
        </a:blipFill>
        <a:effectLst/>
      </p:bgPr>
    </p:bg>
    <p:spTree>
      <p:nvGrpSpPr>
        <p:cNvPr id="1" name="Shape 3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0_Contents slide layout">
  <p:cSld name="10_Contents slide layout">
    <p:bg>
      <p:bgPr>
        <a:blipFill>
          <a:blip r:embed="rId2">
            <a:alphaModFix/>
          </a:blip>
          <a:stretch>
            <a:fillRect/>
          </a:stretch>
        </a:blipFill>
        <a:effectLst/>
      </p:bgPr>
    </p:bg>
    <p:spTree>
      <p:nvGrpSpPr>
        <p:cNvPr id="1" name="Shape 3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2_Contents slide layout">
  <p:cSld name="12_Contents slide layout">
    <p:bg>
      <p:bgPr>
        <a:solidFill>
          <a:schemeClr val="lt1"/>
        </a:solidFill>
        <a:effectLst/>
      </p:bgPr>
    </p:bg>
    <p:spTree>
      <p:nvGrpSpPr>
        <p:cNvPr id="1" name="Shape 33"/>
        <p:cNvGrpSpPr/>
        <p:nvPr/>
      </p:nvGrpSpPr>
      <p:grpSpPr>
        <a:xfrm>
          <a:off x="0" y="0"/>
          <a:ext cx="0" cy="0"/>
          <a:chOff x="0" y="0"/>
          <a:chExt cx="0" cy="0"/>
        </a:xfrm>
      </p:grpSpPr>
      <p:sp>
        <p:nvSpPr>
          <p:cNvPr id="34" name="Google Shape;34;p15"/>
          <p:cNvSpPr>
            <a:spLocks noGrp="1"/>
          </p:cNvSpPr>
          <p:nvPr>
            <p:ph type="pic" idx="2"/>
          </p:nvPr>
        </p:nvSpPr>
        <p:spPr>
          <a:xfrm>
            <a:off x="-1" y="0"/>
            <a:ext cx="10203255" cy="6858000"/>
          </a:xfrm>
          <a:prstGeom prst="rect">
            <a:avLst/>
          </a:prstGeom>
          <a:solidFill>
            <a:srgbClr val="F2F2F2"/>
          </a:solid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6_Contents slide layout">
  <p:cSld name="16_Contents slide layout">
    <p:bg>
      <p:bgPr>
        <a:blipFill>
          <a:blip r:embed="rId2">
            <a:alphaModFix/>
          </a:blip>
          <a:stretch>
            <a:fillRect/>
          </a:stretch>
        </a:blipFill>
        <a:effectLst/>
      </p:bgPr>
    </p:bg>
    <p:spTree>
      <p:nvGrpSpPr>
        <p:cNvPr id="1" name="Shape 3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7_Contents slide layout">
  <p:cSld name="17_Contents slide layout">
    <p:bg>
      <p:bgPr>
        <a:blipFill>
          <a:blip r:embed="rId2">
            <a:alphaModFix/>
          </a:blip>
          <a:stretch>
            <a:fillRect/>
          </a:stretch>
        </a:blipFill>
        <a:effectLst/>
      </p:bgPr>
    </p:bg>
    <p:spTree>
      <p:nvGrpSpPr>
        <p:cNvPr id="1" name="Shape 3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NG sets layout">
  <p:cSld name="PNG sets layout">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8"/>
          <p:cNvSpPr txBox="1">
            <a:spLocks noGrp="1"/>
          </p:cNvSpPr>
          <p:nvPr>
            <p:ph type="body" idx="1"/>
          </p:nvPr>
        </p:nvSpPr>
        <p:spPr>
          <a:xfrm>
            <a:off x="323529" y="332482"/>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Icon sets layout">
  <p:cSld name="1_Icon sets layout">
    <p:spTree>
      <p:nvGrpSpPr>
        <p:cNvPr id="1" name="Shape 39"/>
        <p:cNvGrpSpPr/>
        <p:nvPr/>
      </p:nvGrpSpPr>
      <p:grpSpPr>
        <a:xfrm>
          <a:off x="0" y="0"/>
          <a:ext cx="0" cy="0"/>
          <a:chOff x="0" y="0"/>
          <a:chExt cx="0" cy="0"/>
        </a:xfrm>
      </p:grpSpPr>
      <p:sp>
        <p:nvSpPr>
          <p:cNvPr id="40" name="Google Shape;40;p19"/>
          <p:cNvSpPr txBox="1">
            <a:spLocks noGrp="1"/>
          </p:cNvSpPr>
          <p:nvPr>
            <p:ph type="body" idx="1"/>
          </p:nvPr>
        </p:nvSpPr>
        <p:spPr>
          <a:xfrm>
            <a:off x="323529" y="123478"/>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 name="Google Shape;41;p19"/>
          <p:cNvSpPr/>
          <p:nvPr/>
        </p:nvSpPr>
        <p:spPr>
          <a:xfrm>
            <a:off x="354010" y="1131591"/>
            <a:ext cx="3560767" cy="5402561"/>
          </a:xfrm>
          <a:prstGeom prst="roundRect">
            <a:avLst>
              <a:gd name="adj" fmla="val 3968"/>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Arial"/>
              <a:ea typeface="Arial"/>
              <a:cs typeface="Arial"/>
              <a:sym typeface="Arial"/>
            </a:endParaRPr>
          </a:p>
        </p:txBody>
      </p:sp>
      <p:sp>
        <p:nvSpPr>
          <p:cNvPr id="42" name="Google Shape;42;p19"/>
          <p:cNvSpPr/>
          <p:nvPr/>
        </p:nvSpPr>
        <p:spPr>
          <a:xfrm>
            <a:off x="531933" y="1347500"/>
            <a:ext cx="153868" cy="5015200"/>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Arial"/>
              <a:ea typeface="Arial"/>
              <a:cs typeface="Arial"/>
              <a:sym typeface="Arial"/>
            </a:endParaRPr>
          </a:p>
        </p:txBody>
      </p:sp>
      <p:sp>
        <p:nvSpPr>
          <p:cNvPr id="43" name="Google Shape;43;p19"/>
          <p:cNvSpPr/>
          <p:nvPr/>
        </p:nvSpPr>
        <p:spPr>
          <a:xfrm rot="5400000">
            <a:off x="3057177" y="1276653"/>
            <a:ext cx="685849" cy="685148"/>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262626"/>
              </a:solidFill>
              <a:latin typeface="Arial"/>
              <a:ea typeface="Arial"/>
              <a:cs typeface="Arial"/>
              <a:sym typeface="Arial"/>
            </a:endParaRPr>
          </a:p>
        </p:txBody>
      </p:sp>
      <p:sp>
        <p:nvSpPr>
          <p:cNvPr id="44" name="Google Shape;44;p19"/>
          <p:cNvSpPr txBox="1"/>
          <p:nvPr/>
        </p:nvSpPr>
        <p:spPr>
          <a:xfrm>
            <a:off x="711704" y="1637214"/>
            <a:ext cx="2232248"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You can Resize without losing quality</a:t>
            </a:r>
            <a:endParaRPr sz="1400" b="1">
              <a:solidFill>
                <a:schemeClr val="lt1"/>
              </a:solidFill>
              <a:latin typeface="Arial"/>
              <a:ea typeface="Arial"/>
              <a:cs typeface="Arial"/>
              <a:sym typeface="Arial"/>
            </a:endParaRPr>
          </a:p>
        </p:txBody>
      </p:sp>
      <p:sp>
        <p:nvSpPr>
          <p:cNvPr id="45" name="Google Shape;45;p19"/>
          <p:cNvSpPr txBox="1"/>
          <p:nvPr/>
        </p:nvSpPr>
        <p:spPr>
          <a:xfrm>
            <a:off x="711704" y="2127463"/>
            <a:ext cx="2232248" cy="73866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You can Change Fill Color &amp;</a:t>
            </a:r>
            <a:endParaRPr/>
          </a:p>
          <a:p>
            <a:pPr marL="0" marR="0" lvl="0" indent="0" algn="l" rtl="0">
              <a:spcBef>
                <a:spcPts val="0"/>
              </a:spcBef>
              <a:spcAft>
                <a:spcPts val="0"/>
              </a:spcAft>
              <a:buNone/>
            </a:pPr>
            <a:r>
              <a:rPr lang="en-US" sz="1400" b="1">
                <a:solidFill>
                  <a:schemeClr val="lt1"/>
                </a:solidFill>
                <a:latin typeface="Arial"/>
                <a:ea typeface="Arial"/>
                <a:cs typeface="Arial"/>
                <a:sym typeface="Arial"/>
              </a:rPr>
              <a:t>Line Color</a:t>
            </a:r>
            <a:endParaRPr sz="1400" b="1">
              <a:solidFill>
                <a:schemeClr val="lt1"/>
              </a:solidFill>
              <a:latin typeface="Arial"/>
              <a:ea typeface="Arial"/>
              <a:cs typeface="Arial"/>
              <a:sym typeface="Arial"/>
            </a:endParaRPr>
          </a:p>
        </p:txBody>
      </p:sp>
      <p:sp>
        <p:nvSpPr>
          <p:cNvPr id="46" name="Google Shape;46;p19"/>
          <p:cNvSpPr txBox="1"/>
          <p:nvPr/>
        </p:nvSpPr>
        <p:spPr>
          <a:xfrm>
            <a:off x="721229" y="5808438"/>
            <a:ext cx="2232000" cy="30777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a:solidFill>
                  <a:schemeClr val="lt1"/>
                </a:solidFill>
                <a:latin typeface="Arial"/>
                <a:ea typeface="Arial"/>
                <a:cs typeface="Arial"/>
                <a:sym typeface="Arial"/>
              </a:rPr>
              <a:t>www.allppt.com</a:t>
            </a:r>
            <a:endParaRPr sz="1400">
              <a:solidFill>
                <a:schemeClr val="lt1"/>
              </a:solidFill>
              <a:latin typeface="Arial"/>
              <a:ea typeface="Arial"/>
              <a:cs typeface="Arial"/>
              <a:sym typeface="Arial"/>
            </a:endParaRPr>
          </a:p>
        </p:txBody>
      </p:sp>
      <p:sp>
        <p:nvSpPr>
          <p:cNvPr id="47" name="Google Shape;47;p19"/>
          <p:cNvSpPr txBox="1"/>
          <p:nvPr/>
        </p:nvSpPr>
        <p:spPr>
          <a:xfrm>
            <a:off x="721229" y="4450324"/>
            <a:ext cx="2717296" cy="138499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FREE </a:t>
            </a:r>
            <a:endParaRPr/>
          </a:p>
          <a:p>
            <a:pPr marL="0" marR="0" lvl="0" indent="0" algn="l" rtl="0">
              <a:spcBef>
                <a:spcPts val="0"/>
              </a:spcBef>
              <a:spcAft>
                <a:spcPts val="0"/>
              </a:spcAft>
              <a:buNone/>
            </a:pPr>
            <a:r>
              <a:rPr lang="en-US" sz="2800" b="1">
                <a:solidFill>
                  <a:schemeClr val="lt1"/>
                </a:solidFill>
                <a:latin typeface="Arial"/>
                <a:ea typeface="Arial"/>
                <a:cs typeface="Arial"/>
                <a:sym typeface="Arial"/>
              </a:rPr>
              <a:t>PPT TEMPLATES</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ection Break Slide layout">
  <p:cSld name="1_Section Break Slide layout">
    <p:bg>
      <p:bgPr>
        <a:blipFill>
          <a:blip r:embed="rId2">
            <a:alphaModFix/>
          </a:blip>
          <a:stretch>
            <a:fillRect/>
          </a:stretch>
        </a:blipFill>
        <a:effectLst/>
      </p:bgPr>
    </p:bg>
    <p:spTree>
      <p:nvGrpSpPr>
        <p:cNvPr id="1" name="Shape 4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End slide layout">
  <p:cSld name="1_End slide layout">
    <p:bg>
      <p:bgPr>
        <a:blipFill>
          <a:blip r:embed="rId2">
            <a:alphaModFix/>
          </a:blip>
          <a:stretch>
            <a:fillRect/>
          </a:stretch>
        </a:blipFill>
        <a:effectLst/>
      </p:bgPr>
    </p:bg>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s slide layout">
  <p:cSld name="Contents slide layout">
    <p:spTree>
      <p:nvGrpSpPr>
        <p:cNvPr id="1" name="Shape 13"/>
        <p:cNvGrpSpPr/>
        <p:nvPr/>
      </p:nvGrpSpPr>
      <p:grpSpPr>
        <a:xfrm>
          <a:off x="0" y="0"/>
          <a:ext cx="0" cy="0"/>
          <a:chOff x="0" y="0"/>
          <a:chExt cx="0" cy="0"/>
        </a:xfrm>
      </p:grpSpPr>
      <p:sp>
        <p:nvSpPr>
          <p:cNvPr id="14" name="Google Shape;14;p5"/>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Contents slide layout">
  <p:cSld name="2_Contents slide layout">
    <p:spTree>
      <p:nvGrpSpPr>
        <p:cNvPr id="1" name="Shape 1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Contents slide layout">
  <p:cSld name="5_Contents slide layout">
    <p:spTree>
      <p:nvGrpSpPr>
        <p:cNvPr id="1" name="Shape 16"/>
        <p:cNvGrpSpPr/>
        <p:nvPr/>
      </p:nvGrpSpPr>
      <p:grpSpPr>
        <a:xfrm>
          <a:off x="0" y="0"/>
          <a:ext cx="0" cy="0"/>
          <a:chOff x="0" y="0"/>
          <a:chExt cx="0" cy="0"/>
        </a:xfrm>
      </p:grpSpPr>
      <p:pic>
        <p:nvPicPr>
          <p:cNvPr id="17" name="Google Shape;17;p7"/>
          <p:cNvPicPr preferRelativeResize="0"/>
          <p:nvPr/>
        </p:nvPicPr>
        <p:blipFill rotWithShape="1">
          <a:blip r:embed="rId2">
            <a:alphaModFix/>
          </a:blip>
          <a:srcRect/>
          <a:stretch/>
        </p:blipFill>
        <p:spPr>
          <a:xfrm>
            <a:off x="0" y="6000903"/>
            <a:ext cx="11600704" cy="1140891"/>
          </a:xfrm>
          <a:prstGeom prst="rect">
            <a:avLst/>
          </a:prstGeom>
          <a:noFill/>
          <a:ln>
            <a:noFill/>
          </a:ln>
        </p:spPr>
      </p:pic>
      <p:pic>
        <p:nvPicPr>
          <p:cNvPr id="18" name="Google Shape;18;p7" descr="E:\002-KIMS BUSINESS\007-02-MaxPPT-Contents\150902-com-Global-Laptop\mo900.png"/>
          <p:cNvPicPr preferRelativeResize="0"/>
          <p:nvPr/>
        </p:nvPicPr>
        <p:blipFill rotWithShape="1">
          <a:blip r:embed="rId3">
            <a:alphaModFix/>
          </a:blip>
          <a:srcRect l="18253"/>
          <a:stretch/>
        </p:blipFill>
        <p:spPr>
          <a:xfrm flipH="1">
            <a:off x="8509450" y="2348880"/>
            <a:ext cx="3683812" cy="4509120"/>
          </a:xfrm>
          <a:prstGeom prst="rect">
            <a:avLst/>
          </a:prstGeom>
          <a:noFill/>
          <a:ln>
            <a:noFill/>
          </a:ln>
        </p:spPr>
      </p:pic>
      <p:sp>
        <p:nvSpPr>
          <p:cNvPr id="19" name="Google Shape;19;p7"/>
          <p:cNvSpPr>
            <a:spLocks noGrp="1"/>
          </p:cNvSpPr>
          <p:nvPr>
            <p:ph type="pic" idx="2"/>
          </p:nvPr>
        </p:nvSpPr>
        <p:spPr>
          <a:xfrm>
            <a:off x="8898129" y="2735416"/>
            <a:ext cx="1672517" cy="2613110"/>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0" name="Google Shape;20;p7"/>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Images &amp; Contents Layout">
  <p:cSld name="4_Images &amp; Contents Layout">
    <p:bg>
      <p:bgPr>
        <a:solidFill>
          <a:schemeClr val="lt1"/>
        </a:solidFill>
        <a:effectLst/>
      </p:bgPr>
    </p:bg>
    <p:spTree>
      <p:nvGrpSpPr>
        <p:cNvPr id="1" name="Shape 21"/>
        <p:cNvGrpSpPr/>
        <p:nvPr/>
      </p:nvGrpSpPr>
      <p:grpSpPr>
        <a:xfrm>
          <a:off x="0" y="0"/>
          <a:ext cx="0" cy="0"/>
          <a:chOff x="0" y="0"/>
          <a:chExt cx="0" cy="0"/>
        </a:xfrm>
      </p:grpSpPr>
      <p:sp>
        <p:nvSpPr>
          <p:cNvPr id="22" name="Google Shape;22;p8"/>
          <p:cNvSpPr>
            <a:spLocks noGrp="1"/>
          </p:cNvSpPr>
          <p:nvPr>
            <p:ph type="pic" idx="2"/>
          </p:nvPr>
        </p:nvSpPr>
        <p:spPr>
          <a:xfrm>
            <a:off x="-4616" y="-10133"/>
            <a:ext cx="12196617" cy="3570514"/>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 name="Google Shape;23;p8"/>
          <p:cNvSpPr>
            <a:spLocks noGrp="1"/>
          </p:cNvSpPr>
          <p:nvPr>
            <p:ph type="pic" idx="3"/>
          </p:nvPr>
        </p:nvSpPr>
        <p:spPr>
          <a:xfrm>
            <a:off x="930616" y="1740800"/>
            <a:ext cx="2025659" cy="3511142"/>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ntents slide layout">
  <p:cSld name="1_Contents slide layout">
    <p:spTree>
      <p:nvGrpSpPr>
        <p:cNvPr id="1" name="Shape 24"/>
        <p:cNvGrpSpPr/>
        <p:nvPr/>
      </p:nvGrpSpPr>
      <p:grpSpPr>
        <a:xfrm>
          <a:off x="0" y="0"/>
          <a:ext cx="0" cy="0"/>
          <a:chOff x="0" y="0"/>
          <a:chExt cx="0" cy="0"/>
        </a:xfrm>
      </p:grpSpPr>
      <p:sp>
        <p:nvSpPr>
          <p:cNvPr id="25" name="Google Shape;25;p9"/>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Agenda slide layout">
  <p:cSld name="4_Agenda slide layout">
    <p:bg>
      <p:bgPr>
        <a:blipFill>
          <a:blip r:embed="rId2">
            <a:alphaModFix/>
          </a:blip>
          <a:stretch>
            <a:fillRect/>
          </a:stretch>
        </a:blipFill>
        <a:effectLst/>
      </p:bgPr>
    </p:bg>
    <p:spTree>
      <p:nvGrpSpPr>
        <p:cNvPr id="1" name="Shape 2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aam slide layout">
  <p:cSld name="4_Taam slide layout">
    <p:spTree>
      <p:nvGrpSpPr>
        <p:cNvPr id="1" name="Shape 27"/>
        <p:cNvGrpSpPr/>
        <p:nvPr/>
      </p:nvGrpSpPr>
      <p:grpSpPr>
        <a:xfrm>
          <a:off x="0" y="0"/>
          <a:ext cx="0" cy="0"/>
          <a:chOff x="0" y="0"/>
          <a:chExt cx="0" cy="0"/>
        </a:xfrm>
      </p:grpSpPr>
      <p:sp>
        <p:nvSpPr>
          <p:cNvPr id="28" name="Google Shape;28;p11"/>
          <p:cNvSpPr/>
          <p:nvPr/>
        </p:nvSpPr>
        <p:spPr>
          <a:xfrm>
            <a:off x="462336" y="315931"/>
            <a:ext cx="3113070" cy="62261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 name="Google Shape;29;p11"/>
          <p:cNvSpPr>
            <a:spLocks noGrp="1"/>
          </p:cNvSpPr>
          <p:nvPr>
            <p:ph type="pic" idx="2"/>
          </p:nvPr>
        </p:nvSpPr>
        <p:spPr>
          <a:xfrm>
            <a:off x="682645" y="553565"/>
            <a:ext cx="2672453" cy="2405392"/>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5.jpg"/><Relationship Id="rId11" Type="http://schemas.openxmlformats.org/officeDocument/2006/relationships/image" Target="../media/image40.jpg"/><Relationship Id="rId5" Type="http://schemas.openxmlformats.org/officeDocument/2006/relationships/image" Target="../media/image34.jpg"/><Relationship Id="rId10" Type="http://schemas.openxmlformats.org/officeDocument/2006/relationships/image" Target="../media/image39.jpg"/><Relationship Id="rId4" Type="http://schemas.openxmlformats.org/officeDocument/2006/relationships/image" Target="../media/image33.jpg"/><Relationship Id="rId9"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2"/>
          <p:cNvSpPr txBox="1"/>
          <p:nvPr/>
        </p:nvSpPr>
        <p:spPr>
          <a:xfrm>
            <a:off x="6032310" y="3358351"/>
            <a:ext cx="6029968" cy="2585323"/>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5400" b="1" i="0" u="none" strike="noStrike" cap="none">
                <a:solidFill>
                  <a:schemeClr val="accent1"/>
                </a:solidFill>
                <a:latin typeface="Teko"/>
                <a:ea typeface="Teko"/>
                <a:cs typeface="Teko"/>
                <a:sym typeface="Teko"/>
              </a:rPr>
              <a:t>KOMPETENSI INTI</a:t>
            </a:r>
            <a:endParaRPr/>
          </a:p>
          <a:p>
            <a:pPr marL="0" marR="0" lvl="0" indent="0" algn="r" rtl="0">
              <a:spcBef>
                <a:spcPts val="0"/>
              </a:spcBef>
              <a:spcAft>
                <a:spcPts val="0"/>
              </a:spcAft>
              <a:buNone/>
            </a:pPr>
            <a:r>
              <a:rPr lang="en-US" sz="5400" b="1" i="0" u="none" strike="noStrike" cap="none">
                <a:solidFill>
                  <a:schemeClr val="accent1"/>
                </a:solidFill>
                <a:latin typeface="Teko"/>
                <a:ea typeface="Teko"/>
                <a:cs typeface="Teko"/>
                <a:sym typeface="Teko"/>
              </a:rPr>
              <a:t>DAN </a:t>
            </a:r>
            <a:endParaRPr/>
          </a:p>
          <a:p>
            <a:pPr marL="0" marR="0" lvl="0" indent="0" algn="r" rtl="0">
              <a:spcBef>
                <a:spcPts val="0"/>
              </a:spcBef>
              <a:spcAft>
                <a:spcPts val="0"/>
              </a:spcAft>
              <a:buNone/>
            </a:pPr>
            <a:r>
              <a:rPr lang="en-US" sz="5400" b="1" i="0" u="none" strike="noStrike" cap="none">
                <a:solidFill>
                  <a:schemeClr val="accent1"/>
                </a:solidFill>
                <a:latin typeface="Teko"/>
                <a:ea typeface="Teko"/>
                <a:cs typeface="Teko"/>
                <a:sym typeface="Teko"/>
              </a:rPr>
              <a:t>KOMPETENSI DASAR</a:t>
            </a:r>
            <a:endParaRPr sz="5400" b="1" i="0" u="none" strike="noStrike" cap="none">
              <a:solidFill>
                <a:schemeClr val="accent1"/>
              </a:solidFill>
              <a:latin typeface="Teko"/>
              <a:ea typeface="Teko"/>
              <a:cs typeface="Teko"/>
              <a:sym typeface="Teko"/>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p:tgtEl>
                                          <p:spTgt spid="5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pSp>
        <p:nvGrpSpPr>
          <p:cNvPr id="279" name="Google Shape;279;p31"/>
          <p:cNvGrpSpPr/>
          <p:nvPr/>
        </p:nvGrpSpPr>
        <p:grpSpPr>
          <a:xfrm>
            <a:off x="167733" y="1097115"/>
            <a:ext cx="2433084" cy="5752531"/>
            <a:chOff x="896897" y="372794"/>
            <a:chExt cx="2425766" cy="6145697"/>
          </a:xfrm>
        </p:grpSpPr>
        <p:sp>
          <p:nvSpPr>
            <p:cNvPr id="280" name="Google Shape;280;p31"/>
            <p:cNvSpPr/>
            <p:nvPr/>
          </p:nvSpPr>
          <p:spPr>
            <a:xfrm>
              <a:off x="1884251" y="5904482"/>
              <a:ext cx="908701" cy="422652"/>
            </a:xfrm>
            <a:custGeom>
              <a:avLst/>
              <a:gdLst/>
              <a:ahLst/>
              <a:cxnLst/>
              <a:rect l="l" t="t" r="r" b="b"/>
              <a:pathLst>
                <a:path w="1005941" h="467879" extrusionOk="0">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1" name="Google Shape;281;p31"/>
            <p:cNvSpPr/>
            <p:nvPr/>
          </p:nvSpPr>
          <p:spPr>
            <a:xfrm>
              <a:off x="1403251" y="5981252"/>
              <a:ext cx="401519" cy="528315"/>
            </a:xfrm>
            <a:custGeom>
              <a:avLst/>
              <a:gdLst/>
              <a:ahLst/>
              <a:cxnLst/>
              <a:rect l="l" t="t" r="r" b="b"/>
              <a:pathLst>
                <a:path w="444485" h="584849" extrusionOk="0">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2" name="Google Shape;282;p31"/>
            <p:cNvSpPr/>
            <p:nvPr/>
          </p:nvSpPr>
          <p:spPr>
            <a:xfrm>
              <a:off x="896897" y="1140047"/>
              <a:ext cx="1606075" cy="1415883"/>
            </a:xfrm>
            <a:custGeom>
              <a:avLst/>
              <a:gdLst/>
              <a:ahLst/>
              <a:cxnLst/>
              <a:rect l="l" t="t" r="r" b="b"/>
              <a:pathLst>
                <a:path w="1777943" h="1567397" extrusionOk="0">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3" name="Google Shape;283;p31"/>
            <p:cNvSpPr/>
            <p:nvPr/>
          </p:nvSpPr>
          <p:spPr>
            <a:xfrm>
              <a:off x="1235707" y="2205536"/>
              <a:ext cx="1289086" cy="3888394"/>
            </a:xfrm>
            <a:custGeom>
              <a:avLst/>
              <a:gdLst/>
              <a:ahLst/>
              <a:cxnLst/>
              <a:rect l="l" t="t" r="r" b="b"/>
              <a:pathLst>
                <a:path w="1427033" h="4304494" extrusionOk="0">
                  <a:moveTo>
                    <a:pt x="1305229" y="73181"/>
                  </a:moveTo>
                  <a:cubicBezTo>
                    <a:pt x="1300550" y="82539"/>
                    <a:pt x="1291192" y="84878"/>
                    <a:pt x="1279495" y="87218"/>
                  </a:cubicBezTo>
                  <a:cubicBezTo>
                    <a:pt x="1176562" y="96575"/>
                    <a:pt x="680609" y="152721"/>
                    <a:pt x="673591" y="122309"/>
                  </a:cubicBezTo>
                  <a:cubicBezTo>
                    <a:pt x="666573" y="126988"/>
                    <a:pt x="652536" y="136345"/>
                    <a:pt x="638500" y="143363"/>
                  </a:cubicBezTo>
                  <a:cubicBezTo>
                    <a:pt x="470063" y="246297"/>
                    <a:pt x="306305" y="358588"/>
                    <a:pt x="109796" y="407715"/>
                  </a:cubicBezTo>
                  <a:cubicBezTo>
                    <a:pt x="88741" y="417073"/>
                    <a:pt x="98099" y="440467"/>
                    <a:pt x="91081" y="454503"/>
                  </a:cubicBezTo>
                  <a:cubicBezTo>
                    <a:pt x="84062" y="477897"/>
                    <a:pt x="79384" y="503631"/>
                    <a:pt x="91081" y="524685"/>
                  </a:cubicBezTo>
                  <a:cubicBezTo>
                    <a:pt x="112135" y="555097"/>
                    <a:pt x="95759" y="566794"/>
                    <a:pt x="74705" y="583170"/>
                  </a:cubicBezTo>
                  <a:cubicBezTo>
                    <a:pt x="41953" y="608904"/>
                    <a:pt x="32596" y="658031"/>
                    <a:pt x="55990" y="693122"/>
                  </a:cubicBezTo>
                  <a:cubicBezTo>
                    <a:pt x="67687" y="709498"/>
                    <a:pt x="81723" y="728213"/>
                    <a:pt x="95759" y="739910"/>
                  </a:cubicBezTo>
                  <a:cubicBezTo>
                    <a:pt x="119153" y="758625"/>
                    <a:pt x="121493" y="777340"/>
                    <a:pt x="123832" y="805413"/>
                  </a:cubicBezTo>
                  <a:cubicBezTo>
                    <a:pt x="126172" y="898989"/>
                    <a:pt x="84062" y="992565"/>
                    <a:pt x="116814" y="1086141"/>
                  </a:cubicBezTo>
                  <a:cubicBezTo>
                    <a:pt x="119153" y="1090820"/>
                    <a:pt x="116814" y="1095499"/>
                    <a:pt x="114475" y="1100177"/>
                  </a:cubicBezTo>
                  <a:cubicBezTo>
                    <a:pt x="91081" y="1186736"/>
                    <a:pt x="88741" y="1273293"/>
                    <a:pt x="114475" y="1359851"/>
                  </a:cubicBezTo>
                  <a:cubicBezTo>
                    <a:pt x="128511" y="1408978"/>
                    <a:pt x="119153" y="1458106"/>
                    <a:pt x="109796" y="1504894"/>
                  </a:cubicBezTo>
                  <a:cubicBezTo>
                    <a:pt x="93420" y="1577415"/>
                    <a:pt x="100438" y="1645258"/>
                    <a:pt x="133190" y="1713100"/>
                  </a:cubicBezTo>
                  <a:cubicBezTo>
                    <a:pt x="154244" y="1755209"/>
                    <a:pt x="163602" y="1799658"/>
                    <a:pt x="156584" y="1851125"/>
                  </a:cubicBezTo>
                  <a:cubicBezTo>
                    <a:pt x="149565" y="1909610"/>
                    <a:pt x="170620" y="1965755"/>
                    <a:pt x="186996" y="2021901"/>
                  </a:cubicBezTo>
                  <a:cubicBezTo>
                    <a:pt x="215069" y="2113137"/>
                    <a:pt x="203372" y="2213732"/>
                    <a:pt x="210390" y="2309647"/>
                  </a:cubicBezTo>
                  <a:cubicBezTo>
                    <a:pt x="210390" y="2316665"/>
                    <a:pt x="203372" y="2323683"/>
                    <a:pt x="198693" y="2333041"/>
                  </a:cubicBezTo>
                  <a:cubicBezTo>
                    <a:pt x="177638" y="2389187"/>
                    <a:pt x="161262" y="2442993"/>
                    <a:pt x="208050" y="2494460"/>
                  </a:cubicBezTo>
                  <a:cubicBezTo>
                    <a:pt x="219747" y="2506157"/>
                    <a:pt x="224426" y="2524872"/>
                    <a:pt x="215069" y="2545926"/>
                  </a:cubicBezTo>
                  <a:cubicBezTo>
                    <a:pt x="196353" y="2592714"/>
                    <a:pt x="203372" y="2646521"/>
                    <a:pt x="172959" y="2690969"/>
                  </a:cubicBezTo>
                  <a:cubicBezTo>
                    <a:pt x="170620" y="2693309"/>
                    <a:pt x="170620" y="2700327"/>
                    <a:pt x="172959" y="2705006"/>
                  </a:cubicBezTo>
                  <a:cubicBezTo>
                    <a:pt x="184656" y="2770509"/>
                    <a:pt x="177638" y="2838351"/>
                    <a:pt x="175299" y="2903855"/>
                  </a:cubicBezTo>
                  <a:cubicBezTo>
                    <a:pt x="170620" y="2985734"/>
                    <a:pt x="126172" y="3067612"/>
                    <a:pt x="161262" y="3151831"/>
                  </a:cubicBezTo>
                  <a:cubicBezTo>
                    <a:pt x="161262" y="3154170"/>
                    <a:pt x="161262" y="3158849"/>
                    <a:pt x="158923" y="3161188"/>
                  </a:cubicBezTo>
                  <a:cubicBezTo>
                    <a:pt x="144887" y="3245407"/>
                    <a:pt x="142547" y="3329625"/>
                    <a:pt x="149565" y="3413844"/>
                  </a:cubicBezTo>
                  <a:cubicBezTo>
                    <a:pt x="154244" y="3491044"/>
                    <a:pt x="151905" y="3570583"/>
                    <a:pt x="151905" y="3647784"/>
                  </a:cubicBezTo>
                  <a:cubicBezTo>
                    <a:pt x="151905" y="3769432"/>
                    <a:pt x="177638" y="3888742"/>
                    <a:pt x="194014" y="4008051"/>
                  </a:cubicBezTo>
                  <a:cubicBezTo>
                    <a:pt x="203372" y="4071215"/>
                    <a:pt x="236123" y="4129700"/>
                    <a:pt x="226766" y="4197542"/>
                  </a:cubicBezTo>
                  <a:cubicBezTo>
                    <a:pt x="219747" y="4237312"/>
                    <a:pt x="238463" y="4253688"/>
                    <a:pt x="275893" y="4256027"/>
                  </a:cubicBezTo>
                  <a:cubicBezTo>
                    <a:pt x="282911" y="4260706"/>
                    <a:pt x="292269" y="4263046"/>
                    <a:pt x="299287" y="4265385"/>
                  </a:cubicBezTo>
                  <a:cubicBezTo>
                    <a:pt x="325020" y="4270064"/>
                    <a:pt x="348414" y="4260706"/>
                    <a:pt x="374148" y="4256027"/>
                  </a:cubicBezTo>
                  <a:cubicBezTo>
                    <a:pt x="439651" y="4239652"/>
                    <a:pt x="505154" y="4232633"/>
                    <a:pt x="572997" y="4244330"/>
                  </a:cubicBezTo>
                  <a:cubicBezTo>
                    <a:pt x="589373" y="4241991"/>
                    <a:pt x="608088" y="4241991"/>
                    <a:pt x="624464" y="4234973"/>
                  </a:cubicBezTo>
                  <a:cubicBezTo>
                    <a:pt x="638500" y="4227955"/>
                    <a:pt x="638500" y="4211579"/>
                    <a:pt x="640839" y="4199882"/>
                  </a:cubicBezTo>
                  <a:cubicBezTo>
                    <a:pt x="657215" y="4089930"/>
                    <a:pt x="659555" y="3977639"/>
                    <a:pt x="636161" y="3872366"/>
                  </a:cubicBezTo>
                  <a:cubicBezTo>
                    <a:pt x="612767" y="3764754"/>
                    <a:pt x="619785" y="3657141"/>
                    <a:pt x="610427" y="3549529"/>
                  </a:cubicBezTo>
                  <a:cubicBezTo>
                    <a:pt x="608088" y="3521456"/>
                    <a:pt x="608088" y="3495723"/>
                    <a:pt x="605748" y="3467650"/>
                  </a:cubicBezTo>
                  <a:cubicBezTo>
                    <a:pt x="587033" y="3247746"/>
                    <a:pt x="575336" y="3025503"/>
                    <a:pt x="622124" y="2807939"/>
                  </a:cubicBezTo>
                  <a:cubicBezTo>
                    <a:pt x="647858" y="2693309"/>
                    <a:pt x="659555" y="2573999"/>
                    <a:pt x="666573" y="2457029"/>
                  </a:cubicBezTo>
                  <a:cubicBezTo>
                    <a:pt x="673591" y="2307308"/>
                    <a:pt x="687627" y="2155247"/>
                    <a:pt x="696985" y="2005525"/>
                  </a:cubicBezTo>
                  <a:cubicBezTo>
                    <a:pt x="704003" y="1888555"/>
                    <a:pt x="750791" y="1642918"/>
                    <a:pt x="795240" y="1537645"/>
                  </a:cubicBezTo>
                  <a:cubicBezTo>
                    <a:pt x="790561" y="1539985"/>
                    <a:pt x="783543" y="1699064"/>
                    <a:pt x="771846" y="1766906"/>
                  </a:cubicBezTo>
                  <a:cubicBezTo>
                    <a:pt x="760149" y="1846446"/>
                    <a:pt x="750791" y="1900252"/>
                    <a:pt x="746112" y="1977452"/>
                  </a:cubicBezTo>
                  <a:cubicBezTo>
                    <a:pt x="769506" y="2047634"/>
                    <a:pt x="767167" y="2134192"/>
                    <a:pt x="769506" y="2209053"/>
                  </a:cubicBezTo>
                  <a:cubicBezTo>
                    <a:pt x="769506" y="2251162"/>
                    <a:pt x="776524" y="2293271"/>
                    <a:pt x="785882" y="2335380"/>
                  </a:cubicBezTo>
                  <a:cubicBezTo>
                    <a:pt x="811615" y="2459369"/>
                    <a:pt x="809276" y="2590375"/>
                    <a:pt x="795240" y="2714363"/>
                  </a:cubicBezTo>
                  <a:cubicBezTo>
                    <a:pt x="781203" y="2847709"/>
                    <a:pt x="755470" y="2981055"/>
                    <a:pt x="748452" y="3114400"/>
                  </a:cubicBezTo>
                  <a:cubicBezTo>
                    <a:pt x="739094" y="3292195"/>
                    <a:pt x="732076" y="3469989"/>
                    <a:pt x="755470" y="3647784"/>
                  </a:cubicBezTo>
                  <a:cubicBezTo>
                    <a:pt x="760149" y="3687553"/>
                    <a:pt x="769506" y="3732002"/>
                    <a:pt x="757809" y="3769432"/>
                  </a:cubicBezTo>
                  <a:cubicBezTo>
                    <a:pt x="729736" y="3865348"/>
                    <a:pt x="748452" y="3958924"/>
                    <a:pt x="760149" y="4052500"/>
                  </a:cubicBezTo>
                  <a:cubicBezTo>
                    <a:pt x="764827" y="4096948"/>
                    <a:pt x="748452" y="4141397"/>
                    <a:pt x="767167" y="4185845"/>
                  </a:cubicBezTo>
                  <a:cubicBezTo>
                    <a:pt x="774185" y="4195203"/>
                    <a:pt x="781203" y="4204561"/>
                    <a:pt x="792900" y="4206900"/>
                  </a:cubicBezTo>
                  <a:cubicBezTo>
                    <a:pt x="877119" y="4213918"/>
                    <a:pt x="961337" y="4211579"/>
                    <a:pt x="1045555" y="4211579"/>
                  </a:cubicBezTo>
                  <a:cubicBezTo>
                    <a:pt x="1104040" y="4211579"/>
                    <a:pt x="1160186" y="4192864"/>
                    <a:pt x="1197616" y="4143736"/>
                  </a:cubicBezTo>
                  <a:cubicBezTo>
                    <a:pt x="1213992" y="4122682"/>
                    <a:pt x="1202295" y="4094609"/>
                    <a:pt x="1211653" y="4071215"/>
                  </a:cubicBezTo>
                  <a:cubicBezTo>
                    <a:pt x="1204635" y="4010390"/>
                    <a:pt x="1199956" y="3947227"/>
                    <a:pt x="1185919" y="3888742"/>
                  </a:cubicBezTo>
                  <a:cubicBezTo>
                    <a:pt x="1176562" y="3844293"/>
                    <a:pt x="1169544" y="3804523"/>
                    <a:pt x="1171883" y="3757735"/>
                  </a:cubicBezTo>
                  <a:cubicBezTo>
                    <a:pt x="1174222" y="3708608"/>
                    <a:pt x="1192938" y="3657141"/>
                    <a:pt x="1174222" y="3610353"/>
                  </a:cubicBezTo>
                  <a:cubicBezTo>
                    <a:pt x="1146150" y="3542511"/>
                    <a:pt x="1146150" y="3472329"/>
                    <a:pt x="1157847" y="3404486"/>
                  </a:cubicBezTo>
                  <a:cubicBezTo>
                    <a:pt x="1183580" y="3268801"/>
                    <a:pt x="1171883" y="3128437"/>
                    <a:pt x="1195277" y="2992752"/>
                  </a:cubicBezTo>
                  <a:cubicBezTo>
                    <a:pt x="1209313" y="2908533"/>
                    <a:pt x="1206974" y="2824315"/>
                    <a:pt x="1258441" y="2751794"/>
                  </a:cubicBezTo>
                  <a:cubicBezTo>
                    <a:pt x="1277156" y="2726060"/>
                    <a:pt x="1277156" y="2688630"/>
                    <a:pt x="1274817" y="2655878"/>
                  </a:cubicBezTo>
                  <a:cubicBezTo>
                    <a:pt x="1272477" y="2630145"/>
                    <a:pt x="1272477" y="2604411"/>
                    <a:pt x="1274817" y="2578678"/>
                  </a:cubicBezTo>
                  <a:cubicBezTo>
                    <a:pt x="1286514" y="2454690"/>
                    <a:pt x="1312247" y="2333041"/>
                    <a:pt x="1302889" y="2209053"/>
                  </a:cubicBezTo>
                  <a:cubicBezTo>
                    <a:pt x="1302889" y="2204374"/>
                    <a:pt x="1302889" y="2199695"/>
                    <a:pt x="1302889" y="2192677"/>
                  </a:cubicBezTo>
                  <a:cubicBezTo>
                    <a:pt x="1298211" y="2012543"/>
                    <a:pt x="1319265" y="1832410"/>
                    <a:pt x="1314586" y="1649936"/>
                  </a:cubicBezTo>
                  <a:cubicBezTo>
                    <a:pt x="1307568" y="1392602"/>
                    <a:pt x="1258441" y="1142287"/>
                    <a:pt x="1181241" y="898989"/>
                  </a:cubicBezTo>
                  <a:cubicBezTo>
                    <a:pt x="1167204" y="891971"/>
                    <a:pt x="1190598" y="770322"/>
                    <a:pt x="1202295" y="714177"/>
                  </a:cubicBezTo>
                  <a:cubicBezTo>
                    <a:pt x="1216332" y="639316"/>
                    <a:pt x="1216332" y="555097"/>
                    <a:pt x="1190598" y="475558"/>
                  </a:cubicBezTo>
                  <a:cubicBezTo>
                    <a:pt x="1230368" y="470879"/>
                    <a:pt x="1272477" y="487255"/>
                    <a:pt x="1302889" y="452164"/>
                  </a:cubicBezTo>
                  <a:cubicBezTo>
                    <a:pt x="1305229" y="442806"/>
                    <a:pt x="1300550" y="438128"/>
                    <a:pt x="1293532" y="435788"/>
                  </a:cubicBezTo>
                  <a:cubicBezTo>
                    <a:pt x="1286514" y="433449"/>
                    <a:pt x="1279495" y="433449"/>
                    <a:pt x="1272477" y="435788"/>
                  </a:cubicBezTo>
                  <a:cubicBezTo>
                    <a:pt x="1204635" y="442806"/>
                    <a:pt x="1195277" y="435788"/>
                    <a:pt x="1178901" y="367946"/>
                  </a:cubicBezTo>
                  <a:cubicBezTo>
                    <a:pt x="1174222" y="349230"/>
                    <a:pt x="1171883" y="332855"/>
                    <a:pt x="1169544" y="314139"/>
                  </a:cubicBezTo>
                  <a:cubicBezTo>
                    <a:pt x="1167204" y="288406"/>
                    <a:pt x="1157847" y="260333"/>
                    <a:pt x="1176562" y="236939"/>
                  </a:cubicBezTo>
                  <a:cubicBezTo>
                    <a:pt x="1213992" y="192491"/>
                    <a:pt x="1256101" y="159739"/>
                    <a:pt x="1314586" y="150382"/>
                  </a:cubicBezTo>
                  <a:cubicBezTo>
                    <a:pt x="1380090" y="141024"/>
                    <a:pt x="1384768" y="136345"/>
                    <a:pt x="1354356" y="77860"/>
                  </a:cubicBezTo>
                  <a:cubicBezTo>
                    <a:pt x="1363714" y="70842"/>
                    <a:pt x="1373071" y="75521"/>
                    <a:pt x="1382429" y="73181"/>
                  </a:cubicBezTo>
                  <a:cubicBezTo>
                    <a:pt x="1387108" y="70842"/>
                    <a:pt x="1391787" y="68503"/>
                    <a:pt x="1394126" y="63824"/>
                  </a:cubicBezTo>
                  <a:cubicBezTo>
                    <a:pt x="1363714" y="42769"/>
                    <a:pt x="1330962" y="26393"/>
                    <a:pt x="1305229" y="73181"/>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4" name="Google Shape;284;p31"/>
            <p:cNvSpPr/>
            <p:nvPr/>
          </p:nvSpPr>
          <p:spPr>
            <a:xfrm>
              <a:off x="1870706" y="5880287"/>
              <a:ext cx="929833" cy="486049"/>
            </a:xfrm>
            <a:custGeom>
              <a:avLst/>
              <a:gdLst/>
              <a:ahLst/>
              <a:cxnLst/>
              <a:rect l="l" t="t" r="r" b="b"/>
              <a:pathLst>
                <a:path w="1029335" h="538061" extrusionOk="0">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 name="Google Shape;285;p31"/>
            <p:cNvSpPr/>
            <p:nvPr/>
          </p:nvSpPr>
          <p:spPr>
            <a:xfrm>
              <a:off x="1518804" y="372794"/>
              <a:ext cx="697375" cy="591712"/>
            </a:xfrm>
            <a:custGeom>
              <a:avLst/>
              <a:gdLst/>
              <a:ahLst/>
              <a:cxnLst/>
              <a:rect l="l" t="t" r="r" b="b"/>
              <a:pathLst>
                <a:path w="772001" h="655031" extrusionOk="0">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 name="Google Shape;286;p31"/>
            <p:cNvSpPr/>
            <p:nvPr/>
          </p:nvSpPr>
          <p:spPr>
            <a:xfrm>
              <a:off x="1389934" y="5990176"/>
              <a:ext cx="443784" cy="528315"/>
            </a:xfrm>
            <a:custGeom>
              <a:avLst/>
              <a:gdLst/>
              <a:ahLst/>
              <a:cxnLst/>
              <a:rect l="l" t="t" r="r" b="b"/>
              <a:pathLst>
                <a:path w="491273" h="584849" extrusionOk="0">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7" name="Google Shape;287;p31"/>
            <p:cNvSpPr/>
            <p:nvPr/>
          </p:nvSpPr>
          <p:spPr>
            <a:xfrm>
              <a:off x="988313" y="705022"/>
              <a:ext cx="1914616" cy="1929923"/>
            </a:xfrm>
            <a:custGeom>
              <a:avLst/>
              <a:gdLst/>
              <a:ahLst/>
              <a:cxnLst/>
              <a:rect l="l" t="t" r="r" b="b"/>
              <a:pathLst>
                <a:path w="1914616" h="1929923" extrusionOk="0">
                  <a:moveTo>
                    <a:pt x="1895064" y="1476543"/>
                  </a:moveTo>
                  <a:lnTo>
                    <a:pt x="1912499" y="1486317"/>
                  </a:lnTo>
                  <a:cubicBezTo>
                    <a:pt x="1920952" y="1503222"/>
                    <a:pt x="1901932" y="1507449"/>
                    <a:pt x="1893480" y="1518016"/>
                  </a:cubicBezTo>
                  <a:cubicBezTo>
                    <a:pt x="1802609" y="1613112"/>
                    <a:pt x="1696946" y="1691303"/>
                    <a:pt x="1597623" y="1777947"/>
                  </a:cubicBezTo>
                  <a:cubicBezTo>
                    <a:pt x="1542678" y="1826552"/>
                    <a:pt x="1479280" y="1864591"/>
                    <a:pt x="1415882" y="1902629"/>
                  </a:cubicBezTo>
                  <a:cubicBezTo>
                    <a:pt x="1335579" y="1921649"/>
                    <a:pt x="1318673" y="1911083"/>
                    <a:pt x="1299653" y="1832892"/>
                  </a:cubicBezTo>
                  <a:cubicBezTo>
                    <a:pt x="1270068" y="1710323"/>
                    <a:pt x="1322899" y="1638472"/>
                    <a:pt x="1453921" y="1627905"/>
                  </a:cubicBezTo>
                  <a:cubicBezTo>
                    <a:pt x="1464487" y="1627905"/>
                    <a:pt x="1475054" y="1627905"/>
                    <a:pt x="1481394" y="1617339"/>
                  </a:cubicBezTo>
                  <a:cubicBezTo>
                    <a:pt x="1485620" y="1608886"/>
                    <a:pt x="1479280" y="1604660"/>
                    <a:pt x="1472941" y="1598319"/>
                  </a:cubicBezTo>
                  <a:cubicBezTo>
                    <a:pt x="1462374" y="1585640"/>
                    <a:pt x="1432788" y="1583527"/>
                    <a:pt x="1441242" y="1564507"/>
                  </a:cubicBezTo>
                  <a:cubicBezTo>
                    <a:pt x="1451808" y="1543375"/>
                    <a:pt x="1477167" y="1556054"/>
                    <a:pt x="1496186" y="1560281"/>
                  </a:cubicBezTo>
                  <a:cubicBezTo>
                    <a:pt x="1515206" y="1568734"/>
                    <a:pt x="1536338" y="1570847"/>
                    <a:pt x="1553244" y="1583527"/>
                  </a:cubicBezTo>
                  <a:cubicBezTo>
                    <a:pt x="1563811" y="1566620"/>
                    <a:pt x="1536338" y="1556054"/>
                    <a:pt x="1553244" y="1541262"/>
                  </a:cubicBezTo>
                  <a:cubicBezTo>
                    <a:pt x="1572264" y="1520129"/>
                    <a:pt x="1589170" y="1526469"/>
                    <a:pt x="1606076" y="1541262"/>
                  </a:cubicBezTo>
                  <a:cubicBezTo>
                    <a:pt x="1642001" y="1589867"/>
                    <a:pt x="1618736" y="1597569"/>
                    <a:pt x="1715007" y="1529154"/>
                  </a:cubicBezTo>
                  <a:cubicBezTo>
                    <a:pt x="1743824" y="1568556"/>
                    <a:pt x="1732092" y="1565690"/>
                    <a:pt x="1800299" y="1520899"/>
                  </a:cubicBezTo>
                  <a:cubicBezTo>
                    <a:pt x="1808751" y="1533578"/>
                    <a:pt x="1855440" y="1494770"/>
                    <a:pt x="1874460" y="1477864"/>
                  </a:cubicBezTo>
                  <a:cubicBezTo>
                    <a:pt x="1880800" y="1479977"/>
                    <a:pt x="1888196" y="1477335"/>
                    <a:pt x="1895064" y="1476543"/>
                  </a:cubicBezTo>
                  <a:close/>
                  <a:moveTo>
                    <a:pt x="1244180" y="1396504"/>
                  </a:moveTo>
                  <a:cubicBezTo>
                    <a:pt x="1304408" y="1400202"/>
                    <a:pt x="1363051" y="1412353"/>
                    <a:pt x="1430676" y="1431372"/>
                  </a:cubicBezTo>
                  <a:cubicBezTo>
                    <a:pt x="1437015" y="1433485"/>
                    <a:pt x="1443355" y="1433485"/>
                    <a:pt x="1443355" y="1441939"/>
                  </a:cubicBezTo>
                  <a:cubicBezTo>
                    <a:pt x="1445468" y="1452505"/>
                    <a:pt x="1437015" y="1454618"/>
                    <a:pt x="1428562" y="1456732"/>
                  </a:cubicBezTo>
                  <a:cubicBezTo>
                    <a:pt x="1407429" y="1465184"/>
                    <a:pt x="1388411" y="1473638"/>
                    <a:pt x="1363051" y="1463072"/>
                  </a:cubicBezTo>
                  <a:cubicBezTo>
                    <a:pt x="1339805" y="1452505"/>
                    <a:pt x="1312333" y="1454618"/>
                    <a:pt x="1286973" y="1450392"/>
                  </a:cubicBezTo>
                  <a:cubicBezTo>
                    <a:pt x="1261615" y="1439826"/>
                    <a:pt x="1227802" y="1437712"/>
                    <a:pt x="1198217" y="1446166"/>
                  </a:cubicBezTo>
                  <a:cubicBezTo>
                    <a:pt x="1227802" y="1450392"/>
                    <a:pt x="1267955" y="1454618"/>
                    <a:pt x="1286973" y="1467298"/>
                  </a:cubicBezTo>
                  <a:cubicBezTo>
                    <a:pt x="1289087" y="1509563"/>
                    <a:pt x="1257388" y="1492658"/>
                    <a:pt x="1240482" y="1496883"/>
                  </a:cubicBezTo>
                  <a:cubicBezTo>
                    <a:pt x="1213009" y="1490544"/>
                    <a:pt x="1170744" y="1482091"/>
                    <a:pt x="1147498" y="1486317"/>
                  </a:cubicBezTo>
                  <a:cubicBezTo>
                    <a:pt x="1134819" y="1490544"/>
                    <a:pt x="1115800" y="1492658"/>
                    <a:pt x="1109460" y="1494770"/>
                  </a:cubicBezTo>
                  <a:cubicBezTo>
                    <a:pt x="1115800" y="1496883"/>
                    <a:pt x="1132705" y="1498997"/>
                    <a:pt x="1147498" y="1496883"/>
                  </a:cubicBezTo>
                  <a:cubicBezTo>
                    <a:pt x="1181310" y="1492658"/>
                    <a:pt x="1202443" y="1494770"/>
                    <a:pt x="1210896" y="1513790"/>
                  </a:cubicBezTo>
                  <a:cubicBezTo>
                    <a:pt x="1166518" y="1530696"/>
                    <a:pt x="1115800" y="1524356"/>
                    <a:pt x="1073535" y="1551829"/>
                  </a:cubicBezTo>
                  <a:cubicBezTo>
                    <a:pt x="1014363" y="1562395"/>
                    <a:pt x="957305" y="1572961"/>
                    <a:pt x="898134" y="1581414"/>
                  </a:cubicBezTo>
                  <a:cubicBezTo>
                    <a:pt x="881228" y="1583528"/>
                    <a:pt x="870662" y="1591980"/>
                    <a:pt x="862209" y="1606773"/>
                  </a:cubicBezTo>
                  <a:cubicBezTo>
                    <a:pt x="857982" y="1613113"/>
                    <a:pt x="832624" y="1625793"/>
                    <a:pt x="813604" y="1638472"/>
                  </a:cubicBezTo>
                  <a:lnTo>
                    <a:pt x="678355" y="1720889"/>
                  </a:lnTo>
                  <a:cubicBezTo>
                    <a:pt x="572693" y="1788513"/>
                    <a:pt x="467030" y="1839232"/>
                    <a:pt x="342348" y="1870931"/>
                  </a:cubicBezTo>
                  <a:cubicBezTo>
                    <a:pt x="333894" y="1873043"/>
                    <a:pt x="228231" y="1887837"/>
                    <a:pt x="156381" y="1917423"/>
                  </a:cubicBezTo>
                  <a:cubicBezTo>
                    <a:pt x="118343" y="1934328"/>
                    <a:pt x="84530" y="1936441"/>
                    <a:pt x="57058" y="1908969"/>
                  </a:cubicBezTo>
                  <a:cubicBezTo>
                    <a:pt x="29586" y="1879384"/>
                    <a:pt x="14793" y="1851911"/>
                    <a:pt x="0" y="1809646"/>
                  </a:cubicBezTo>
                  <a:cubicBezTo>
                    <a:pt x="69738" y="1750475"/>
                    <a:pt x="57058" y="1731456"/>
                    <a:pt x="112003" y="1691303"/>
                  </a:cubicBezTo>
                  <a:cubicBezTo>
                    <a:pt x="293743" y="1579301"/>
                    <a:pt x="369820" y="1600433"/>
                    <a:pt x="416312" y="1598320"/>
                  </a:cubicBezTo>
                  <a:cubicBezTo>
                    <a:pt x="469143" y="1591980"/>
                    <a:pt x="530428" y="1591980"/>
                    <a:pt x="608618" y="1566621"/>
                  </a:cubicBezTo>
                  <a:cubicBezTo>
                    <a:pt x="712168" y="1534922"/>
                    <a:pt x="762885" y="1532809"/>
                    <a:pt x="836849" y="1511676"/>
                  </a:cubicBezTo>
                  <a:cubicBezTo>
                    <a:pt x="934060" y="1486317"/>
                    <a:pt x="982665" y="1439826"/>
                    <a:pt x="1048175" y="1412353"/>
                  </a:cubicBezTo>
                  <a:cubicBezTo>
                    <a:pt x="1122139" y="1397560"/>
                    <a:pt x="1183952" y="1392805"/>
                    <a:pt x="1244180" y="1396504"/>
                  </a:cubicBezTo>
                  <a:close/>
                  <a:moveTo>
                    <a:pt x="946179" y="991"/>
                  </a:moveTo>
                  <a:cubicBezTo>
                    <a:pt x="959024" y="3105"/>
                    <a:pt x="971571" y="8652"/>
                    <a:pt x="982666" y="18162"/>
                  </a:cubicBezTo>
                  <a:cubicBezTo>
                    <a:pt x="1031271" y="51974"/>
                    <a:pt x="1096782" y="60427"/>
                    <a:pt x="1151726" y="70993"/>
                  </a:cubicBezTo>
                  <a:cubicBezTo>
                    <a:pt x="1153840" y="90013"/>
                    <a:pt x="1155953" y="98466"/>
                    <a:pt x="1155953" y="111145"/>
                  </a:cubicBezTo>
                  <a:lnTo>
                    <a:pt x="1155953" y="208355"/>
                  </a:lnTo>
                  <a:cubicBezTo>
                    <a:pt x="1122141" y="261186"/>
                    <a:pt x="1115801" y="307678"/>
                    <a:pt x="1117914" y="373189"/>
                  </a:cubicBezTo>
                  <a:cubicBezTo>
                    <a:pt x="1120027" y="417568"/>
                    <a:pt x="1098895" y="459833"/>
                    <a:pt x="1067196" y="493645"/>
                  </a:cubicBezTo>
                  <a:cubicBezTo>
                    <a:pt x="1048177" y="514777"/>
                    <a:pt x="1033384" y="529570"/>
                    <a:pt x="1016478" y="563382"/>
                  </a:cubicBezTo>
                  <a:cubicBezTo>
                    <a:pt x="1005912" y="586628"/>
                    <a:pt x="999572" y="605647"/>
                    <a:pt x="989006" y="624667"/>
                  </a:cubicBezTo>
                  <a:cubicBezTo>
                    <a:pt x="983723" y="638403"/>
                    <a:pt x="975269" y="644743"/>
                    <a:pt x="965495" y="646328"/>
                  </a:cubicBezTo>
                  <a:lnTo>
                    <a:pt x="959415" y="645000"/>
                  </a:lnTo>
                  <a:lnTo>
                    <a:pt x="880948" y="615551"/>
                  </a:lnTo>
                  <a:lnTo>
                    <a:pt x="856567" y="604576"/>
                  </a:lnTo>
                  <a:lnTo>
                    <a:pt x="773453" y="559156"/>
                  </a:lnTo>
                  <a:cubicBezTo>
                    <a:pt x="792472" y="576062"/>
                    <a:pt x="818360" y="588213"/>
                    <a:pt x="846625" y="600101"/>
                  </a:cubicBezTo>
                  <a:lnTo>
                    <a:pt x="856567" y="604576"/>
                  </a:lnTo>
                  <a:lnTo>
                    <a:pt x="867229" y="610403"/>
                  </a:lnTo>
                  <a:lnTo>
                    <a:pt x="880948" y="615551"/>
                  </a:lnTo>
                  <a:lnTo>
                    <a:pt x="934060" y="639460"/>
                  </a:lnTo>
                  <a:lnTo>
                    <a:pt x="959415" y="645000"/>
                  </a:lnTo>
                  <a:lnTo>
                    <a:pt x="978439" y="652139"/>
                  </a:lnTo>
                  <a:cubicBezTo>
                    <a:pt x="982666" y="654253"/>
                    <a:pt x="984779" y="658479"/>
                    <a:pt x="984779" y="662705"/>
                  </a:cubicBezTo>
                  <a:cubicBezTo>
                    <a:pt x="1001685" y="751463"/>
                    <a:pt x="965759" y="831766"/>
                    <a:pt x="955193" y="918410"/>
                  </a:cubicBezTo>
                  <a:cubicBezTo>
                    <a:pt x="953080" y="943769"/>
                    <a:pt x="944627" y="969128"/>
                    <a:pt x="938287" y="994487"/>
                  </a:cubicBezTo>
                  <a:cubicBezTo>
                    <a:pt x="925608" y="1002941"/>
                    <a:pt x="944627" y="1026186"/>
                    <a:pt x="921381" y="1030413"/>
                  </a:cubicBezTo>
                  <a:cubicBezTo>
                    <a:pt x="879116" y="943769"/>
                    <a:pt x="813605" y="871918"/>
                    <a:pt x="754433" y="797954"/>
                  </a:cubicBezTo>
                  <a:cubicBezTo>
                    <a:pt x="729075" y="768368"/>
                    <a:pt x="688922" y="749350"/>
                    <a:pt x="655111" y="728217"/>
                  </a:cubicBezTo>
                  <a:cubicBezTo>
                    <a:pt x="574806" y="677498"/>
                    <a:pt x="547334" y="595081"/>
                    <a:pt x="579033" y="508438"/>
                  </a:cubicBezTo>
                  <a:cubicBezTo>
                    <a:pt x="602279" y="451380"/>
                    <a:pt x="605945" y="374057"/>
                    <a:pt x="616511" y="312772"/>
                  </a:cubicBezTo>
                  <a:cubicBezTo>
                    <a:pt x="641870" y="325451"/>
                    <a:pt x="669903" y="366849"/>
                    <a:pt x="699489" y="333037"/>
                  </a:cubicBezTo>
                  <a:cubicBezTo>
                    <a:pt x="640318" y="333037"/>
                    <a:pt x="629751" y="320357"/>
                    <a:pt x="614958" y="265413"/>
                  </a:cubicBezTo>
                  <a:cubicBezTo>
                    <a:pt x="608619" y="242168"/>
                    <a:pt x="591712" y="225188"/>
                    <a:pt x="585372" y="197789"/>
                  </a:cubicBezTo>
                  <a:cubicBezTo>
                    <a:pt x="579033" y="170389"/>
                    <a:pt x="553673" y="130598"/>
                    <a:pt x="576920" y="101013"/>
                  </a:cubicBezTo>
                  <a:cubicBezTo>
                    <a:pt x="644544" y="98899"/>
                    <a:pt x="705828" y="136505"/>
                    <a:pt x="710055" y="229487"/>
                  </a:cubicBezTo>
                  <a:cubicBezTo>
                    <a:pt x="739641" y="212582"/>
                    <a:pt x="739641" y="185109"/>
                    <a:pt x="737527" y="157637"/>
                  </a:cubicBezTo>
                  <a:cubicBezTo>
                    <a:pt x="735414" y="128051"/>
                    <a:pt x="741754" y="109032"/>
                    <a:pt x="777680" y="115372"/>
                  </a:cubicBezTo>
                  <a:cubicBezTo>
                    <a:pt x="822058" y="123824"/>
                    <a:pt x="841077" y="96352"/>
                    <a:pt x="853757" y="60427"/>
                  </a:cubicBezTo>
                  <a:cubicBezTo>
                    <a:pt x="866436" y="19218"/>
                    <a:pt x="907645" y="-5348"/>
                    <a:pt x="946179" y="991"/>
                  </a:cubicBezTo>
                  <a:close/>
                </a:path>
              </a:pathLst>
            </a:custGeom>
            <a:solidFill>
              <a:srgbClr val="FECBA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88" name="Google Shape;288;p31"/>
            <p:cNvGrpSpPr/>
            <p:nvPr/>
          </p:nvGrpSpPr>
          <p:grpSpPr>
            <a:xfrm>
              <a:off x="1314163" y="2864343"/>
              <a:ext cx="1013391" cy="285088"/>
              <a:chOff x="8963351" y="2835327"/>
              <a:chExt cx="1121835" cy="315595"/>
            </a:xfrm>
          </p:grpSpPr>
          <p:sp>
            <p:nvSpPr>
              <p:cNvPr id="289" name="Google Shape;289;p31"/>
              <p:cNvSpPr/>
              <p:nvPr/>
            </p:nvSpPr>
            <p:spPr>
              <a:xfrm>
                <a:off x="9991610" y="2901191"/>
                <a:ext cx="93576" cy="163758"/>
              </a:xfrm>
              <a:custGeom>
                <a:avLst/>
                <a:gdLst/>
                <a:ahLst/>
                <a:cxnLst/>
                <a:rect l="l" t="t" r="r" b="b"/>
                <a:pathLst>
                  <a:path w="93575" h="163757" extrusionOk="0">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0" name="Google Shape;290;p31"/>
              <p:cNvSpPr/>
              <p:nvPr/>
            </p:nvSpPr>
            <p:spPr>
              <a:xfrm>
                <a:off x="9071658" y="2854204"/>
                <a:ext cx="444486" cy="257334"/>
              </a:xfrm>
              <a:custGeom>
                <a:avLst/>
                <a:gdLst/>
                <a:ahLst/>
                <a:cxnLst/>
                <a:rect l="l" t="t" r="r" b="b"/>
                <a:pathLst>
                  <a:path w="444485" h="257333" extrusionOk="0">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1" name="Google Shape;291;p31"/>
              <p:cNvSpPr/>
              <p:nvPr/>
            </p:nvSpPr>
            <p:spPr>
              <a:xfrm>
                <a:off x="9480134" y="2950191"/>
                <a:ext cx="257334" cy="187152"/>
              </a:xfrm>
              <a:custGeom>
                <a:avLst/>
                <a:gdLst/>
                <a:ahLst/>
                <a:cxnLst/>
                <a:rect l="l" t="t" r="r" b="b"/>
                <a:pathLst>
                  <a:path w="257333" h="187151" extrusionOk="0">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2" name="Google Shape;292;p31"/>
              <p:cNvSpPr/>
              <p:nvPr/>
            </p:nvSpPr>
            <p:spPr>
              <a:xfrm>
                <a:off x="9682317" y="2963770"/>
                <a:ext cx="280728" cy="187152"/>
              </a:xfrm>
              <a:custGeom>
                <a:avLst/>
                <a:gdLst/>
                <a:ahLst/>
                <a:cxnLst/>
                <a:rect l="l" t="t" r="r" b="b"/>
                <a:pathLst>
                  <a:path w="280727" h="187151" extrusionOk="0">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3" name="Google Shape;293;p31"/>
              <p:cNvSpPr/>
              <p:nvPr/>
            </p:nvSpPr>
            <p:spPr>
              <a:xfrm>
                <a:off x="8963351" y="2835327"/>
                <a:ext cx="140364" cy="187152"/>
              </a:xfrm>
              <a:custGeom>
                <a:avLst/>
                <a:gdLst/>
                <a:ahLst/>
                <a:cxnLst/>
                <a:rect l="l" t="t" r="r" b="b"/>
                <a:pathLst>
                  <a:path w="140363" h="187151" extrusionOk="0">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 name="Google Shape;294;p31"/>
              <p:cNvSpPr/>
              <p:nvPr/>
            </p:nvSpPr>
            <p:spPr>
              <a:xfrm>
                <a:off x="9892135" y="2926594"/>
                <a:ext cx="163758" cy="187152"/>
              </a:xfrm>
              <a:custGeom>
                <a:avLst/>
                <a:gdLst/>
                <a:ahLst/>
                <a:cxnLst/>
                <a:rect l="l" t="t" r="r" b="b"/>
                <a:pathLst>
                  <a:path w="163757" h="187151" extrusionOk="0">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95" name="Google Shape;295;p31"/>
            <p:cNvSpPr/>
            <p:nvPr/>
          </p:nvSpPr>
          <p:spPr>
            <a:xfrm>
              <a:off x="1909694" y="1707401"/>
              <a:ext cx="217666" cy="1291202"/>
            </a:xfrm>
            <a:custGeom>
              <a:avLst/>
              <a:gdLst/>
              <a:ahLst/>
              <a:cxnLst/>
              <a:rect l="l" t="t" r="r" b="b"/>
              <a:pathLst>
                <a:path w="217666" h="1291202" extrusionOk="0">
                  <a:moveTo>
                    <a:pt x="200760" y="1217238"/>
                  </a:moveTo>
                  <a:cubicBezTo>
                    <a:pt x="209213" y="1215124"/>
                    <a:pt x="215553" y="1221464"/>
                    <a:pt x="217666" y="1232030"/>
                  </a:cubicBezTo>
                  <a:cubicBezTo>
                    <a:pt x="217666" y="1242597"/>
                    <a:pt x="213440" y="1248937"/>
                    <a:pt x="202873" y="1251050"/>
                  </a:cubicBezTo>
                  <a:cubicBezTo>
                    <a:pt x="192307" y="1251050"/>
                    <a:pt x="185967" y="1244710"/>
                    <a:pt x="183853" y="1236257"/>
                  </a:cubicBezTo>
                  <a:cubicBezTo>
                    <a:pt x="183853" y="1225691"/>
                    <a:pt x="190194" y="1219351"/>
                    <a:pt x="200760" y="1217238"/>
                  </a:cubicBezTo>
                  <a:close/>
                  <a:moveTo>
                    <a:pt x="188082" y="929834"/>
                  </a:moveTo>
                  <a:cubicBezTo>
                    <a:pt x="198648" y="931948"/>
                    <a:pt x="207101" y="940401"/>
                    <a:pt x="204988" y="950967"/>
                  </a:cubicBezTo>
                  <a:cubicBezTo>
                    <a:pt x="204988" y="963647"/>
                    <a:pt x="196534" y="974214"/>
                    <a:pt x="181742" y="969987"/>
                  </a:cubicBezTo>
                  <a:cubicBezTo>
                    <a:pt x="169062" y="967873"/>
                    <a:pt x="164835" y="957307"/>
                    <a:pt x="166949" y="946740"/>
                  </a:cubicBezTo>
                  <a:cubicBezTo>
                    <a:pt x="169062" y="936174"/>
                    <a:pt x="175401" y="929834"/>
                    <a:pt x="188082" y="929834"/>
                  </a:cubicBezTo>
                  <a:close/>
                  <a:moveTo>
                    <a:pt x="128909" y="657225"/>
                  </a:moveTo>
                  <a:cubicBezTo>
                    <a:pt x="137362" y="659338"/>
                    <a:pt x="143702" y="665678"/>
                    <a:pt x="141589" y="674131"/>
                  </a:cubicBezTo>
                  <a:cubicBezTo>
                    <a:pt x="141589" y="684697"/>
                    <a:pt x="135249" y="691037"/>
                    <a:pt x="124682" y="691037"/>
                  </a:cubicBezTo>
                  <a:cubicBezTo>
                    <a:pt x="114116" y="688924"/>
                    <a:pt x="107776" y="684697"/>
                    <a:pt x="109890" y="672017"/>
                  </a:cubicBezTo>
                  <a:cubicBezTo>
                    <a:pt x="112003" y="661451"/>
                    <a:pt x="118343" y="655111"/>
                    <a:pt x="128909" y="657225"/>
                  </a:cubicBezTo>
                  <a:close/>
                  <a:moveTo>
                    <a:pt x="69737" y="623411"/>
                  </a:moveTo>
                  <a:cubicBezTo>
                    <a:pt x="86644" y="623411"/>
                    <a:pt x="86644" y="636091"/>
                    <a:pt x="88757" y="648770"/>
                  </a:cubicBezTo>
                  <a:cubicBezTo>
                    <a:pt x="103550" y="707942"/>
                    <a:pt x="122569" y="765000"/>
                    <a:pt x="120456" y="828398"/>
                  </a:cubicBezTo>
                  <a:cubicBezTo>
                    <a:pt x="118343" y="879116"/>
                    <a:pt x="139476" y="931948"/>
                    <a:pt x="164834" y="980552"/>
                  </a:cubicBezTo>
                  <a:cubicBezTo>
                    <a:pt x="204987" y="1058743"/>
                    <a:pt x="224007" y="1136933"/>
                    <a:pt x="173288" y="1219351"/>
                  </a:cubicBezTo>
                  <a:cubicBezTo>
                    <a:pt x="160608" y="1240483"/>
                    <a:pt x="156382" y="1267956"/>
                    <a:pt x="147928" y="1291202"/>
                  </a:cubicBezTo>
                  <a:cubicBezTo>
                    <a:pt x="143702" y="1291202"/>
                    <a:pt x="141589" y="1289088"/>
                    <a:pt x="137362" y="1289088"/>
                  </a:cubicBezTo>
                  <a:cubicBezTo>
                    <a:pt x="143702" y="1265843"/>
                    <a:pt x="145815" y="1238370"/>
                    <a:pt x="158495" y="1217238"/>
                  </a:cubicBezTo>
                  <a:cubicBezTo>
                    <a:pt x="207100" y="1134820"/>
                    <a:pt x="188081" y="1056630"/>
                    <a:pt x="150042" y="980552"/>
                  </a:cubicBezTo>
                  <a:cubicBezTo>
                    <a:pt x="122569" y="923494"/>
                    <a:pt x="101436" y="864323"/>
                    <a:pt x="105663" y="800925"/>
                  </a:cubicBezTo>
                  <a:cubicBezTo>
                    <a:pt x="109890" y="739640"/>
                    <a:pt x="73964" y="684696"/>
                    <a:pt x="69737" y="623411"/>
                  </a:cubicBezTo>
                  <a:close/>
                  <a:moveTo>
                    <a:pt x="50719" y="120456"/>
                  </a:moveTo>
                  <a:cubicBezTo>
                    <a:pt x="61286" y="120456"/>
                    <a:pt x="67625" y="126797"/>
                    <a:pt x="67625" y="137363"/>
                  </a:cubicBezTo>
                  <a:cubicBezTo>
                    <a:pt x="67625" y="147930"/>
                    <a:pt x="63399" y="154269"/>
                    <a:pt x="52832" y="154269"/>
                  </a:cubicBezTo>
                  <a:cubicBezTo>
                    <a:pt x="42266" y="154269"/>
                    <a:pt x="35926" y="150043"/>
                    <a:pt x="33812" y="139476"/>
                  </a:cubicBezTo>
                  <a:cubicBezTo>
                    <a:pt x="33812" y="128910"/>
                    <a:pt x="40153" y="124683"/>
                    <a:pt x="50719" y="120456"/>
                  </a:cubicBezTo>
                  <a:close/>
                  <a:moveTo>
                    <a:pt x="8454" y="0"/>
                  </a:moveTo>
                  <a:cubicBezTo>
                    <a:pt x="8454" y="35926"/>
                    <a:pt x="10567" y="63399"/>
                    <a:pt x="10567" y="99323"/>
                  </a:cubicBezTo>
                  <a:cubicBezTo>
                    <a:pt x="12681" y="139476"/>
                    <a:pt x="21133" y="190194"/>
                    <a:pt x="23247" y="226119"/>
                  </a:cubicBezTo>
                  <a:cubicBezTo>
                    <a:pt x="27474" y="291631"/>
                    <a:pt x="42266" y="458578"/>
                    <a:pt x="42266" y="460692"/>
                  </a:cubicBezTo>
                  <a:cubicBezTo>
                    <a:pt x="33814" y="462805"/>
                    <a:pt x="33814" y="464917"/>
                    <a:pt x="25360" y="469144"/>
                  </a:cubicBezTo>
                  <a:cubicBezTo>
                    <a:pt x="6341" y="350802"/>
                    <a:pt x="10567" y="221893"/>
                    <a:pt x="2114" y="109890"/>
                  </a:cubicBezTo>
                  <a:cubicBezTo>
                    <a:pt x="-2113" y="80305"/>
                    <a:pt x="2114" y="54945"/>
                    <a:pt x="0" y="29586"/>
                  </a:cubicBezTo>
                  <a:cubicBezTo>
                    <a:pt x="4227" y="10566"/>
                    <a:pt x="4227" y="14793"/>
                    <a:pt x="845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6" name="Google Shape;296;p31"/>
            <p:cNvSpPr/>
            <p:nvPr/>
          </p:nvSpPr>
          <p:spPr>
            <a:xfrm>
              <a:off x="971407" y="764890"/>
              <a:ext cx="1967442" cy="1883145"/>
            </a:xfrm>
            <a:custGeom>
              <a:avLst/>
              <a:gdLst/>
              <a:ahLst/>
              <a:cxnLst/>
              <a:rect l="l" t="t" r="r" b="b"/>
              <a:pathLst>
                <a:path w="1967442" h="1883145" extrusionOk="0">
                  <a:moveTo>
                    <a:pt x="16907" y="1749777"/>
                  </a:moveTo>
                  <a:cubicBezTo>
                    <a:pt x="31699" y="1787817"/>
                    <a:pt x="40152" y="1808949"/>
                    <a:pt x="59172" y="1832195"/>
                  </a:cubicBezTo>
                  <a:cubicBezTo>
                    <a:pt x="97211" y="1880800"/>
                    <a:pt x="133136" y="1874460"/>
                    <a:pt x="173288" y="1857554"/>
                  </a:cubicBezTo>
                  <a:cubicBezTo>
                    <a:pt x="224007" y="1838535"/>
                    <a:pt x="270498" y="1823741"/>
                    <a:pt x="323329" y="1817402"/>
                  </a:cubicBezTo>
                  <a:cubicBezTo>
                    <a:pt x="338122" y="1815289"/>
                    <a:pt x="350802" y="1813175"/>
                    <a:pt x="359255" y="1811062"/>
                  </a:cubicBezTo>
                  <a:cubicBezTo>
                    <a:pt x="344462" y="1827968"/>
                    <a:pt x="350802" y="1838535"/>
                    <a:pt x="346576" y="1851215"/>
                  </a:cubicBezTo>
                  <a:cubicBezTo>
                    <a:pt x="348689" y="1830082"/>
                    <a:pt x="346576" y="1821629"/>
                    <a:pt x="327556" y="1825855"/>
                  </a:cubicBezTo>
                  <a:cubicBezTo>
                    <a:pt x="270498" y="1838535"/>
                    <a:pt x="228232" y="1851215"/>
                    <a:pt x="177515" y="1872347"/>
                  </a:cubicBezTo>
                  <a:cubicBezTo>
                    <a:pt x="145816" y="1882914"/>
                    <a:pt x="92984" y="1899820"/>
                    <a:pt x="50719" y="1842761"/>
                  </a:cubicBezTo>
                  <a:cubicBezTo>
                    <a:pt x="31699" y="1815289"/>
                    <a:pt x="27473" y="1804723"/>
                    <a:pt x="12680" y="1779363"/>
                  </a:cubicBezTo>
                  <a:cubicBezTo>
                    <a:pt x="8453" y="1768797"/>
                    <a:pt x="10566" y="1762457"/>
                    <a:pt x="0" y="1751891"/>
                  </a:cubicBezTo>
                  <a:cubicBezTo>
                    <a:pt x="12680" y="1751891"/>
                    <a:pt x="12680" y="1751891"/>
                    <a:pt x="16907" y="1749777"/>
                  </a:cubicBezTo>
                  <a:close/>
                  <a:moveTo>
                    <a:pt x="1572262" y="1487733"/>
                  </a:moveTo>
                  <a:cubicBezTo>
                    <a:pt x="1576489" y="1508866"/>
                    <a:pt x="1606075" y="1527886"/>
                    <a:pt x="1587056" y="1536339"/>
                  </a:cubicBezTo>
                  <a:cubicBezTo>
                    <a:pt x="1563810" y="1549018"/>
                    <a:pt x="1559583" y="1525773"/>
                    <a:pt x="1532111" y="1513093"/>
                  </a:cubicBezTo>
                  <a:cubicBezTo>
                    <a:pt x="1525770" y="1510980"/>
                    <a:pt x="1519431" y="1504640"/>
                    <a:pt x="1515204" y="1500413"/>
                  </a:cubicBezTo>
                  <a:cubicBezTo>
                    <a:pt x="1519431" y="1500413"/>
                    <a:pt x="1529997" y="1502526"/>
                    <a:pt x="1532111" y="1502526"/>
                  </a:cubicBezTo>
                  <a:cubicBezTo>
                    <a:pt x="1540563" y="1504640"/>
                    <a:pt x="1561696" y="1534225"/>
                    <a:pt x="1580716" y="1529998"/>
                  </a:cubicBezTo>
                  <a:cubicBezTo>
                    <a:pt x="1593395" y="1527886"/>
                    <a:pt x="1557469" y="1494074"/>
                    <a:pt x="1572262" y="1487733"/>
                  </a:cubicBezTo>
                  <a:close/>
                  <a:moveTo>
                    <a:pt x="1697209" y="1483508"/>
                  </a:moveTo>
                  <a:cubicBezTo>
                    <a:pt x="1700114" y="1485093"/>
                    <a:pt x="1703284" y="1487734"/>
                    <a:pt x="1709624" y="1487734"/>
                  </a:cubicBezTo>
                  <a:cubicBezTo>
                    <a:pt x="1699057" y="1496188"/>
                    <a:pt x="1694831" y="1502527"/>
                    <a:pt x="1682151" y="1510981"/>
                  </a:cubicBezTo>
                  <a:cubicBezTo>
                    <a:pt x="1639886" y="1540566"/>
                    <a:pt x="1644113" y="1542680"/>
                    <a:pt x="1625093" y="1489848"/>
                  </a:cubicBezTo>
                  <a:cubicBezTo>
                    <a:pt x="1639886" y="1489848"/>
                    <a:pt x="1633546" y="1487734"/>
                    <a:pt x="1646226" y="1487734"/>
                  </a:cubicBezTo>
                  <a:cubicBezTo>
                    <a:pt x="1641999" y="1496188"/>
                    <a:pt x="1635659" y="1494074"/>
                    <a:pt x="1644113" y="1508867"/>
                  </a:cubicBezTo>
                  <a:cubicBezTo>
                    <a:pt x="1648340" y="1517320"/>
                    <a:pt x="1658906" y="1515207"/>
                    <a:pt x="1667358" y="1508867"/>
                  </a:cubicBezTo>
                  <a:cubicBezTo>
                    <a:pt x="1673698" y="1502527"/>
                    <a:pt x="1684264" y="1496188"/>
                    <a:pt x="1686378" y="1485621"/>
                  </a:cubicBezTo>
                  <a:cubicBezTo>
                    <a:pt x="1691661" y="1481395"/>
                    <a:pt x="1694303" y="1481923"/>
                    <a:pt x="1697209" y="1483508"/>
                  </a:cubicBezTo>
                  <a:close/>
                  <a:moveTo>
                    <a:pt x="1800494" y="1459997"/>
                  </a:moveTo>
                  <a:cubicBezTo>
                    <a:pt x="1802608" y="1461318"/>
                    <a:pt x="1804721" y="1463432"/>
                    <a:pt x="1808947" y="1462375"/>
                  </a:cubicBezTo>
                  <a:cubicBezTo>
                    <a:pt x="1800495" y="1470829"/>
                    <a:pt x="1796268" y="1477168"/>
                    <a:pt x="1787814" y="1485621"/>
                  </a:cubicBezTo>
                  <a:cubicBezTo>
                    <a:pt x="1756115" y="1515207"/>
                    <a:pt x="1760342" y="1517320"/>
                    <a:pt x="1745549" y="1464488"/>
                  </a:cubicBezTo>
                  <a:lnTo>
                    <a:pt x="1762456" y="1464488"/>
                  </a:lnTo>
                  <a:cubicBezTo>
                    <a:pt x="1758229" y="1472942"/>
                    <a:pt x="1754003" y="1470829"/>
                    <a:pt x="1760342" y="1485621"/>
                  </a:cubicBezTo>
                  <a:cubicBezTo>
                    <a:pt x="1764569" y="1494074"/>
                    <a:pt x="1770909" y="1491961"/>
                    <a:pt x="1777248" y="1485621"/>
                  </a:cubicBezTo>
                  <a:cubicBezTo>
                    <a:pt x="1783589" y="1479281"/>
                    <a:pt x="1789928" y="1472942"/>
                    <a:pt x="1792041" y="1462375"/>
                  </a:cubicBezTo>
                  <a:cubicBezTo>
                    <a:pt x="1796268" y="1458148"/>
                    <a:pt x="1798381" y="1458677"/>
                    <a:pt x="1800494" y="1459997"/>
                  </a:cubicBezTo>
                  <a:close/>
                  <a:moveTo>
                    <a:pt x="1187122" y="1428033"/>
                  </a:moveTo>
                  <a:cubicBezTo>
                    <a:pt x="1208783" y="1428033"/>
                    <a:pt x="1230972" y="1431732"/>
                    <a:pt x="1255275" y="1439128"/>
                  </a:cubicBezTo>
                  <a:cubicBezTo>
                    <a:pt x="1246822" y="1443355"/>
                    <a:pt x="1238369" y="1449695"/>
                    <a:pt x="1227802" y="1456034"/>
                  </a:cubicBezTo>
                  <a:cubicBezTo>
                    <a:pt x="1198217" y="1420109"/>
                    <a:pt x="1158065" y="1451808"/>
                    <a:pt x="1122139" y="1439128"/>
                  </a:cubicBezTo>
                  <a:cubicBezTo>
                    <a:pt x="1144329" y="1431732"/>
                    <a:pt x="1165461" y="1428033"/>
                    <a:pt x="1187122" y="1428033"/>
                  </a:cubicBezTo>
                  <a:close/>
                  <a:moveTo>
                    <a:pt x="1923328" y="1407165"/>
                  </a:moveTo>
                  <a:cubicBezTo>
                    <a:pt x="1932045" y="1407429"/>
                    <a:pt x="1938913" y="1413769"/>
                    <a:pt x="1942084" y="1430675"/>
                  </a:cubicBezTo>
                  <a:cubicBezTo>
                    <a:pt x="1946309" y="1447581"/>
                    <a:pt x="1958990" y="1443355"/>
                    <a:pt x="1967442" y="1447581"/>
                  </a:cubicBezTo>
                  <a:cubicBezTo>
                    <a:pt x="1925177" y="1460260"/>
                    <a:pt x="1895592" y="1487734"/>
                    <a:pt x="1868120" y="1517319"/>
                  </a:cubicBezTo>
                  <a:cubicBezTo>
                    <a:pt x="1770909" y="1620869"/>
                    <a:pt x="1652567" y="1699059"/>
                    <a:pt x="1544791" y="1792043"/>
                  </a:cubicBezTo>
                  <a:cubicBezTo>
                    <a:pt x="1513092" y="1819515"/>
                    <a:pt x="1477166" y="1834308"/>
                    <a:pt x="1441240" y="1851214"/>
                  </a:cubicBezTo>
                  <a:lnTo>
                    <a:pt x="1432787" y="1842761"/>
                  </a:lnTo>
                  <a:cubicBezTo>
                    <a:pt x="1430674" y="1819515"/>
                    <a:pt x="1438584" y="1844824"/>
                    <a:pt x="1475503" y="1819326"/>
                  </a:cubicBezTo>
                  <a:cubicBezTo>
                    <a:pt x="1512422" y="1793828"/>
                    <a:pt x="1581211" y="1749726"/>
                    <a:pt x="1654300" y="1689775"/>
                  </a:cubicBezTo>
                  <a:cubicBezTo>
                    <a:pt x="1727389" y="1629824"/>
                    <a:pt x="1833735" y="1535697"/>
                    <a:pt x="1914039" y="1459620"/>
                  </a:cubicBezTo>
                  <a:cubicBezTo>
                    <a:pt x="1930945" y="1442714"/>
                    <a:pt x="1912498" y="1434902"/>
                    <a:pt x="1893478" y="1420109"/>
                  </a:cubicBezTo>
                  <a:cubicBezTo>
                    <a:pt x="1904044" y="1412712"/>
                    <a:pt x="1914611" y="1406901"/>
                    <a:pt x="1923328" y="1407165"/>
                  </a:cubicBezTo>
                  <a:close/>
                  <a:moveTo>
                    <a:pt x="1238469" y="1382533"/>
                  </a:moveTo>
                  <a:cubicBezTo>
                    <a:pt x="1246889" y="1381675"/>
                    <a:pt x="1254616" y="1381807"/>
                    <a:pt x="1261880" y="1382599"/>
                  </a:cubicBezTo>
                  <a:cubicBezTo>
                    <a:pt x="1276408" y="1384184"/>
                    <a:pt x="1289088" y="1388410"/>
                    <a:pt x="1301768" y="1392637"/>
                  </a:cubicBezTo>
                  <a:cubicBezTo>
                    <a:pt x="1303881" y="1398977"/>
                    <a:pt x="1301768" y="1403204"/>
                    <a:pt x="1301768" y="1409543"/>
                  </a:cubicBezTo>
                  <a:cubicBezTo>
                    <a:pt x="1278521" y="1394750"/>
                    <a:pt x="1251049" y="1390523"/>
                    <a:pt x="1210896" y="1388410"/>
                  </a:cubicBezTo>
                  <a:cubicBezTo>
                    <a:pt x="1220935" y="1385241"/>
                    <a:pt x="1230048" y="1383392"/>
                    <a:pt x="1238469" y="1382533"/>
                  </a:cubicBezTo>
                  <a:close/>
                  <a:moveTo>
                    <a:pt x="657224" y="128910"/>
                  </a:moveTo>
                  <a:cubicBezTo>
                    <a:pt x="672017" y="133136"/>
                    <a:pt x="661450" y="141589"/>
                    <a:pt x="659336" y="147929"/>
                  </a:cubicBezTo>
                  <a:cubicBezTo>
                    <a:pt x="655111" y="164835"/>
                    <a:pt x="684696" y="177514"/>
                    <a:pt x="663563" y="196534"/>
                  </a:cubicBezTo>
                  <a:cubicBezTo>
                    <a:pt x="646657" y="185968"/>
                    <a:pt x="648770" y="164835"/>
                    <a:pt x="636091" y="152155"/>
                  </a:cubicBezTo>
                  <a:cubicBezTo>
                    <a:pt x="629751" y="145815"/>
                    <a:pt x="633978" y="137363"/>
                    <a:pt x="640317" y="133136"/>
                  </a:cubicBezTo>
                  <a:cubicBezTo>
                    <a:pt x="644544" y="131022"/>
                    <a:pt x="652997" y="126797"/>
                    <a:pt x="657224" y="128910"/>
                  </a:cubicBezTo>
                  <a:close/>
                  <a:moveTo>
                    <a:pt x="589599" y="31698"/>
                  </a:moveTo>
                  <a:cubicBezTo>
                    <a:pt x="595938" y="38038"/>
                    <a:pt x="595938" y="38038"/>
                    <a:pt x="598052" y="42264"/>
                  </a:cubicBezTo>
                  <a:cubicBezTo>
                    <a:pt x="560013" y="112003"/>
                    <a:pt x="625525" y="116229"/>
                    <a:pt x="642430" y="224006"/>
                  </a:cubicBezTo>
                  <a:cubicBezTo>
                    <a:pt x="644543" y="240912"/>
                    <a:pt x="661449" y="259930"/>
                    <a:pt x="678356" y="262044"/>
                  </a:cubicBezTo>
                  <a:cubicBezTo>
                    <a:pt x="688923" y="264157"/>
                    <a:pt x="699489" y="266271"/>
                    <a:pt x="710055" y="266271"/>
                  </a:cubicBezTo>
                  <a:cubicBezTo>
                    <a:pt x="731188" y="266271"/>
                    <a:pt x="693148" y="287403"/>
                    <a:pt x="682582" y="283177"/>
                  </a:cubicBezTo>
                  <a:cubicBezTo>
                    <a:pt x="663563" y="276837"/>
                    <a:pt x="648770" y="268384"/>
                    <a:pt x="642430" y="264157"/>
                  </a:cubicBezTo>
                  <a:cubicBezTo>
                    <a:pt x="633977" y="259930"/>
                    <a:pt x="633977" y="316989"/>
                    <a:pt x="629751" y="340235"/>
                  </a:cubicBezTo>
                  <a:cubicBezTo>
                    <a:pt x="623411" y="374047"/>
                    <a:pt x="617071" y="390953"/>
                    <a:pt x="606505" y="420539"/>
                  </a:cubicBezTo>
                  <a:cubicBezTo>
                    <a:pt x="602278" y="412085"/>
                    <a:pt x="608619" y="420539"/>
                    <a:pt x="598052" y="414199"/>
                  </a:cubicBezTo>
                  <a:cubicBezTo>
                    <a:pt x="619185" y="352914"/>
                    <a:pt x="627637" y="300083"/>
                    <a:pt x="627637" y="238798"/>
                  </a:cubicBezTo>
                  <a:cubicBezTo>
                    <a:pt x="627637" y="213439"/>
                    <a:pt x="623411" y="177514"/>
                    <a:pt x="610731" y="158494"/>
                  </a:cubicBezTo>
                  <a:cubicBezTo>
                    <a:pt x="570579" y="103549"/>
                    <a:pt x="568466" y="80304"/>
                    <a:pt x="589599" y="31698"/>
                  </a:cubicBezTo>
                  <a:close/>
                  <a:moveTo>
                    <a:pt x="1177085" y="0"/>
                  </a:moveTo>
                  <a:cubicBezTo>
                    <a:pt x="1177085" y="52831"/>
                    <a:pt x="1187652" y="95097"/>
                    <a:pt x="1177085" y="147928"/>
                  </a:cubicBezTo>
                  <a:cubicBezTo>
                    <a:pt x="1139047" y="204987"/>
                    <a:pt x="1141160" y="270497"/>
                    <a:pt x="1134820" y="333895"/>
                  </a:cubicBezTo>
                  <a:cubicBezTo>
                    <a:pt x="1128480" y="380387"/>
                    <a:pt x="1101008" y="416313"/>
                    <a:pt x="1071422" y="452238"/>
                  </a:cubicBezTo>
                  <a:cubicBezTo>
                    <a:pt x="1060856" y="467031"/>
                    <a:pt x="1039723" y="498730"/>
                    <a:pt x="1039723" y="498730"/>
                  </a:cubicBezTo>
                  <a:cubicBezTo>
                    <a:pt x="1033384" y="513522"/>
                    <a:pt x="1016478" y="551562"/>
                    <a:pt x="1005911" y="576920"/>
                  </a:cubicBezTo>
                  <a:cubicBezTo>
                    <a:pt x="999571" y="591713"/>
                    <a:pt x="982665" y="598053"/>
                    <a:pt x="967872" y="593827"/>
                  </a:cubicBezTo>
                  <a:cubicBezTo>
                    <a:pt x="889682" y="566354"/>
                    <a:pt x="811491" y="532542"/>
                    <a:pt x="750206" y="471257"/>
                  </a:cubicBezTo>
                  <a:cubicBezTo>
                    <a:pt x="807264" y="515636"/>
                    <a:pt x="910815" y="562128"/>
                    <a:pt x="976325" y="585374"/>
                  </a:cubicBezTo>
                  <a:cubicBezTo>
                    <a:pt x="991118" y="589600"/>
                    <a:pt x="1010137" y="532542"/>
                    <a:pt x="1029157" y="500843"/>
                  </a:cubicBezTo>
                  <a:cubicBezTo>
                    <a:pt x="1029157" y="500843"/>
                    <a:pt x="1058743" y="456465"/>
                    <a:pt x="1069309" y="443785"/>
                  </a:cubicBezTo>
                  <a:cubicBezTo>
                    <a:pt x="1179198" y="319103"/>
                    <a:pt x="1094668" y="281064"/>
                    <a:pt x="1168632" y="145815"/>
                  </a:cubicBezTo>
                  <a:cubicBezTo>
                    <a:pt x="1172859" y="90871"/>
                    <a:pt x="1168632" y="57058"/>
                    <a:pt x="1164406" y="12680"/>
                  </a:cubicBezTo>
                  <a:cubicBezTo>
                    <a:pt x="1174972" y="6341"/>
                    <a:pt x="1166519" y="6341"/>
                    <a:pt x="1177085" y="0"/>
                  </a:cubicBezTo>
                  <a:close/>
                </a:path>
              </a:pathLst>
            </a:custGeom>
            <a:solidFill>
              <a:srgbClr val="A4A3A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7" name="Google Shape;297;p31"/>
            <p:cNvSpPr/>
            <p:nvPr/>
          </p:nvSpPr>
          <p:spPr>
            <a:xfrm>
              <a:off x="1801118" y="1230989"/>
              <a:ext cx="1521545" cy="1141159"/>
            </a:xfrm>
            <a:custGeom>
              <a:avLst/>
              <a:gdLst/>
              <a:ahLst/>
              <a:cxnLst/>
              <a:rect l="l" t="t" r="r" b="b"/>
              <a:pathLst>
                <a:path w="1684367" h="1263275" extrusionOk="0">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cxnSp>
        <p:nvCxnSpPr>
          <p:cNvPr id="298" name="Google Shape;298;p31"/>
          <p:cNvCxnSpPr/>
          <p:nvPr/>
        </p:nvCxnSpPr>
        <p:spPr>
          <a:xfrm>
            <a:off x="2788170" y="208226"/>
            <a:ext cx="8961120" cy="0"/>
          </a:xfrm>
          <a:prstGeom prst="straightConnector1">
            <a:avLst/>
          </a:prstGeom>
          <a:noFill/>
          <a:ln w="28575" cap="flat" cmpd="sng">
            <a:solidFill>
              <a:schemeClr val="dk1"/>
            </a:solidFill>
            <a:prstDash val="solid"/>
            <a:miter lim="800000"/>
            <a:headEnd type="none" w="sm" len="sm"/>
            <a:tailEnd type="none" w="sm" len="sm"/>
          </a:ln>
        </p:spPr>
      </p:cxnSp>
      <p:cxnSp>
        <p:nvCxnSpPr>
          <p:cNvPr id="299" name="Google Shape;299;p31"/>
          <p:cNvCxnSpPr/>
          <p:nvPr/>
        </p:nvCxnSpPr>
        <p:spPr>
          <a:xfrm rot="10800000">
            <a:off x="2788170" y="208227"/>
            <a:ext cx="0" cy="6395023"/>
          </a:xfrm>
          <a:prstGeom prst="straightConnector1">
            <a:avLst/>
          </a:prstGeom>
          <a:noFill/>
          <a:ln w="38100" cap="flat" cmpd="sng">
            <a:solidFill>
              <a:schemeClr val="dk1"/>
            </a:solidFill>
            <a:prstDash val="solid"/>
            <a:miter lim="800000"/>
            <a:headEnd type="none" w="sm" len="sm"/>
            <a:tailEnd type="none" w="sm" len="sm"/>
          </a:ln>
        </p:spPr>
      </p:cxnSp>
      <p:cxnSp>
        <p:nvCxnSpPr>
          <p:cNvPr id="300" name="Google Shape;300;p31"/>
          <p:cNvCxnSpPr/>
          <p:nvPr/>
        </p:nvCxnSpPr>
        <p:spPr>
          <a:xfrm rot="10800000">
            <a:off x="7017896" y="199012"/>
            <a:ext cx="0" cy="6395023"/>
          </a:xfrm>
          <a:prstGeom prst="straightConnector1">
            <a:avLst/>
          </a:prstGeom>
          <a:noFill/>
          <a:ln w="57150" cap="flat" cmpd="sng">
            <a:solidFill>
              <a:schemeClr val="dk1"/>
            </a:solidFill>
            <a:prstDash val="solid"/>
            <a:miter lim="800000"/>
            <a:headEnd type="none" w="sm" len="sm"/>
            <a:tailEnd type="none" w="sm" len="sm"/>
          </a:ln>
        </p:spPr>
      </p:cxnSp>
      <p:cxnSp>
        <p:nvCxnSpPr>
          <p:cNvPr id="301" name="Google Shape;301;p31"/>
          <p:cNvCxnSpPr/>
          <p:nvPr/>
        </p:nvCxnSpPr>
        <p:spPr>
          <a:xfrm rot="10800000">
            <a:off x="11832236" y="231757"/>
            <a:ext cx="0" cy="6395023"/>
          </a:xfrm>
          <a:prstGeom prst="straightConnector1">
            <a:avLst/>
          </a:prstGeom>
          <a:noFill/>
          <a:ln w="57150" cap="flat" cmpd="sng">
            <a:solidFill>
              <a:schemeClr val="dk1"/>
            </a:solidFill>
            <a:prstDash val="solid"/>
            <a:miter lim="800000"/>
            <a:headEnd type="none" w="sm" len="sm"/>
            <a:tailEnd type="none" w="sm" len="sm"/>
          </a:ln>
        </p:spPr>
      </p:cxnSp>
      <p:pic>
        <p:nvPicPr>
          <p:cNvPr id="302" name="Google Shape;302;p31"/>
          <p:cNvPicPr preferRelativeResize="0"/>
          <p:nvPr/>
        </p:nvPicPr>
        <p:blipFill rotWithShape="1">
          <a:blip r:embed="rId3">
            <a:alphaModFix/>
          </a:blip>
          <a:srcRect l="50000" t="12970" r="26047" b="80420"/>
          <a:stretch/>
        </p:blipFill>
        <p:spPr>
          <a:xfrm>
            <a:off x="3300334" y="274808"/>
            <a:ext cx="3342807" cy="392916"/>
          </a:xfrm>
          <a:prstGeom prst="rect">
            <a:avLst/>
          </a:prstGeom>
          <a:noFill/>
          <a:ln>
            <a:noFill/>
          </a:ln>
        </p:spPr>
      </p:pic>
      <p:pic>
        <p:nvPicPr>
          <p:cNvPr id="303" name="Google Shape;303;p31"/>
          <p:cNvPicPr preferRelativeResize="0"/>
          <p:nvPr/>
        </p:nvPicPr>
        <p:blipFill rotWithShape="1">
          <a:blip r:embed="rId3">
            <a:alphaModFix/>
          </a:blip>
          <a:srcRect l="50000" t="12970" r="26047" b="80420"/>
          <a:stretch/>
        </p:blipFill>
        <p:spPr>
          <a:xfrm>
            <a:off x="7919803" y="287949"/>
            <a:ext cx="3342807" cy="392916"/>
          </a:xfrm>
          <a:prstGeom prst="rect">
            <a:avLst/>
          </a:prstGeom>
          <a:noFill/>
          <a:ln>
            <a:noFill/>
          </a:ln>
        </p:spPr>
      </p:pic>
      <p:pic>
        <p:nvPicPr>
          <p:cNvPr id="304" name="Google Shape;304;p31"/>
          <p:cNvPicPr preferRelativeResize="0"/>
          <p:nvPr/>
        </p:nvPicPr>
        <p:blipFill rotWithShape="1">
          <a:blip r:embed="rId4">
            <a:alphaModFix/>
          </a:blip>
          <a:srcRect l="13938" t="63929" r="49999" b="7784"/>
          <a:stretch/>
        </p:blipFill>
        <p:spPr>
          <a:xfrm>
            <a:off x="3015849" y="1097115"/>
            <a:ext cx="3819666" cy="1818234"/>
          </a:xfrm>
          <a:prstGeom prst="rect">
            <a:avLst/>
          </a:prstGeom>
          <a:noFill/>
          <a:ln>
            <a:noFill/>
          </a:ln>
        </p:spPr>
      </p:pic>
      <p:sp>
        <p:nvSpPr>
          <p:cNvPr id="305" name="Google Shape;305;p31"/>
          <p:cNvSpPr txBox="1"/>
          <p:nvPr/>
        </p:nvSpPr>
        <p:spPr>
          <a:xfrm>
            <a:off x="-825089" y="484407"/>
            <a:ext cx="11593651" cy="64984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62626"/>
              </a:buClr>
              <a:buSzPts val="2000"/>
              <a:buFont typeface="Arial"/>
              <a:buNone/>
            </a:pPr>
            <a:r>
              <a:rPr lang="en-US" sz="2000" b="0">
                <a:solidFill>
                  <a:srgbClr val="262626"/>
                </a:solidFill>
                <a:latin typeface="Arial"/>
                <a:ea typeface="Arial"/>
                <a:cs typeface="Arial"/>
                <a:sym typeface="Arial"/>
              </a:rPr>
              <a:t>(Kurikulum 2013 Revisi)</a:t>
            </a:r>
            <a:endParaRPr sz="2000" b="0">
              <a:solidFill>
                <a:srgbClr val="262626"/>
              </a:solidFill>
              <a:latin typeface="Arial"/>
              <a:ea typeface="Arial"/>
              <a:cs typeface="Arial"/>
              <a:sym typeface="Arial"/>
            </a:endParaRPr>
          </a:p>
        </p:txBody>
      </p:sp>
      <p:sp>
        <p:nvSpPr>
          <p:cNvPr id="306" name="Google Shape;306;p31"/>
          <p:cNvSpPr txBox="1"/>
          <p:nvPr/>
        </p:nvSpPr>
        <p:spPr>
          <a:xfrm>
            <a:off x="3794380" y="490715"/>
            <a:ext cx="11593651" cy="64984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62626"/>
              </a:buClr>
              <a:buSzPts val="2000"/>
              <a:buFont typeface="Arial"/>
              <a:buNone/>
            </a:pPr>
            <a:r>
              <a:rPr lang="en-US" sz="2000" b="0">
                <a:solidFill>
                  <a:srgbClr val="262626"/>
                </a:solidFill>
                <a:latin typeface="Arial"/>
                <a:ea typeface="Arial"/>
                <a:cs typeface="Arial"/>
                <a:sym typeface="Arial"/>
              </a:rPr>
              <a:t>(Kurikulum 2013 Kondisi Khusus)</a:t>
            </a:r>
            <a:endParaRPr sz="2000" b="0">
              <a:solidFill>
                <a:srgbClr val="262626"/>
              </a:solidFill>
              <a:latin typeface="Arial"/>
              <a:ea typeface="Arial"/>
              <a:cs typeface="Arial"/>
              <a:sym typeface="Arial"/>
            </a:endParaRPr>
          </a:p>
        </p:txBody>
      </p:sp>
      <p:pic>
        <p:nvPicPr>
          <p:cNvPr id="307" name="Google Shape;307;p31"/>
          <p:cNvPicPr preferRelativeResize="0"/>
          <p:nvPr/>
        </p:nvPicPr>
        <p:blipFill rotWithShape="1">
          <a:blip r:embed="rId5">
            <a:alphaModFix/>
          </a:blip>
          <a:srcRect l="12125" t="29164" r="48583" b="26339"/>
          <a:stretch/>
        </p:blipFill>
        <p:spPr>
          <a:xfrm>
            <a:off x="7268731" y="1097115"/>
            <a:ext cx="4348646" cy="2516293"/>
          </a:xfrm>
          <a:prstGeom prst="rect">
            <a:avLst/>
          </a:prstGeom>
          <a:noFill/>
          <a:ln>
            <a:noFill/>
          </a:ln>
        </p:spPr>
      </p:pic>
      <p:pic>
        <p:nvPicPr>
          <p:cNvPr id="308" name="Google Shape;308;p31"/>
          <p:cNvPicPr preferRelativeResize="0"/>
          <p:nvPr/>
        </p:nvPicPr>
        <p:blipFill rotWithShape="1">
          <a:blip r:embed="rId6">
            <a:alphaModFix/>
          </a:blip>
          <a:srcRect l="13569" t="12011" r="48882" b="52846"/>
          <a:stretch/>
        </p:blipFill>
        <p:spPr>
          <a:xfrm>
            <a:off x="2963406" y="2980160"/>
            <a:ext cx="4016659" cy="1987384"/>
          </a:xfrm>
          <a:prstGeom prst="rect">
            <a:avLst/>
          </a:prstGeom>
          <a:noFill/>
          <a:ln>
            <a:noFill/>
          </a:ln>
        </p:spPr>
      </p:pic>
      <p:pic>
        <p:nvPicPr>
          <p:cNvPr id="309" name="Google Shape;309;p31"/>
          <p:cNvPicPr preferRelativeResize="0"/>
          <p:nvPr/>
        </p:nvPicPr>
        <p:blipFill rotWithShape="1">
          <a:blip r:embed="rId7">
            <a:alphaModFix/>
          </a:blip>
          <a:srcRect l="12125" t="14282" r="48732" b="34262"/>
          <a:stretch/>
        </p:blipFill>
        <p:spPr>
          <a:xfrm>
            <a:off x="7268731" y="3613408"/>
            <a:ext cx="4348646" cy="29098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 calcmode="lin" valueType="num">
                                      <p:cBhvr additive="base">
                                        <p:cTn id="7" dur="500"/>
                                        <p:tgtEl>
                                          <p:spTgt spid="279"/>
                                        </p:tgtEl>
                                        <p:attrNameLst>
                                          <p:attrName>ppt_w</p:attrName>
                                        </p:attrNameLst>
                                      </p:cBhvr>
                                      <p:tavLst>
                                        <p:tav tm="0">
                                          <p:val>
                                            <p:strVal val="0"/>
                                          </p:val>
                                        </p:tav>
                                        <p:tav tm="100000">
                                          <p:val>
                                            <p:strVal val="#ppt_w"/>
                                          </p:val>
                                        </p:tav>
                                      </p:tavLst>
                                    </p:anim>
                                    <p:anim calcmode="lin" valueType="num">
                                      <p:cBhvr additive="base">
                                        <p:cTn id="8" dur="500"/>
                                        <p:tgtEl>
                                          <p:spTgt spid="27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02"/>
                                        </p:tgtEl>
                                        <p:attrNameLst>
                                          <p:attrName>style.visibility</p:attrName>
                                        </p:attrNameLst>
                                      </p:cBhvr>
                                      <p:to>
                                        <p:strVal val="visible"/>
                                      </p:to>
                                    </p:set>
                                    <p:anim calcmode="lin" valueType="num">
                                      <p:cBhvr additive="base">
                                        <p:cTn id="13" dur="500"/>
                                        <p:tgtEl>
                                          <p:spTgt spid="30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303"/>
                                        </p:tgtEl>
                                        <p:attrNameLst>
                                          <p:attrName>style.visibility</p:attrName>
                                        </p:attrNameLst>
                                      </p:cBhvr>
                                      <p:to>
                                        <p:strVal val="visible"/>
                                      </p:to>
                                    </p:set>
                                    <p:anim calcmode="lin" valueType="num">
                                      <p:cBhvr additive="base">
                                        <p:cTn id="18" dur="500"/>
                                        <p:tgtEl>
                                          <p:spTgt spid="30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5"/>
                                        </p:tgtEl>
                                        <p:attrNameLst>
                                          <p:attrName>style.visibility</p:attrName>
                                        </p:attrNameLst>
                                      </p:cBhvr>
                                      <p:to>
                                        <p:strVal val="visible"/>
                                      </p:to>
                                    </p:set>
                                    <p:anim calcmode="lin" valueType="num">
                                      <p:cBhvr additive="base">
                                        <p:cTn id="23" dur="500"/>
                                        <p:tgtEl>
                                          <p:spTgt spid="30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06"/>
                                        </p:tgtEl>
                                        <p:attrNameLst>
                                          <p:attrName>style.visibility</p:attrName>
                                        </p:attrNameLst>
                                      </p:cBhvr>
                                      <p:to>
                                        <p:strVal val="visible"/>
                                      </p:to>
                                    </p:set>
                                    <p:anim calcmode="lin" valueType="num">
                                      <p:cBhvr additive="base">
                                        <p:cTn id="28" dur="500"/>
                                        <p:tgtEl>
                                          <p:spTgt spid="30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additive="base">
                                        <p:cTn id="33" dur="500"/>
                                        <p:tgtEl>
                                          <p:spTgt spid="30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07"/>
                                        </p:tgtEl>
                                        <p:attrNameLst>
                                          <p:attrName>style.visibility</p:attrName>
                                        </p:attrNameLst>
                                      </p:cBhvr>
                                      <p:to>
                                        <p:strVal val="visible"/>
                                      </p:to>
                                    </p:set>
                                    <p:anim calcmode="lin" valueType="num">
                                      <p:cBhvr additive="base">
                                        <p:cTn id="38" dur="500"/>
                                        <p:tgtEl>
                                          <p:spTgt spid="30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8"/>
                                        </p:tgtEl>
                                        <p:attrNameLst>
                                          <p:attrName>style.visibility</p:attrName>
                                        </p:attrNameLst>
                                      </p:cBhvr>
                                      <p:to>
                                        <p:strVal val="visible"/>
                                      </p:to>
                                    </p:set>
                                    <p:anim calcmode="lin" valueType="num">
                                      <p:cBhvr additive="base">
                                        <p:cTn id="43" dur="500"/>
                                        <p:tgtEl>
                                          <p:spTgt spid="30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09"/>
                                        </p:tgtEl>
                                        <p:attrNameLst>
                                          <p:attrName>style.visibility</p:attrName>
                                        </p:attrNameLst>
                                      </p:cBhvr>
                                      <p:to>
                                        <p:strVal val="visible"/>
                                      </p:to>
                                    </p:set>
                                    <p:anim calcmode="lin" valueType="num">
                                      <p:cBhvr additive="base">
                                        <p:cTn id="48" dur="500"/>
                                        <p:tgtEl>
                                          <p:spTgt spid="3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grpSp>
        <p:nvGrpSpPr>
          <p:cNvPr id="314" name="Google Shape;314;p32"/>
          <p:cNvGrpSpPr/>
          <p:nvPr/>
        </p:nvGrpSpPr>
        <p:grpSpPr>
          <a:xfrm>
            <a:off x="167733" y="1097115"/>
            <a:ext cx="2433084" cy="5752531"/>
            <a:chOff x="896897" y="372794"/>
            <a:chExt cx="2425766" cy="6145697"/>
          </a:xfrm>
        </p:grpSpPr>
        <p:sp>
          <p:nvSpPr>
            <p:cNvPr id="315" name="Google Shape;315;p32"/>
            <p:cNvSpPr/>
            <p:nvPr/>
          </p:nvSpPr>
          <p:spPr>
            <a:xfrm>
              <a:off x="1884251" y="5904482"/>
              <a:ext cx="908701" cy="422652"/>
            </a:xfrm>
            <a:custGeom>
              <a:avLst/>
              <a:gdLst/>
              <a:ahLst/>
              <a:cxnLst/>
              <a:rect l="l" t="t" r="r" b="b"/>
              <a:pathLst>
                <a:path w="1005941" h="467879" extrusionOk="0">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6" name="Google Shape;316;p32"/>
            <p:cNvSpPr/>
            <p:nvPr/>
          </p:nvSpPr>
          <p:spPr>
            <a:xfrm>
              <a:off x="1403251" y="5981252"/>
              <a:ext cx="401519" cy="528315"/>
            </a:xfrm>
            <a:custGeom>
              <a:avLst/>
              <a:gdLst/>
              <a:ahLst/>
              <a:cxnLst/>
              <a:rect l="l" t="t" r="r" b="b"/>
              <a:pathLst>
                <a:path w="444485" h="584849" extrusionOk="0">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7" name="Google Shape;317;p32"/>
            <p:cNvSpPr/>
            <p:nvPr/>
          </p:nvSpPr>
          <p:spPr>
            <a:xfrm>
              <a:off x="896897" y="1140047"/>
              <a:ext cx="1606075" cy="1415883"/>
            </a:xfrm>
            <a:custGeom>
              <a:avLst/>
              <a:gdLst/>
              <a:ahLst/>
              <a:cxnLst/>
              <a:rect l="l" t="t" r="r" b="b"/>
              <a:pathLst>
                <a:path w="1777943" h="1567397" extrusionOk="0">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8" name="Google Shape;318;p32"/>
            <p:cNvSpPr/>
            <p:nvPr/>
          </p:nvSpPr>
          <p:spPr>
            <a:xfrm>
              <a:off x="1235707" y="2205536"/>
              <a:ext cx="1289086" cy="3888394"/>
            </a:xfrm>
            <a:custGeom>
              <a:avLst/>
              <a:gdLst/>
              <a:ahLst/>
              <a:cxnLst/>
              <a:rect l="l" t="t" r="r" b="b"/>
              <a:pathLst>
                <a:path w="1427033" h="4304494" extrusionOk="0">
                  <a:moveTo>
                    <a:pt x="1305229" y="73181"/>
                  </a:moveTo>
                  <a:cubicBezTo>
                    <a:pt x="1300550" y="82539"/>
                    <a:pt x="1291192" y="84878"/>
                    <a:pt x="1279495" y="87218"/>
                  </a:cubicBezTo>
                  <a:cubicBezTo>
                    <a:pt x="1176562" y="96575"/>
                    <a:pt x="680609" y="152721"/>
                    <a:pt x="673591" y="122309"/>
                  </a:cubicBezTo>
                  <a:cubicBezTo>
                    <a:pt x="666573" y="126988"/>
                    <a:pt x="652536" y="136345"/>
                    <a:pt x="638500" y="143363"/>
                  </a:cubicBezTo>
                  <a:cubicBezTo>
                    <a:pt x="470063" y="246297"/>
                    <a:pt x="306305" y="358588"/>
                    <a:pt x="109796" y="407715"/>
                  </a:cubicBezTo>
                  <a:cubicBezTo>
                    <a:pt x="88741" y="417073"/>
                    <a:pt x="98099" y="440467"/>
                    <a:pt x="91081" y="454503"/>
                  </a:cubicBezTo>
                  <a:cubicBezTo>
                    <a:pt x="84062" y="477897"/>
                    <a:pt x="79384" y="503631"/>
                    <a:pt x="91081" y="524685"/>
                  </a:cubicBezTo>
                  <a:cubicBezTo>
                    <a:pt x="112135" y="555097"/>
                    <a:pt x="95759" y="566794"/>
                    <a:pt x="74705" y="583170"/>
                  </a:cubicBezTo>
                  <a:cubicBezTo>
                    <a:pt x="41953" y="608904"/>
                    <a:pt x="32596" y="658031"/>
                    <a:pt x="55990" y="693122"/>
                  </a:cubicBezTo>
                  <a:cubicBezTo>
                    <a:pt x="67687" y="709498"/>
                    <a:pt x="81723" y="728213"/>
                    <a:pt x="95759" y="739910"/>
                  </a:cubicBezTo>
                  <a:cubicBezTo>
                    <a:pt x="119153" y="758625"/>
                    <a:pt x="121493" y="777340"/>
                    <a:pt x="123832" y="805413"/>
                  </a:cubicBezTo>
                  <a:cubicBezTo>
                    <a:pt x="126172" y="898989"/>
                    <a:pt x="84062" y="992565"/>
                    <a:pt x="116814" y="1086141"/>
                  </a:cubicBezTo>
                  <a:cubicBezTo>
                    <a:pt x="119153" y="1090820"/>
                    <a:pt x="116814" y="1095499"/>
                    <a:pt x="114475" y="1100177"/>
                  </a:cubicBezTo>
                  <a:cubicBezTo>
                    <a:pt x="91081" y="1186736"/>
                    <a:pt x="88741" y="1273293"/>
                    <a:pt x="114475" y="1359851"/>
                  </a:cubicBezTo>
                  <a:cubicBezTo>
                    <a:pt x="128511" y="1408978"/>
                    <a:pt x="119153" y="1458106"/>
                    <a:pt x="109796" y="1504894"/>
                  </a:cubicBezTo>
                  <a:cubicBezTo>
                    <a:pt x="93420" y="1577415"/>
                    <a:pt x="100438" y="1645258"/>
                    <a:pt x="133190" y="1713100"/>
                  </a:cubicBezTo>
                  <a:cubicBezTo>
                    <a:pt x="154244" y="1755209"/>
                    <a:pt x="163602" y="1799658"/>
                    <a:pt x="156584" y="1851125"/>
                  </a:cubicBezTo>
                  <a:cubicBezTo>
                    <a:pt x="149565" y="1909610"/>
                    <a:pt x="170620" y="1965755"/>
                    <a:pt x="186996" y="2021901"/>
                  </a:cubicBezTo>
                  <a:cubicBezTo>
                    <a:pt x="215069" y="2113137"/>
                    <a:pt x="203372" y="2213732"/>
                    <a:pt x="210390" y="2309647"/>
                  </a:cubicBezTo>
                  <a:cubicBezTo>
                    <a:pt x="210390" y="2316665"/>
                    <a:pt x="203372" y="2323683"/>
                    <a:pt x="198693" y="2333041"/>
                  </a:cubicBezTo>
                  <a:cubicBezTo>
                    <a:pt x="177638" y="2389187"/>
                    <a:pt x="161262" y="2442993"/>
                    <a:pt x="208050" y="2494460"/>
                  </a:cubicBezTo>
                  <a:cubicBezTo>
                    <a:pt x="219747" y="2506157"/>
                    <a:pt x="224426" y="2524872"/>
                    <a:pt x="215069" y="2545926"/>
                  </a:cubicBezTo>
                  <a:cubicBezTo>
                    <a:pt x="196353" y="2592714"/>
                    <a:pt x="203372" y="2646521"/>
                    <a:pt x="172959" y="2690969"/>
                  </a:cubicBezTo>
                  <a:cubicBezTo>
                    <a:pt x="170620" y="2693309"/>
                    <a:pt x="170620" y="2700327"/>
                    <a:pt x="172959" y="2705006"/>
                  </a:cubicBezTo>
                  <a:cubicBezTo>
                    <a:pt x="184656" y="2770509"/>
                    <a:pt x="177638" y="2838351"/>
                    <a:pt x="175299" y="2903855"/>
                  </a:cubicBezTo>
                  <a:cubicBezTo>
                    <a:pt x="170620" y="2985734"/>
                    <a:pt x="126172" y="3067612"/>
                    <a:pt x="161262" y="3151831"/>
                  </a:cubicBezTo>
                  <a:cubicBezTo>
                    <a:pt x="161262" y="3154170"/>
                    <a:pt x="161262" y="3158849"/>
                    <a:pt x="158923" y="3161188"/>
                  </a:cubicBezTo>
                  <a:cubicBezTo>
                    <a:pt x="144887" y="3245407"/>
                    <a:pt x="142547" y="3329625"/>
                    <a:pt x="149565" y="3413844"/>
                  </a:cubicBezTo>
                  <a:cubicBezTo>
                    <a:pt x="154244" y="3491044"/>
                    <a:pt x="151905" y="3570583"/>
                    <a:pt x="151905" y="3647784"/>
                  </a:cubicBezTo>
                  <a:cubicBezTo>
                    <a:pt x="151905" y="3769432"/>
                    <a:pt x="177638" y="3888742"/>
                    <a:pt x="194014" y="4008051"/>
                  </a:cubicBezTo>
                  <a:cubicBezTo>
                    <a:pt x="203372" y="4071215"/>
                    <a:pt x="236123" y="4129700"/>
                    <a:pt x="226766" y="4197542"/>
                  </a:cubicBezTo>
                  <a:cubicBezTo>
                    <a:pt x="219747" y="4237312"/>
                    <a:pt x="238463" y="4253688"/>
                    <a:pt x="275893" y="4256027"/>
                  </a:cubicBezTo>
                  <a:cubicBezTo>
                    <a:pt x="282911" y="4260706"/>
                    <a:pt x="292269" y="4263046"/>
                    <a:pt x="299287" y="4265385"/>
                  </a:cubicBezTo>
                  <a:cubicBezTo>
                    <a:pt x="325020" y="4270064"/>
                    <a:pt x="348414" y="4260706"/>
                    <a:pt x="374148" y="4256027"/>
                  </a:cubicBezTo>
                  <a:cubicBezTo>
                    <a:pt x="439651" y="4239652"/>
                    <a:pt x="505154" y="4232633"/>
                    <a:pt x="572997" y="4244330"/>
                  </a:cubicBezTo>
                  <a:cubicBezTo>
                    <a:pt x="589373" y="4241991"/>
                    <a:pt x="608088" y="4241991"/>
                    <a:pt x="624464" y="4234973"/>
                  </a:cubicBezTo>
                  <a:cubicBezTo>
                    <a:pt x="638500" y="4227955"/>
                    <a:pt x="638500" y="4211579"/>
                    <a:pt x="640839" y="4199882"/>
                  </a:cubicBezTo>
                  <a:cubicBezTo>
                    <a:pt x="657215" y="4089930"/>
                    <a:pt x="659555" y="3977639"/>
                    <a:pt x="636161" y="3872366"/>
                  </a:cubicBezTo>
                  <a:cubicBezTo>
                    <a:pt x="612767" y="3764754"/>
                    <a:pt x="619785" y="3657141"/>
                    <a:pt x="610427" y="3549529"/>
                  </a:cubicBezTo>
                  <a:cubicBezTo>
                    <a:pt x="608088" y="3521456"/>
                    <a:pt x="608088" y="3495723"/>
                    <a:pt x="605748" y="3467650"/>
                  </a:cubicBezTo>
                  <a:cubicBezTo>
                    <a:pt x="587033" y="3247746"/>
                    <a:pt x="575336" y="3025503"/>
                    <a:pt x="622124" y="2807939"/>
                  </a:cubicBezTo>
                  <a:cubicBezTo>
                    <a:pt x="647858" y="2693309"/>
                    <a:pt x="659555" y="2573999"/>
                    <a:pt x="666573" y="2457029"/>
                  </a:cubicBezTo>
                  <a:cubicBezTo>
                    <a:pt x="673591" y="2307308"/>
                    <a:pt x="687627" y="2155247"/>
                    <a:pt x="696985" y="2005525"/>
                  </a:cubicBezTo>
                  <a:cubicBezTo>
                    <a:pt x="704003" y="1888555"/>
                    <a:pt x="750791" y="1642918"/>
                    <a:pt x="795240" y="1537645"/>
                  </a:cubicBezTo>
                  <a:cubicBezTo>
                    <a:pt x="790561" y="1539985"/>
                    <a:pt x="783543" y="1699064"/>
                    <a:pt x="771846" y="1766906"/>
                  </a:cubicBezTo>
                  <a:cubicBezTo>
                    <a:pt x="760149" y="1846446"/>
                    <a:pt x="750791" y="1900252"/>
                    <a:pt x="746112" y="1977452"/>
                  </a:cubicBezTo>
                  <a:cubicBezTo>
                    <a:pt x="769506" y="2047634"/>
                    <a:pt x="767167" y="2134192"/>
                    <a:pt x="769506" y="2209053"/>
                  </a:cubicBezTo>
                  <a:cubicBezTo>
                    <a:pt x="769506" y="2251162"/>
                    <a:pt x="776524" y="2293271"/>
                    <a:pt x="785882" y="2335380"/>
                  </a:cubicBezTo>
                  <a:cubicBezTo>
                    <a:pt x="811615" y="2459369"/>
                    <a:pt x="809276" y="2590375"/>
                    <a:pt x="795240" y="2714363"/>
                  </a:cubicBezTo>
                  <a:cubicBezTo>
                    <a:pt x="781203" y="2847709"/>
                    <a:pt x="755470" y="2981055"/>
                    <a:pt x="748452" y="3114400"/>
                  </a:cubicBezTo>
                  <a:cubicBezTo>
                    <a:pt x="739094" y="3292195"/>
                    <a:pt x="732076" y="3469989"/>
                    <a:pt x="755470" y="3647784"/>
                  </a:cubicBezTo>
                  <a:cubicBezTo>
                    <a:pt x="760149" y="3687553"/>
                    <a:pt x="769506" y="3732002"/>
                    <a:pt x="757809" y="3769432"/>
                  </a:cubicBezTo>
                  <a:cubicBezTo>
                    <a:pt x="729736" y="3865348"/>
                    <a:pt x="748452" y="3958924"/>
                    <a:pt x="760149" y="4052500"/>
                  </a:cubicBezTo>
                  <a:cubicBezTo>
                    <a:pt x="764827" y="4096948"/>
                    <a:pt x="748452" y="4141397"/>
                    <a:pt x="767167" y="4185845"/>
                  </a:cubicBezTo>
                  <a:cubicBezTo>
                    <a:pt x="774185" y="4195203"/>
                    <a:pt x="781203" y="4204561"/>
                    <a:pt x="792900" y="4206900"/>
                  </a:cubicBezTo>
                  <a:cubicBezTo>
                    <a:pt x="877119" y="4213918"/>
                    <a:pt x="961337" y="4211579"/>
                    <a:pt x="1045555" y="4211579"/>
                  </a:cubicBezTo>
                  <a:cubicBezTo>
                    <a:pt x="1104040" y="4211579"/>
                    <a:pt x="1160186" y="4192864"/>
                    <a:pt x="1197616" y="4143736"/>
                  </a:cubicBezTo>
                  <a:cubicBezTo>
                    <a:pt x="1213992" y="4122682"/>
                    <a:pt x="1202295" y="4094609"/>
                    <a:pt x="1211653" y="4071215"/>
                  </a:cubicBezTo>
                  <a:cubicBezTo>
                    <a:pt x="1204635" y="4010390"/>
                    <a:pt x="1199956" y="3947227"/>
                    <a:pt x="1185919" y="3888742"/>
                  </a:cubicBezTo>
                  <a:cubicBezTo>
                    <a:pt x="1176562" y="3844293"/>
                    <a:pt x="1169544" y="3804523"/>
                    <a:pt x="1171883" y="3757735"/>
                  </a:cubicBezTo>
                  <a:cubicBezTo>
                    <a:pt x="1174222" y="3708608"/>
                    <a:pt x="1192938" y="3657141"/>
                    <a:pt x="1174222" y="3610353"/>
                  </a:cubicBezTo>
                  <a:cubicBezTo>
                    <a:pt x="1146150" y="3542511"/>
                    <a:pt x="1146150" y="3472329"/>
                    <a:pt x="1157847" y="3404486"/>
                  </a:cubicBezTo>
                  <a:cubicBezTo>
                    <a:pt x="1183580" y="3268801"/>
                    <a:pt x="1171883" y="3128437"/>
                    <a:pt x="1195277" y="2992752"/>
                  </a:cubicBezTo>
                  <a:cubicBezTo>
                    <a:pt x="1209313" y="2908533"/>
                    <a:pt x="1206974" y="2824315"/>
                    <a:pt x="1258441" y="2751794"/>
                  </a:cubicBezTo>
                  <a:cubicBezTo>
                    <a:pt x="1277156" y="2726060"/>
                    <a:pt x="1277156" y="2688630"/>
                    <a:pt x="1274817" y="2655878"/>
                  </a:cubicBezTo>
                  <a:cubicBezTo>
                    <a:pt x="1272477" y="2630145"/>
                    <a:pt x="1272477" y="2604411"/>
                    <a:pt x="1274817" y="2578678"/>
                  </a:cubicBezTo>
                  <a:cubicBezTo>
                    <a:pt x="1286514" y="2454690"/>
                    <a:pt x="1312247" y="2333041"/>
                    <a:pt x="1302889" y="2209053"/>
                  </a:cubicBezTo>
                  <a:cubicBezTo>
                    <a:pt x="1302889" y="2204374"/>
                    <a:pt x="1302889" y="2199695"/>
                    <a:pt x="1302889" y="2192677"/>
                  </a:cubicBezTo>
                  <a:cubicBezTo>
                    <a:pt x="1298211" y="2012543"/>
                    <a:pt x="1319265" y="1832410"/>
                    <a:pt x="1314586" y="1649936"/>
                  </a:cubicBezTo>
                  <a:cubicBezTo>
                    <a:pt x="1307568" y="1392602"/>
                    <a:pt x="1258441" y="1142287"/>
                    <a:pt x="1181241" y="898989"/>
                  </a:cubicBezTo>
                  <a:cubicBezTo>
                    <a:pt x="1167204" y="891971"/>
                    <a:pt x="1190598" y="770322"/>
                    <a:pt x="1202295" y="714177"/>
                  </a:cubicBezTo>
                  <a:cubicBezTo>
                    <a:pt x="1216332" y="639316"/>
                    <a:pt x="1216332" y="555097"/>
                    <a:pt x="1190598" y="475558"/>
                  </a:cubicBezTo>
                  <a:cubicBezTo>
                    <a:pt x="1230368" y="470879"/>
                    <a:pt x="1272477" y="487255"/>
                    <a:pt x="1302889" y="452164"/>
                  </a:cubicBezTo>
                  <a:cubicBezTo>
                    <a:pt x="1305229" y="442806"/>
                    <a:pt x="1300550" y="438128"/>
                    <a:pt x="1293532" y="435788"/>
                  </a:cubicBezTo>
                  <a:cubicBezTo>
                    <a:pt x="1286514" y="433449"/>
                    <a:pt x="1279495" y="433449"/>
                    <a:pt x="1272477" y="435788"/>
                  </a:cubicBezTo>
                  <a:cubicBezTo>
                    <a:pt x="1204635" y="442806"/>
                    <a:pt x="1195277" y="435788"/>
                    <a:pt x="1178901" y="367946"/>
                  </a:cubicBezTo>
                  <a:cubicBezTo>
                    <a:pt x="1174222" y="349230"/>
                    <a:pt x="1171883" y="332855"/>
                    <a:pt x="1169544" y="314139"/>
                  </a:cubicBezTo>
                  <a:cubicBezTo>
                    <a:pt x="1167204" y="288406"/>
                    <a:pt x="1157847" y="260333"/>
                    <a:pt x="1176562" y="236939"/>
                  </a:cubicBezTo>
                  <a:cubicBezTo>
                    <a:pt x="1213992" y="192491"/>
                    <a:pt x="1256101" y="159739"/>
                    <a:pt x="1314586" y="150382"/>
                  </a:cubicBezTo>
                  <a:cubicBezTo>
                    <a:pt x="1380090" y="141024"/>
                    <a:pt x="1384768" y="136345"/>
                    <a:pt x="1354356" y="77860"/>
                  </a:cubicBezTo>
                  <a:cubicBezTo>
                    <a:pt x="1363714" y="70842"/>
                    <a:pt x="1373071" y="75521"/>
                    <a:pt x="1382429" y="73181"/>
                  </a:cubicBezTo>
                  <a:cubicBezTo>
                    <a:pt x="1387108" y="70842"/>
                    <a:pt x="1391787" y="68503"/>
                    <a:pt x="1394126" y="63824"/>
                  </a:cubicBezTo>
                  <a:cubicBezTo>
                    <a:pt x="1363714" y="42769"/>
                    <a:pt x="1330962" y="26393"/>
                    <a:pt x="1305229" y="73181"/>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9" name="Google Shape;319;p32"/>
            <p:cNvSpPr/>
            <p:nvPr/>
          </p:nvSpPr>
          <p:spPr>
            <a:xfrm>
              <a:off x="1870706" y="5880287"/>
              <a:ext cx="929833" cy="486049"/>
            </a:xfrm>
            <a:custGeom>
              <a:avLst/>
              <a:gdLst/>
              <a:ahLst/>
              <a:cxnLst/>
              <a:rect l="l" t="t" r="r" b="b"/>
              <a:pathLst>
                <a:path w="1029335" h="538061" extrusionOk="0">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0" name="Google Shape;320;p32"/>
            <p:cNvSpPr/>
            <p:nvPr/>
          </p:nvSpPr>
          <p:spPr>
            <a:xfrm>
              <a:off x="1518804" y="372794"/>
              <a:ext cx="697375" cy="591712"/>
            </a:xfrm>
            <a:custGeom>
              <a:avLst/>
              <a:gdLst/>
              <a:ahLst/>
              <a:cxnLst/>
              <a:rect l="l" t="t" r="r" b="b"/>
              <a:pathLst>
                <a:path w="772001" h="655031" extrusionOk="0">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1" name="Google Shape;321;p32"/>
            <p:cNvSpPr/>
            <p:nvPr/>
          </p:nvSpPr>
          <p:spPr>
            <a:xfrm>
              <a:off x="1389934" y="5990176"/>
              <a:ext cx="443784" cy="528315"/>
            </a:xfrm>
            <a:custGeom>
              <a:avLst/>
              <a:gdLst/>
              <a:ahLst/>
              <a:cxnLst/>
              <a:rect l="l" t="t" r="r" b="b"/>
              <a:pathLst>
                <a:path w="491273" h="584849" extrusionOk="0">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2" name="Google Shape;322;p32"/>
            <p:cNvSpPr/>
            <p:nvPr/>
          </p:nvSpPr>
          <p:spPr>
            <a:xfrm>
              <a:off x="988313" y="705022"/>
              <a:ext cx="1914616" cy="1929923"/>
            </a:xfrm>
            <a:custGeom>
              <a:avLst/>
              <a:gdLst/>
              <a:ahLst/>
              <a:cxnLst/>
              <a:rect l="l" t="t" r="r" b="b"/>
              <a:pathLst>
                <a:path w="1914616" h="1929923" extrusionOk="0">
                  <a:moveTo>
                    <a:pt x="1895064" y="1476543"/>
                  </a:moveTo>
                  <a:lnTo>
                    <a:pt x="1912499" y="1486317"/>
                  </a:lnTo>
                  <a:cubicBezTo>
                    <a:pt x="1920952" y="1503222"/>
                    <a:pt x="1901932" y="1507449"/>
                    <a:pt x="1893480" y="1518016"/>
                  </a:cubicBezTo>
                  <a:cubicBezTo>
                    <a:pt x="1802609" y="1613112"/>
                    <a:pt x="1696946" y="1691303"/>
                    <a:pt x="1597623" y="1777947"/>
                  </a:cubicBezTo>
                  <a:cubicBezTo>
                    <a:pt x="1542678" y="1826552"/>
                    <a:pt x="1479280" y="1864591"/>
                    <a:pt x="1415882" y="1902629"/>
                  </a:cubicBezTo>
                  <a:cubicBezTo>
                    <a:pt x="1335579" y="1921649"/>
                    <a:pt x="1318673" y="1911083"/>
                    <a:pt x="1299653" y="1832892"/>
                  </a:cubicBezTo>
                  <a:cubicBezTo>
                    <a:pt x="1270068" y="1710323"/>
                    <a:pt x="1322899" y="1638472"/>
                    <a:pt x="1453921" y="1627905"/>
                  </a:cubicBezTo>
                  <a:cubicBezTo>
                    <a:pt x="1464487" y="1627905"/>
                    <a:pt x="1475054" y="1627905"/>
                    <a:pt x="1481394" y="1617339"/>
                  </a:cubicBezTo>
                  <a:cubicBezTo>
                    <a:pt x="1485620" y="1608886"/>
                    <a:pt x="1479280" y="1604660"/>
                    <a:pt x="1472941" y="1598319"/>
                  </a:cubicBezTo>
                  <a:cubicBezTo>
                    <a:pt x="1462374" y="1585640"/>
                    <a:pt x="1432788" y="1583527"/>
                    <a:pt x="1441242" y="1564507"/>
                  </a:cubicBezTo>
                  <a:cubicBezTo>
                    <a:pt x="1451808" y="1543375"/>
                    <a:pt x="1477167" y="1556054"/>
                    <a:pt x="1496186" y="1560281"/>
                  </a:cubicBezTo>
                  <a:cubicBezTo>
                    <a:pt x="1515206" y="1568734"/>
                    <a:pt x="1536338" y="1570847"/>
                    <a:pt x="1553244" y="1583527"/>
                  </a:cubicBezTo>
                  <a:cubicBezTo>
                    <a:pt x="1563811" y="1566620"/>
                    <a:pt x="1536338" y="1556054"/>
                    <a:pt x="1553244" y="1541262"/>
                  </a:cubicBezTo>
                  <a:cubicBezTo>
                    <a:pt x="1572264" y="1520129"/>
                    <a:pt x="1589170" y="1526469"/>
                    <a:pt x="1606076" y="1541262"/>
                  </a:cubicBezTo>
                  <a:cubicBezTo>
                    <a:pt x="1642001" y="1589867"/>
                    <a:pt x="1618736" y="1597569"/>
                    <a:pt x="1715007" y="1529154"/>
                  </a:cubicBezTo>
                  <a:cubicBezTo>
                    <a:pt x="1743824" y="1568556"/>
                    <a:pt x="1732092" y="1565690"/>
                    <a:pt x="1800299" y="1520899"/>
                  </a:cubicBezTo>
                  <a:cubicBezTo>
                    <a:pt x="1808751" y="1533578"/>
                    <a:pt x="1855440" y="1494770"/>
                    <a:pt x="1874460" y="1477864"/>
                  </a:cubicBezTo>
                  <a:cubicBezTo>
                    <a:pt x="1880800" y="1479977"/>
                    <a:pt x="1888196" y="1477335"/>
                    <a:pt x="1895064" y="1476543"/>
                  </a:cubicBezTo>
                  <a:close/>
                  <a:moveTo>
                    <a:pt x="1244180" y="1396504"/>
                  </a:moveTo>
                  <a:cubicBezTo>
                    <a:pt x="1304408" y="1400202"/>
                    <a:pt x="1363051" y="1412353"/>
                    <a:pt x="1430676" y="1431372"/>
                  </a:cubicBezTo>
                  <a:cubicBezTo>
                    <a:pt x="1437015" y="1433485"/>
                    <a:pt x="1443355" y="1433485"/>
                    <a:pt x="1443355" y="1441939"/>
                  </a:cubicBezTo>
                  <a:cubicBezTo>
                    <a:pt x="1445468" y="1452505"/>
                    <a:pt x="1437015" y="1454618"/>
                    <a:pt x="1428562" y="1456732"/>
                  </a:cubicBezTo>
                  <a:cubicBezTo>
                    <a:pt x="1407429" y="1465184"/>
                    <a:pt x="1388411" y="1473638"/>
                    <a:pt x="1363051" y="1463072"/>
                  </a:cubicBezTo>
                  <a:cubicBezTo>
                    <a:pt x="1339805" y="1452505"/>
                    <a:pt x="1312333" y="1454618"/>
                    <a:pt x="1286973" y="1450392"/>
                  </a:cubicBezTo>
                  <a:cubicBezTo>
                    <a:pt x="1261615" y="1439826"/>
                    <a:pt x="1227802" y="1437712"/>
                    <a:pt x="1198217" y="1446166"/>
                  </a:cubicBezTo>
                  <a:cubicBezTo>
                    <a:pt x="1227802" y="1450392"/>
                    <a:pt x="1267955" y="1454618"/>
                    <a:pt x="1286973" y="1467298"/>
                  </a:cubicBezTo>
                  <a:cubicBezTo>
                    <a:pt x="1289087" y="1509563"/>
                    <a:pt x="1257388" y="1492658"/>
                    <a:pt x="1240482" y="1496883"/>
                  </a:cubicBezTo>
                  <a:cubicBezTo>
                    <a:pt x="1213009" y="1490544"/>
                    <a:pt x="1170744" y="1482091"/>
                    <a:pt x="1147498" y="1486317"/>
                  </a:cubicBezTo>
                  <a:cubicBezTo>
                    <a:pt x="1134819" y="1490544"/>
                    <a:pt x="1115800" y="1492658"/>
                    <a:pt x="1109460" y="1494770"/>
                  </a:cubicBezTo>
                  <a:cubicBezTo>
                    <a:pt x="1115800" y="1496883"/>
                    <a:pt x="1132705" y="1498997"/>
                    <a:pt x="1147498" y="1496883"/>
                  </a:cubicBezTo>
                  <a:cubicBezTo>
                    <a:pt x="1181310" y="1492658"/>
                    <a:pt x="1202443" y="1494770"/>
                    <a:pt x="1210896" y="1513790"/>
                  </a:cubicBezTo>
                  <a:cubicBezTo>
                    <a:pt x="1166518" y="1530696"/>
                    <a:pt x="1115800" y="1524356"/>
                    <a:pt x="1073535" y="1551829"/>
                  </a:cubicBezTo>
                  <a:cubicBezTo>
                    <a:pt x="1014363" y="1562395"/>
                    <a:pt x="957305" y="1572961"/>
                    <a:pt x="898134" y="1581414"/>
                  </a:cubicBezTo>
                  <a:cubicBezTo>
                    <a:pt x="881228" y="1583528"/>
                    <a:pt x="870662" y="1591980"/>
                    <a:pt x="862209" y="1606773"/>
                  </a:cubicBezTo>
                  <a:cubicBezTo>
                    <a:pt x="857982" y="1613113"/>
                    <a:pt x="832624" y="1625793"/>
                    <a:pt x="813604" y="1638472"/>
                  </a:cubicBezTo>
                  <a:lnTo>
                    <a:pt x="678355" y="1720889"/>
                  </a:lnTo>
                  <a:cubicBezTo>
                    <a:pt x="572693" y="1788513"/>
                    <a:pt x="467030" y="1839232"/>
                    <a:pt x="342348" y="1870931"/>
                  </a:cubicBezTo>
                  <a:cubicBezTo>
                    <a:pt x="333894" y="1873043"/>
                    <a:pt x="228231" y="1887837"/>
                    <a:pt x="156381" y="1917423"/>
                  </a:cubicBezTo>
                  <a:cubicBezTo>
                    <a:pt x="118343" y="1934328"/>
                    <a:pt x="84530" y="1936441"/>
                    <a:pt x="57058" y="1908969"/>
                  </a:cubicBezTo>
                  <a:cubicBezTo>
                    <a:pt x="29586" y="1879384"/>
                    <a:pt x="14793" y="1851911"/>
                    <a:pt x="0" y="1809646"/>
                  </a:cubicBezTo>
                  <a:cubicBezTo>
                    <a:pt x="69738" y="1750475"/>
                    <a:pt x="57058" y="1731456"/>
                    <a:pt x="112003" y="1691303"/>
                  </a:cubicBezTo>
                  <a:cubicBezTo>
                    <a:pt x="293743" y="1579301"/>
                    <a:pt x="369820" y="1600433"/>
                    <a:pt x="416312" y="1598320"/>
                  </a:cubicBezTo>
                  <a:cubicBezTo>
                    <a:pt x="469143" y="1591980"/>
                    <a:pt x="530428" y="1591980"/>
                    <a:pt x="608618" y="1566621"/>
                  </a:cubicBezTo>
                  <a:cubicBezTo>
                    <a:pt x="712168" y="1534922"/>
                    <a:pt x="762885" y="1532809"/>
                    <a:pt x="836849" y="1511676"/>
                  </a:cubicBezTo>
                  <a:cubicBezTo>
                    <a:pt x="934060" y="1486317"/>
                    <a:pt x="982665" y="1439826"/>
                    <a:pt x="1048175" y="1412353"/>
                  </a:cubicBezTo>
                  <a:cubicBezTo>
                    <a:pt x="1122139" y="1397560"/>
                    <a:pt x="1183952" y="1392805"/>
                    <a:pt x="1244180" y="1396504"/>
                  </a:cubicBezTo>
                  <a:close/>
                  <a:moveTo>
                    <a:pt x="946179" y="991"/>
                  </a:moveTo>
                  <a:cubicBezTo>
                    <a:pt x="959024" y="3105"/>
                    <a:pt x="971571" y="8652"/>
                    <a:pt x="982666" y="18162"/>
                  </a:cubicBezTo>
                  <a:cubicBezTo>
                    <a:pt x="1031271" y="51974"/>
                    <a:pt x="1096782" y="60427"/>
                    <a:pt x="1151726" y="70993"/>
                  </a:cubicBezTo>
                  <a:cubicBezTo>
                    <a:pt x="1153840" y="90013"/>
                    <a:pt x="1155953" y="98466"/>
                    <a:pt x="1155953" y="111145"/>
                  </a:cubicBezTo>
                  <a:lnTo>
                    <a:pt x="1155953" y="208355"/>
                  </a:lnTo>
                  <a:cubicBezTo>
                    <a:pt x="1122141" y="261186"/>
                    <a:pt x="1115801" y="307678"/>
                    <a:pt x="1117914" y="373189"/>
                  </a:cubicBezTo>
                  <a:cubicBezTo>
                    <a:pt x="1120027" y="417568"/>
                    <a:pt x="1098895" y="459833"/>
                    <a:pt x="1067196" y="493645"/>
                  </a:cubicBezTo>
                  <a:cubicBezTo>
                    <a:pt x="1048177" y="514777"/>
                    <a:pt x="1033384" y="529570"/>
                    <a:pt x="1016478" y="563382"/>
                  </a:cubicBezTo>
                  <a:cubicBezTo>
                    <a:pt x="1005912" y="586628"/>
                    <a:pt x="999572" y="605647"/>
                    <a:pt x="989006" y="624667"/>
                  </a:cubicBezTo>
                  <a:cubicBezTo>
                    <a:pt x="983723" y="638403"/>
                    <a:pt x="975269" y="644743"/>
                    <a:pt x="965495" y="646328"/>
                  </a:cubicBezTo>
                  <a:lnTo>
                    <a:pt x="959415" y="645000"/>
                  </a:lnTo>
                  <a:lnTo>
                    <a:pt x="880948" y="615551"/>
                  </a:lnTo>
                  <a:lnTo>
                    <a:pt x="856567" y="604576"/>
                  </a:lnTo>
                  <a:lnTo>
                    <a:pt x="773453" y="559156"/>
                  </a:lnTo>
                  <a:cubicBezTo>
                    <a:pt x="792472" y="576062"/>
                    <a:pt x="818360" y="588213"/>
                    <a:pt x="846625" y="600101"/>
                  </a:cubicBezTo>
                  <a:lnTo>
                    <a:pt x="856567" y="604576"/>
                  </a:lnTo>
                  <a:lnTo>
                    <a:pt x="867229" y="610403"/>
                  </a:lnTo>
                  <a:lnTo>
                    <a:pt x="880948" y="615551"/>
                  </a:lnTo>
                  <a:lnTo>
                    <a:pt x="934060" y="639460"/>
                  </a:lnTo>
                  <a:lnTo>
                    <a:pt x="959415" y="645000"/>
                  </a:lnTo>
                  <a:lnTo>
                    <a:pt x="978439" y="652139"/>
                  </a:lnTo>
                  <a:cubicBezTo>
                    <a:pt x="982666" y="654253"/>
                    <a:pt x="984779" y="658479"/>
                    <a:pt x="984779" y="662705"/>
                  </a:cubicBezTo>
                  <a:cubicBezTo>
                    <a:pt x="1001685" y="751463"/>
                    <a:pt x="965759" y="831766"/>
                    <a:pt x="955193" y="918410"/>
                  </a:cubicBezTo>
                  <a:cubicBezTo>
                    <a:pt x="953080" y="943769"/>
                    <a:pt x="944627" y="969128"/>
                    <a:pt x="938287" y="994487"/>
                  </a:cubicBezTo>
                  <a:cubicBezTo>
                    <a:pt x="925608" y="1002941"/>
                    <a:pt x="944627" y="1026186"/>
                    <a:pt x="921381" y="1030413"/>
                  </a:cubicBezTo>
                  <a:cubicBezTo>
                    <a:pt x="879116" y="943769"/>
                    <a:pt x="813605" y="871918"/>
                    <a:pt x="754433" y="797954"/>
                  </a:cubicBezTo>
                  <a:cubicBezTo>
                    <a:pt x="729075" y="768368"/>
                    <a:pt x="688922" y="749350"/>
                    <a:pt x="655111" y="728217"/>
                  </a:cubicBezTo>
                  <a:cubicBezTo>
                    <a:pt x="574806" y="677498"/>
                    <a:pt x="547334" y="595081"/>
                    <a:pt x="579033" y="508438"/>
                  </a:cubicBezTo>
                  <a:cubicBezTo>
                    <a:pt x="602279" y="451380"/>
                    <a:pt x="605945" y="374057"/>
                    <a:pt x="616511" y="312772"/>
                  </a:cubicBezTo>
                  <a:cubicBezTo>
                    <a:pt x="641870" y="325451"/>
                    <a:pt x="669903" y="366849"/>
                    <a:pt x="699489" y="333037"/>
                  </a:cubicBezTo>
                  <a:cubicBezTo>
                    <a:pt x="640318" y="333037"/>
                    <a:pt x="629751" y="320357"/>
                    <a:pt x="614958" y="265413"/>
                  </a:cubicBezTo>
                  <a:cubicBezTo>
                    <a:pt x="608619" y="242168"/>
                    <a:pt x="591712" y="225188"/>
                    <a:pt x="585372" y="197789"/>
                  </a:cubicBezTo>
                  <a:cubicBezTo>
                    <a:pt x="579033" y="170389"/>
                    <a:pt x="553673" y="130598"/>
                    <a:pt x="576920" y="101013"/>
                  </a:cubicBezTo>
                  <a:cubicBezTo>
                    <a:pt x="644544" y="98899"/>
                    <a:pt x="705828" y="136505"/>
                    <a:pt x="710055" y="229487"/>
                  </a:cubicBezTo>
                  <a:cubicBezTo>
                    <a:pt x="739641" y="212582"/>
                    <a:pt x="739641" y="185109"/>
                    <a:pt x="737527" y="157637"/>
                  </a:cubicBezTo>
                  <a:cubicBezTo>
                    <a:pt x="735414" y="128051"/>
                    <a:pt x="741754" y="109032"/>
                    <a:pt x="777680" y="115372"/>
                  </a:cubicBezTo>
                  <a:cubicBezTo>
                    <a:pt x="822058" y="123824"/>
                    <a:pt x="841077" y="96352"/>
                    <a:pt x="853757" y="60427"/>
                  </a:cubicBezTo>
                  <a:cubicBezTo>
                    <a:pt x="866436" y="19218"/>
                    <a:pt x="907645" y="-5348"/>
                    <a:pt x="946179" y="991"/>
                  </a:cubicBezTo>
                  <a:close/>
                </a:path>
              </a:pathLst>
            </a:custGeom>
            <a:solidFill>
              <a:srgbClr val="FECBA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23" name="Google Shape;323;p32"/>
            <p:cNvGrpSpPr/>
            <p:nvPr/>
          </p:nvGrpSpPr>
          <p:grpSpPr>
            <a:xfrm>
              <a:off x="1314163" y="2864343"/>
              <a:ext cx="1013391" cy="285088"/>
              <a:chOff x="8963351" y="2835327"/>
              <a:chExt cx="1121835" cy="315595"/>
            </a:xfrm>
          </p:grpSpPr>
          <p:sp>
            <p:nvSpPr>
              <p:cNvPr id="324" name="Google Shape;324;p32"/>
              <p:cNvSpPr/>
              <p:nvPr/>
            </p:nvSpPr>
            <p:spPr>
              <a:xfrm>
                <a:off x="9991610" y="2901191"/>
                <a:ext cx="93576" cy="163758"/>
              </a:xfrm>
              <a:custGeom>
                <a:avLst/>
                <a:gdLst/>
                <a:ahLst/>
                <a:cxnLst/>
                <a:rect l="l" t="t" r="r" b="b"/>
                <a:pathLst>
                  <a:path w="93575" h="163757" extrusionOk="0">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5" name="Google Shape;325;p32"/>
              <p:cNvSpPr/>
              <p:nvPr/>
            </p:nvSpPr>
            <p:spPr>
              <a:xfrm>
                <a:off x="9071658" y="2854204"/>
                <a:ext cx="444486" cy="257334"/>
              </a:xfrm>
              <a:custGeom>
                <a:avLst/>
                <a:gdLst/>
                <a:ahLst/>
                <a:cxnLst/>
                <a:rect l="l" t="t" r="r" b="b"/>
                <a:pathLst>
                  <a:path w="444485" h="257333" extrusionOk="0">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6" name="Google Shape;326;p32"/>
              <p:cNvSpPr/>
              <p:nvPr/>
            </p:nvSpPr>
            <p:spPr>
              <a:xfrm>
                <a:off x="9480134" y="2950191"/>
                <a:ext cx="257334" cy="187152"/>
              </a:xfrm>
              <a:custGeom>
                <a:avLst/>
                <a:gdLst/>
                <a:ahLst/>
                <a:cxnLst/>
                <a:rect l="l" t="t" r="r" b="b"/>
                <a:pathLst>
                  <a:path w="257333" h="187151" extrusionOk="0">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7" name="Google Shape;327;p32"/>
              <p:cNvSpPr/>
              <p:nvPr/>
            </p:nvSpPr>
            <p:spPr>
              <a:xfrm>
                <a:off x="9682317" y="2963770"/>
                <a:ext cx="280728" cy="187152"/>
              </a:xfrm>
              <a:custGeom>
                <a:avLst/>
                <a:gdLst/>
                <a:ahLst/>
                <a:cxnLst/>
                <a:rect l="l" t="t" r="r" b="b"/>
                <a:pathLst>
                  <a:path w="280727" h="187151" extrusionOk="0">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8" name="Google Shape;328;p32"/>
              <p:cNvSpPr/>
              <p:nvPr/>
            </p:nvSpPr>
            <p:spPr>
              <a:xfrm>
                <a:off x="8963351" y="2835327"/>
                <a:ext cx="140364" cy="187152"/>
              </a:xfrm>
              <a:custGeom>
                <a:avLst/>
                <a:gdLst/>
                <a:ahLst/>
                <a:cxnLst/>
                <a:rect l="l" t="t" r="r" b="b"/>
                <a:pathLst>
                  <a:path w="140363" h="187151" extrusionOk="0">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9" name="Google Shape;329;p32"/>
              <p:cNvSpPr/>
              <p:nvPr/>
            </p:nvSpPr>
            <p:spPr>
              <a:xfrm>
                <a:off x="9892135" y="2926594"/>
                <a:ext cx="163758" cy="187152"/>
              </a:xfrm>
              <a:custGeom>
                <a:avLst/>
                <a:gdLst/>
                <a:ahLst/>
                <a:cxnLst/>
                <a:rect l="l" t="t" r="r" b="b"/>
                <a:pathLst>
                  <a:path w="163757" h="187151" extrusionOk="0">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30" name="Google Shape;330;p32"/>
            <p:cNvSpPr/>
            <p:nvPr/>
          </p:nvSpPr>
          <p:spPr>
            <a:xfrm>
              <a:off x="1909694" y="1707401"/>
              <a:ext cx="217666" cy="1291202"/>
            </a:xfrm>
            <a:custGeom>
              <a:avLst/>
              <a:gdLst/>
              <a:ahLst/>
              <a:cxnLst/>
              <a:rect l="l" t="t" r="r" b="b"/>
              <a:pathLst>
                <a:path w="217666" h="1291202" extrusionOk="0">
                  <a:moveTo>
                    <a:pt x="200760" y="1217238"/>
                  </a:moveTo>
                  <a:cubicBezTo>
                    <a:pt x="209213" y="1215124"/>
                    <a:pt x="215553" y="1221464"/>
                    <a:pt x="217666" y="1232030"/>
                  </a:cubicBezTo>
                  <a:cubicBezTo>
                    <a:pt x="217666" y="1242597"/>
                    <a:pt x="213440" y="1248937"/>
                    <a:pt x="202873" y="1251050"/>
                  </a:cubicBezTo>
                  <a:cubicBezTo>
                    <a:pt x="192307" y="1251050"/>
                    <a:pt x="185967" y="1244710"/>
                    <a:pt x="183853" y="1236257"/>
                  </a:cubicBezTo>
                  <a:cubicBezTo>
                    <a:pt x="183853" y="1225691"/>
                    <a:pt x="190194" y="1219351"/>
                    <a:pt x="200760" y="1217238"/>
                  </a:cubicBezTo>
                  <a:close/>
                  <a:moveTo>
                    <a:pt x="188082" y="929834"/>
                  </a:moveTo>
                  <a:cubicBezTo>
                    <a:pt x="198648" y="931948"/>
                    <a:pt x="207101" y="940401"/>
                    <a:pt x="204988" y="950967"/>
                  </a:cubicBezTo>
                  <a:cubicBezTo>
                    <a:pt x="204988" y="963647"/>
                    <a:pt x="196534" y="974214"/>
                    <a:pt x="181742" y="969987"/>
                  </a:cubicBezTo>
                  <a:cubicBezTo>
                    <a:pt x="169062" y="967873"/>
                    <a:pt x="164835" y="957307"/>
                    <a:pt x="166949" y="946740"/>
                  </a:cubicBezTo>
                  <a:cubicBezTo>
                    <a:pt x="169062" y="936174"/>
                    <a:pt x="175401" y="929834"/>
                    <a:pt x="188082" y="929834"/>
                  </a:cubicBezTo>
                  <a:close/>
                  <a:moveTo>
                    <a:pt x="128909" y="657225"/>
                  </a:moveTo>
                  <a:cubicBezTo>
                    <a:pt x="137362" y="659338"/>
                    <a:pt x="143702" y="665678"/>
                    <a:pt x="141589" y="674131"/>
                  </a:cubicBezTo>
                  <a:cubicBezTo>
                    <a:pt x="141589" y="684697"/>
                    <a:pt x="135249" y="691037"/>
                    <a:pt x="124682" y="691037"/>
                  </a:cubicBezTo>
                  <a:cubicBezTo>
                    <a:pt x="114116" y="688924"/>
                    <a:pt x="107776" y="684697"/>
                    <a:pt x="109890" y="672017"/>
                  </a:cubicBezTo>
                  <a:cubicBezTo>
                    <a:pt x="112003" y="661451"/>
                    <a:pt x="118343" y="655111"/>
                    <a:pt x="128909" y="657225"/>
                  </a:cubicBezTo>
                  <a:close/>
                  <a:moveTo>
                    <a:pt x="69737" y="623411"/>
                  </a:moveTo>
                  <a:cubicBezTo>
                    <a:pt x="86644" y="623411"/>
                    <a:pt x="86644" y="636091"/>
                    <a:pt x="88757" y="648770"/>
                  </a:cubicBezTo>
                  <a:cubicBezTo>
                    <a:pt x="103550" y="707942"/>
                    <a:pt x="122569" y="765000"/>
                    <a:pt x="120456" y="828398"/>
                  </a:cubicBezTo>
                  <a:cubicBezTo>
                    <a:pt x="118343" y="879116"/>
                    <a:pt x="139476" y="931948"/>
                    <a:pt x="164834" y="980552"/>
                  </a:cubicBezTo>
                  <a:cubicBezTo>
                    <a:pt x="204987" y="1058743"/>
                    <a:pt x="224007" y="1136933"/>
                    <a:pt x="173288" y="1219351"/>
                  </a:cubicBezTo>
                  <a:cubicBezTo>
                    <a:pt x="160608" y="1240483"/>
                    <a:pt x="156382" y="1267956"/>
                    <a:pt x="147928" y="1291202"/>
                  </a:cubicBezTo>
                  <a:cubicBezTo>
                    <a:pt x="143702" y="1291202"/>
                    <a:pt x="141589" y="1289088"/>
                    <a:pt x="137362" y="1289088"/>
                  </a:cubicBezTo>
                  <a:cubicBezTo>
                    <a:pt x="143702" y="1265843"/>
                    <a:pt x="145815" y="1238370"/>
                    <a:pt x="158495" y="1217238"/>
                  </a:cubicBezTo>
                  <a:cubicBezTo>
                    <a:pt x="207100" y="1134820"/>
                    <a:pt x="188081" y="1056630"/>
                    <a:pt x="150042" y="980552"/>
                  </a:cubicBezTo>
                  <a:cubicBezTo>
                    <a:pt x="122569" y="923494"/>
                    <a:pt x="101436" y="864323"/>
                    <a:pt x="105663" y="800925"/>
                  </a:cubicBezTo>
                  <a:cubicBezTo>
                    <a:pt x="109890" y="739640"/>
                    <a:pt x="73964" y="684696"/>
                    <a:pt x="69737" y="623411"/>
                  </a:cubicBezTo>
                  <a:close/>
                  <a:moveTo>
                    <a:pt x="50719" y="120456"/>
                  </a:moveTo>
                  <a:cubicBezTo>
                    <a:pt x="61286" y="120456"/>
                    <a:pt x="67625" y="126797"/>
                    <a:pt x="67625" y="137363"/>
                  </a:cubicBezTo>
                  <a:cubicBezTo>
                    <a:pt x="67625" y="147930"/>
                    <a:pt x="63399" y="154269"/>
                    <a:pt x="52832" y="154269"/>
                  </a:cubicBezTo>
                  <a:cubicBezTo>
                    <a:pt x="42266" y="154269"/>
                    <a:pt x="35926" y="150043"/>
                    <a:pt x="33812" y="139476"/>
                  </a:cubicBezTo>
                  <a:cubicBezTo>
                    <a:pt x="33812" y="128910"/>
                    <a:pt x="40153" y="124683"/>
                    <a:pt x="50719" y="120456"/>
                  </a:cubicBezTo>
                  <a:close/>
                  <a:moveTo>
                    <a:pt x="8454" y="0"/>
                  </a:moveTo>
                  <a:cubicBezTo>
                    <a:pt x="8454" y="35926"/>
                    <a:pt x="10567" y="63399"/>
                    <a:pt x="10567" y="99323"/>
                  </a:cubicBezTo>
                  <a:cubicBezTo>
                    <a:pt x="12681" y="139476"/>
                    <a:pt x="21133" y="190194"/>
                    <a:pt x="23247" y="226119"/>
                  </a:cubicBezTo>
                  <a:cubicBezTo>
                    <a:pt x="27474" y="291631"/>
                    <a:pt x="42266" y="458578"/>
                    <a:pt x="42266" y="460692"/>
                  </a:cubicBezTo>
                  <a:cubicBezTo>
                    <a:pt x="33814" y="462805"/>
                    <a:pt x="33814" y="464917"/>
                    <a:pt x="25360" y="469144"/>
                  </a:cubicBezTo>
                  <a:cubicBezTo>
                    <a:pt x="6341" y="350802"/>
                    <a:pt x="10567" y="221893"/>
                    <a:pt x="2114" y="109890"/>
                  </a:cubicBezTo>
                  <a:cubicBezTo>
                    <a:pt x="-2113" y="80305"/>
                    <a:pt x="2114" y="54945"/>
                    <a:pt x="0" y="29586"/>
                  </a:cubicBezTo>
                  <a:cubicBezTo>
                    <a:pt x="4227" y="10566"/>
                    <a:pt x="4227" y="14793"/>
                    <a:pt x="845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1" name="Google Shape;331;p32"/>
            <p:cNvSpPr/>
            <p:nvPr/>
          </p:nvSpPr>
          <p:spPr>
            <a:xfrm>
              <a:off x="971407" y="764890"/>
              <a:ext cx="1967442" cy="1883145"/>
            </a:xfrm>
            <a:custGeom>
              <a:avLst/>
              <a:gdLst/>
              <a:ahLst/>
              <a:cxnLst/>
              <a:rect l="l" t="t" r="r" b="b"/>
              <a:pathLst>
                <a:path w="1967442" h="1883145" extrusionOk="0">
                  <a:moveTo>
                    <a:pt x="16907" y="1749777"/>
                  </a:moveTo>
                  <a:cubicBezTo>
                    <a:pt x="31699" y="1787817"/>
                    <a:pt x="40152" y="1808949"/>
                    <a:pt x="59172" y="1832195"/>
                  </a:cubicBezTo>
                  <a:cubicBezTo>
                    <a:pt x="97211" y="1880800"/>
                    <a:pt x="133136" y="1874460"/>
                    <a:pt x="173288" y="1857554"/>
                  </a:cubicBezTo>
                  <a:cubicBezTo>
                    <a:pt x="224007" y="1838535"/>
                    <a:pt x="270498" y="1823741"/>
                    <a:pt x="323329" y="1817402"/>
                  </a:cubicBezTo>
                  <a:cubicBezTo>
                    <a:pt x="338122" y="1815289"/>
                    <a:pt x="350802" y="1813175"/>
                    <a:pt x="359255" y="1811062"/>
                  </a:cubicBezTo>
                  <a:cubicBezTo>
                    <a:pt x="344462" y="1827968"/>
                    <a:pt x="350802" y="1838535"/>
                    <a:pt x="346576" y="1851215"/>
                  </a:cubicBezTo>
                  <a:cubicBezTo>
                    <a:pt x="348689" y="1830082"/>
                    <a:pt x="346576" y="1821629"/>
                    <a:pt x="327556" y="1825855"/>
                  </a:cubicBezTo>
                  <a:cubicBezTo>
                    <a:pt x="270498" y="1838535"/>
                    <a:pt x="228232" y="1851215"/>
                    <a:pt x="177515" y="1872347"/>
                  </a:cubicBezTo>
                  <a:cubicBezTo>
                    <a:pt x="145816" y="1882914"/>
                    <a:pt x="92984" y="1899820"/>
                    <a:pt x="50719" y="1842761"/>
                  </a:cubicBezTo>
                  <a:cubicBezTo>
                    <a:pt x="31699" y="1815289"/>
                    <a:pt x="27473" y="1804723"/>
                    <a:pt x="12680" y="1779363"/>
                  </a:cubicBezTo>
                  <a:cubicBezTo>
                    <a:pt x="8453" y="1768797"/>
                    <a:pt x="10566" y="1762457"/>
                    <a:pt x="0" y="1751891"/>
                  </a:cubicBezTo>
                  <a:cubicBezTo>
                    <a:pt x="12680" y="1751891"/>
                    <a:pt x="12680" y="1751891"/>
                    <a:pt x="16907" y="1749777"/>
                  </a:cubicBezTo>
                  <a:close/>
                  <a:moveTo>
                    <a:pt x="1572262" y="1487733"/>
                  </a:moveTo>
                  <a:cubicBezTo>
                    <a:pt x="1576489" y="1508866"/>
                    <a:pt x="1606075" y="1527886"/>
                    <a:pt x="1587056" y="1536339"/>
                  </a:cubicBezTo>
                  <a:cubicBezTo>
                    <a:pt x="1563810" y="1549018"/>
                    <a:pt x="1559583" y="1525773"/>
                    <a:pt x="1532111" y="1513093"/>
                  </a:cubicBezTo>
                  <a:cubicBezTo>
                    <a:pt x="1525770" y="1510980"/>
                    <a:pt x="1519431" y="1504640"/>
                    <a:pt x="1515204" y="1500413"/>
                  </a:cubicBezTo>
                  <a:cubicBezTo>
                    <a:pt x="1519431" y="1500413"/>
                    <a:pt x="1529997" y="1502526"/>
                    <a:pt x="1532111" y="1502526"/>
                  </a:cubicBezTo>
                  <a:cubicBezTo>
                    <a:pt x="1540563" y="1504640"/>
                    <a:pt x="1561696" y="1534225"/>
                    <a:pt x="1580716" y="1529998"/>
                  </a:cubicBezTo>
                  <a:cubicBezTo>
                    <a:pt x="1593395" y="1527886"/>
                    <a:pt x="1557469" y="1494074"/>
                    <a:pt x="1572262" y="1487733"/>
                  </a:cubicBezTo>
                  <a:close/>
                  <a:moveTo>
                    <a:pt x="1697209" y="1483508"/>
                  </a:moveTo>
                  <a:cubicBezTo>
                    <a:pt x="1700114" y="1485093"/>
                    <a:pt x="1703284" y="1487734"/>
                    <a:pt x="1709624" y="1487734"/>
                  </a:cubicBezTo>
                  <a:cubicBezTo>
                    <a:pt x="1699057" y="1496188"/>
                    <a:pt x="1694831" y="1502527"/>
                    <a:pt x="1682151" y="1510981"/>
                  </a:cubicBezTo>
                  <a:cubicBezTo>
                    <a:pt x="1639886" y="1540566"/>
                    <a:pt x="1644113" y="1542680"/>
                    <a:pt x="1625093" y="1489848"/>
                  </a:cubicBezTo>
                  <a:cubicBezTo>
                    <a:pt x="1639886" y="1489848"/>
                    <a:pt x="1633546" y="1487734"/>
                    <a:pt x="1646226" y="1487734"/>
                  </a:cubicBezTo>
                  <a:cubicBezTo>
                    <a:pt x="1641999" y="1496188"/>
                    <a:pt x="1635659" y="1494074"/>
                    <a:pt x="1644113" y="1508867"/>
                  </a:cubicBezTo>
                  <a:cubicBezTo>
                    <a:pt x="1648340" y="1517320"/>
                    <a:pt x="1658906" y="1515207"/>
                    <a:pt x="1667358" y="1508867"/>
                  </a:cubicBezTo>
                  <a:cubicBezTo>
                    <a:pt x="1673698" y="1502527"/>
                    <a:pt x="1684264" y="1496188"/>
                    <a:pt x="1686378" y="1485621"/>
                  </a:cubicBezTo>
                  <a:cubicBezTo>
                    <a:pt x="1691661" y="1481395"/>
                    <a:pt x="1694303" y="1481923"/>
                    <a:pt x="1697209" y="1483508"/>
                  </a:cubicBezTo>
                  <a:close/>
                  <a:moveTo>
                    <a:pt x="1800494" y="1459997"/>
                  </a:moveTo>
                  <a:cubicBezTo>
                    <a:pt x="1802608" y="1461318"/>
                    <a:pt x="1804721" y="1463432"/>
                    <a:pt x="1808947" y="1462375"/>
                  </a:cubicBezTo>
                  <a:cubicBezTo>
                    <a:pt x="1800495" y="1470829"/>
                    <a:pt x="1796268" y="1477168"/>
                    <a:pt x="1787814" y="1485621"/>
                  </a:cubicBezTo>
                  <a:cubicBezTo>
                    <a:pt x="1756115" y="1515207"/>
                    <a:pt x="1760342" y="1517320"/>
                    <a:pt x="1745549" y="1464488"/>
                  </a:cubicBezTo>
                  <a:lnTo>
                    <a:pt x="1762456" y="1464488"/>
                  </a:lnTo>
                  <a:cubicBezTo>
                    <a:pt x="1758229" y="1472942"/>
                    <a:pt x="1754003" y="1470829"/>
                    <a:pt x="1760342" y="1485621"/>
                  </a:cubicBezTo>
                  <a:cubicBezTo>
                    <a:pt x="1764569" y="1494074"/>
                    <a:pt x="1770909" y="1491961"/>
                    <a:pt x="1777248" y="1485621"/>
                  </a:cubicBezTo>
                  <a:cubicBezTo>
                    <a:pt x="1783589" y="1479281"/>
                    <a:pt x="1789928" y="1472942"/>
                    <a:pt x="1792041" y="1462375"/>
                  </a:cubicBezTo>
                  <a:cubicBezTo>
                    <a:pt x="1796268" y="1458148"/>
                    <a:pt x="1798381" y="1458677"/>
                    <a:pt x="1800494" y="1459997"/>
                  </a:cubicBezTo>
                  <a:close/>
                  <a:moveTo>
                    <a:pt x="1187122" y="1428033"/>
                  </a:moveTo>
                  <a:cubicBezTo>
                    <a:pt x="1208783" y="1428033"/>
                    <a:pt x="1230972" y="1431732"/>
                    <a:pt x="1255275" y="1439128"/>
                  </a:cubicBezTo>
                  <a:cubicBezTo>
                    <a:pt x="1246822" y="1443355"/>
                    <a:pt x="1238369" y="1449695"/>
                    <a:pt x="1227802" y="1456034"/>
                  </a:cubicBezTo>
                  <a:cubicBezTo>
                    <a:pt x="1198217" y="1420109"/>
                    <a:pt x="1158065" y="1451808"/>
                    <a:pt x="1122139" y="1439128"/>
                  </a:cubicBezTo>
                  <a:cubicBezTo>
                    <a:pt x="1144329" y="1431732"/>
                    <a:pt x="1165461" y="1428033"/>
                    <a:pt x="1187122" y="1428033"/>
                  </a:cubicBezTo>
                  <a:close/>
                  <a:moveTo>
                    <a:pt x="1923328" y="1407165"/>
                  </a:moveTo>
                  <a:cubicBezTo>
                    <a:pt x="1932045" y="1407429"/>
                    <a:pt x="1938913" y="1413769"/>
                    <a:pt x="1942084" y="1430675"/>
                  </a:cubicBezTo>
                  <a:cubicBezTo>
                    <a:pt x="1946309" y="1447581"/>
                    <a:pt x="1958990" y="1443355"/>
                    <a:pt x="1967442" y="1447581"/>
                  </a:cubicBezTo>
                  <a:cubicBezTo>
                    <a:pt x="1925177" y="1460260"/>
                    <a:pt x="1895592" y="1487734"/>
                    <a:pt x="1868120" y="1517319"/>
                  </a:cubicBezTo>
                  <a:cubicBezTo>
                    <a:pt x="1770909" y="1620869"/>
                    <a:pt x="1652567" y="1699059"/>
                    <a:pt x="1544791" y="1792043"/>
                  </a:cubicBezTo>
                  <a:cubicBezTo>
                    <a:pt x="1513092" y="1819515"/>
                    <a:pt x="1477166" y="1834308"/>
                    <a:pt x="1441240" y="1851214"/>
                  </a:cubicBezTo>
                  <a:lnTo>
                    <a:pt x="1432787" y="1842761"/>
                  </a:lnTo>
                  <a:cubicBezTo>
                    <a:pt x="1430674" y="1819515"/>
                    <a:pt x="1438584" y="1844824"/>
                    <a:pt x="1475503" y="1819326"/>
                  </a:cubicBezTo>
                  <a:cubicBezTo>
                    <a:pt x="1512422" y="1793828"/>
                    <a:pt x="1581211" y="1749726"/>
                    <a:pt x="1654300" y="1689775"/>
                  </a:cubicBezTo>
                  <a:cubicBezTo>
                    <a:pt x="1727389" y="1629824"/>
                    <a:pt x="1833735" y="1535697"/>
                    <a:pt x="1914039" y="1459620"/>
                  </a:cubicBezTo>
                  <a:cubicBezTo>
                    <a:pt x="1930945" y="1442714"/>
                    <a:pt x="1912498" y="1434902"/>
                    <a:pt x="1893478" y="1420109"/>
                  </a:cubicBezTo>
                  <a:cubicBezTo>
                    <a:pt x="1904044" y="1412712"/>
                    <a:pt x="1914611" y="1406901"/>
                    <a:pt x="1923328" y="1407165"/>
                  </a:cubicBezTo>
                  <a:close/>
                  <a:moveTo>
                    <a:pt x="1238469" y="1382533"/>
                  </a:moveTo>
                  <a:cubicBezTo>
                    <a:pt x="1246889" y="1381675"/>
                    <a:pt x="1254616" y="1381807"/>
                    <a:pt x="1261880" y="1382599"/>
                  </a:cubicBezTo>
                  <a:cubicBezTo>
                    <a:pt x="1276408" y="1384184"/>
                    <a:pt x="1289088" y="1388410"/>
                    <a:pt x="1301768" y="1392637"/>
                  </a:cubicBezTo>
                  <a:cubicBezTo>
                    <a:pt x="1303881" y="1398977"/>
                    <a:pt x="1301768" y="1403204"/>
                    <a:pt x="1301768" y="1409543"/>
                  </a:cubicBezTo>
                  <a:cubicBezTo>
                    <a:pt x="1278521" y="1394750"/>
                    <a:pt x="1251049" y="1390523"/>
                    <a:pt x="1210896" y="1388410"/>
                  </a:cubicBezTo>
                  <a:cubicBezTo>
                    <a:pt x="1220935" y="1385241"/>
                    <a:pt x="1230048" y="1383392"/>
                    <a:pt x="1238469" y="1382533"/>
                  </a:cubicBezTo>
                  <a:close/>
                  <a:moveTo>
                    <a:pt x="657224" y="128910"/>
                  </a:moveTo>
                  <a:cubicBezTo>
                    <a:pt x="672017" y="133136"/>
                    <a:pt x="661450" y="141589"/>
                    <a:pt x="659336" y="147929"/>
                  </a:cubicBezTo>
                  <a:cubicBezTo>
                    <a:pt x="655111" y="164835"/>
                    <a:pt x="684696" y="177514"/>
                    <a:pt x="663563" y="196534"/>
                  </a:cubicBezTo>
                  <a:cubicBezTo>
                    <a:pt x="646657" y="185968"/>
                    <a:pt x="648770" y="164835"/>
                    <a:pt x="636091" y="152155"/>
                  </a:cubicBezTo>
                  <a:cubicBezTo>
                    <a:pt x="629751" y="145815"/>
                    <a:pt x="633978" y="137363"/>
                    <a:pt x="640317" y="133136"/>
                  </a:cubicBezTo>
                  <a:cubicBezTo>
                    <a:pt x="644544" y="131022"/>
                    <a:pt x="652997" y="126797"/>
                    <a:pt x="657224" y="128910"/>
                  </a:cubicBezTo>
                  <a:close/>
                  <a:moveTo>
                    <a:pt x="589599" y="31698"/>
                  </a:moveTo>
                  <a:cubicBezTo>
                    <a:pt x="595938" y="38038"/>
                    <a:pt x="595938" y="38038"/>
                    <a:pt x="598052" y="42264"/>
                  </a:cubicBezTo>
                  <a:cubicBezTo>
                    <a:pt x="560013" y="112003"/>
                    <a:pt x="625525" y="116229"/>
                    <a:pt x="642430" y="224006"/>
                  </a:cubicBezTo>
                  <a:cubicBezTo>
                    <a:pt x="644543" y="240912"/>
                    <a:pt x="661449" y="259930"/>
                    <a:pt x="678356" y="262044"/>
                  </a:cubicBezTo>
                  <a:cubicBezTo>
                    <a:pt x="688923" y="264157"/>
                    <a:pt x="699489" y="266271"/>
                    <a:pt x="710055" y="266271"/>
                  </a:cubicBezTo>
                  <a:cubicBezTo>
                    <a:pt x="731188" y="266271"/>
                    <a:pt x="693148" y="287403"/>
                    <a:pt x="682582" y="283177"/>
                  </a:cubicBezTo>
                  <a:cubicBezTo>
                    <a:pt x="663563" y="276837"/>
                    <a:pt x="648770" y="268384"/>
                    <a:pt x="642430" y="264157"/>
                  </a:cubicBezTo>
                  <a:cubicBezTo>
                    <a:pt x="633977" y="259930"/>
                    <a:pt x="633977" y="316989"/>
                    <a:pt x="629751" y="340235"/>
                  </a:cubicBezTo>
                  <a:cubicBezTo>
                    <a:pt x="623411" y="374047"/>
                    <a:pt x="617071" y="390953"/>
                    <a:pt x="606505" y="420539"/>
                  </a:cubicBezTo>
                  <a:cubicBezTo>
                    <a:pt x="602278" y="412085"/>
                    <a:pt x="608619" y="420539"/>
                    <a:pt x="598052" y="414199"/>
                  </a:cubicBezTo>
                  <a:cubicBezTo>
                    <a:pt x="619185" y="352914"/>
                    <a:pt x="627637" y="300083"/>
                    <a:pt x="627637" y="238798"/>
                  </a:cubicBezTo>
                  <a:cubicBezTo>
                    <a:pt x="627637" y="213439"/>
                    <a:pt x="623411" y="177514"/>
                    <a:pt x="610731" y="158494"/>
                  </a:cubicBezTo>
                  <a:cubicBezTo>
                    <a:pt x="570579" y="103549"/>
                    <a:pt x="568466" y="80304"/>
                    <a:pt x="589599" y="31698"/>
                  </a:cubicBezTo>
                  <a:close/>
                  <a:moveTo>
                    <a:pt x="1177085" y="0"/>
                  </a:moveTo>
                  <a:cubicBezTo>
                    <a:pt x="1177085" y="52831"/>
                    <a:pt x="1187652" y="95097"/>
                    <a:pt x="1177085" y="147928"/>
                  </a:cubicBezTo>
                  <a:cubicBezTo>
                    <a:pt x="1139047" y="204987"/>
                    <a:pt x="1141160" y="270497"/>
                    <a:pt x="1134820" y="333895"/>
                  </a:cubicBezTo>
                  <a:cubicBezTo>
                    <a:pt x="1128480" y="380387"/>
                    <a:pt x="1101008" y="416313"/>
                    <a:pt x="1071422" y="452238"/>
                  </a:cubicBezTo>
                  <a:cubicBezTo>
                    <a:pt x="1060856" y="467031"/>
                    <a:pt x="1039723" y="498730"/>
                    <a:pt x="1039723" y="498730"/>
                  </a:cubicBezTo>
                  <a:cubicBezTo>
                    <a:pt x="1033384" y="513522"/>
                    <a:pt x="1016478" y="551562"/>
                    <a:pt x="1005911" y="576920"/>
                  </a:cubicBezTo>
                  <a:cubicBezTo>
                    <a:pt x="999571" y="591713"/>
                    <a:pt x="982665" y="598053"/>
                    <a:pt x="967872" y="593827"/>
                  </a:cubicBezTo>
                  <a:cubicBezTo>
                    <a:pt x="889682" y="566354"/>
                    <a:pt x="811491" y="532542"/>
                    <a:pt x="750206" y="471257"/>
                  </a:cubicBezTo>
                  <a:cubicBezTo>
                    <a:pt x="807264" y="515636"/>
                    <a:pt x="910815" y="562128"/>
                    <a:pt x="976325" y="585374"/>
                  </a:cubicBezTo>
                  <a:cubicBezTo>
                    <a:pt x="991118" y="589600"/>
                    <a:pt x="1010137" y="532542"/>
                    <a:pt x="1029157" y="500843"/>
                  </a:cubicBezTo>
                  <a:cubicBezTo>
                    <a:pt x="1029157" y="500843"/>
                    <a:pt x="1058743" y="456465"/>
                    <a:pt x="1069309" y="443785"/>
                  </a:cubicBezTo>
                  <a:cubicBezTo>
                    <a:pt x="1179198" y="319103"/>
                    <a:pt x="1094668" y="281064"/>
                    <a:pt x="1168632" y="145815"/>
                  </a:cubicBezTo>
                  <a:cubicBezTo>
                    <a:pt x="1172859" y="90871"/>
                    <a:pt x="1168632" y="57058"/>
                    <a:pt x="1164406" y="12680"/>
                  </a:cubicBezTo>
                  <a:cubicBezTo>
                    <a:pt x="1174972" y="6341"/>
                    <a:pt x="1166519" y="6341"/>
                    <a:pt x="1177085" y="0"/>
                  </a:cubicBezTo>
                  <a:close/>
                </a:path>
              </a:pathLst>
            </a:custGeom>
            <a:solidFill>
              <a:srgbClr val="A4A3A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2" name="Google Shape;332;p32"/>
            <p:cNvSpPr/>
            <p:nvPr/>
          </p:nvSpPr>
          <p:spPr>
            <a:xfrm>
              <a:off x="1801118" y="1230989"/>
              <a:ext cx="1521545" cy="1141159"/>
            </a:xfrm>
            <a:custGeom>
              <a:avLst/>
              <a:gdLst/>
              <a:ahLst/>
              <a:cxnLst/>
              <a:rect l="l" t="t" r="r" b="b"/>
              <a:pathLst>
                <a:path w="1684367" h="1263275" extrusionOk="0">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cxnSp>
        <p:nvCxnSpPr>
          <p:cNvPr id="333" name="Google Shape;333;p32"/>
          <p:cNvCxnSpPr/>
          <p:nvPr/>
        </p:nvCxnSpPr>
        <p:spPr>
          <a:xfrm>
            <a:off x="2788170" y="208226"/>
            <a:ext cx="8961120" cy="0"/>
          </a:xfrm>
          <a:prstGeom prst="straightConnector1">
            <a:avLst/>
          </a:prstGeom>
          <a:noFill/>
          <a:ln w="28575" cap="flat" cmpd="sng">
            <a:solidFill>
              <a:schemeClr val="dk1"/>
            </a:solidFill>
            <a:prstDash val="solid"/>
            <a:miter lim="800000"/>
            <a:headEnd type="none" w="sm" len="sm"/>
            <a:tailEnd type="none" w="sm" len="sm"/>
          </a:ln>
        </p:spPr>
      </p:cxnSp>
      <p:cxnSp>
        <p:nvCxnSpPr>
          <p:cNvPr id="334" name="Google Shape;334;p32"/>
          <p:cNvCxnSpPr/>
          <p:nvPr/>
        </p:nvCxnSpPr>
        <p:spPr>
          <a:xfrm rot="10800000">
            <a:off x="11832236" y="231757"/>
            <a:ext cx="0" cy="6395023"/>
          </a:xfrm>
          <a:prstGeom prst="straightConnector1">
            <a:avLst/>
          </a:prstGeom>
          <a:noFill/>
          <a:ln w="57150" cap="flat" cmpd="sng">
            <a:solidFill>
              <a:schemeClr val="dk1"/>
            </a:solidFill>
            <a:prstDash val="solid"/>
            <a:miter lim="800000"/>
            <a:headEnd type="none" w="sm" len="sm"/>
            <a:tailEnd type="none" w="sm" len="sm"/>
          </a:ln>
        </p:spPr>
      </p:cxnSp>
      <p:pic>
        <p:nvPicPr>
          <p:cNvPr id="335" name="Google Shape;335;p32"/>
          <p:cNvPicPr preferRelativeResize="0"/>
          <p:nvPr/>
        </p:nvPicPr>
        <p:blipFill rotWithShape="1">
          <a:blip r:embed="rId3">
            <a:alphaModFix/>
          </a:blip>
          <a:srcRect l="50000" t="12970" r="26047" b="80420"/>
          <a:stretch/>
        </p:blipFill>
        <p:spPr>
          <a:xfrm>
            <a:off x="3300334" y="274808"/>
            <a:ext cx="3342807" cy="392916"/>
          </a:xfrm>
          <a:prstGeom prst="rect">
            <a:avLst/>
          </a:prstGeom>
          <a:noFill/>
          <a:ln>
            <a:noFill/>
          </a:ln>
        </p:spPr>
      </p:pic>
      <p:pic>
        <p:nvPicPr>
          <p:cNvPr id="336" name="Google Shape;336;p32"/>
          <p:cNvPicPr preferRelativeResize="0"/>
          <p:nvPr/>
        </p:nvPicPr>
        <p:blipFill rotWithShape="1">
          <a:blip r:embed="rId3">
            <a:alphaModFix/>
          </a:blip>
          <a:srcRect l="50000" t="12970" r="26047" b="80420"/>
          <a:stretch/>
        </p:blipFill>
        <p:spPr>
          <a:xfrm>
            <a:off x="7919803" y="287949"/>
            <a:ext cx="3342807" cy="392916"/>
          </a:xfrm>
          <a:prstGeom prst="rect">
            <a:avLst/>
          </a:prstGeom>
          <a:noFill/>
          <a:ln>
            <a:noFill/>
          </a:ln>
        </p:spPr>
      </p:pic>
      <p:sp>
        <p:nvSpPr>
          <p:cNvPr id="337" name="Google Shape;337;p32"/>
          <p:cNvSpPr txBox="1"/>
          <p:nvPr/>
        </p:nvSpPr>
        <p:spPr>
          <a:xfrm>
            <a:off x="-825089" y="484407"/>
            <a:ext cx="11593651" cy="64984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62626"/>
              </a:buClr>
              <a:buSzPts val="2000"/>
              <a:buFont typeface="Arial"/>
              <a:buNone/>
            </a:pPr>
            <a:r>
              <a:rPr lang="en-US" sz="2000" b="0">
                <a:solidFill>
                  <a:srgbClr val="262626"/>
                </a:solidFill>
                <a:latin typeface="Arial"/>
                <a:ea typeface="Arial"/>
                <a:cs typeface="Arial"/>
                <a:sym typeface="Arial"/>
              </a:rPr>
              <a:t>(Kurikulum 2013 Revisi)</a:t>
            </a:r>
            <a:endParaRPr sz="2000" b="0">
              <a:solidFill>
                <a:srgbClr val="262626"/>
              </a:solidFill>
              <a:latin typeface="Arial"/>
              <a:ea typeface="Arial"/>
              <a:cs typeface="Arial"/>
              <a:sym typeface="Arial"/>
            </a:endParaRPr>
          </a:p>
        </p:txBody>
      </p:sp>
      <p:sp>
        <p:nvSpPr>
          <p:cNvPr id="338" name="Google Shape;338;p32"/>
          <p:cNvSpPr txBox="1"/>
          <p:nvPr/>
        </p:nvSpPr>
        <p:spPr>
          <a:xfrm>
            <a:off x="5201022" y="518228"/>
            <a:ext cx="8397620" cy="64984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62626"/>
              </a:buClr>
              <a:buSzPts val="2000"/>
              <a:buFont typeface="Arial"/>
              <a:buNone/>
            </a:pPr>
            <a:r>
              <a:rPr lang="en-US" sz="2000" b="0">
                <a:solidFill>
                  <a:srgbClr val="262626"/>
                </a:solidFill>
                <a:latin typeface="Arial"/>
                <a:ea typeface="Arial"/>
                <a:cs typeface="Arial"/>
                <a:sym typeface="Arial"/>
              </a:rPr>
              <a:t>(Kurikulum 2013 Kondisi Khusus)</a:t>
            </a:r>
            <a:endParaRPr sz="2000" b="0">
              <a:solidFill>
                <a:srgbClr val="262626"/>
              </a:solidFill>
              <a:latin typeface="Arial"/>
              <a:ea typeface="Arial"/>
              <a:cs typeface="Arial"/>
              <a:sym typeface="Arial"/>
            </a:endParaRPr>
          </a:p>
        </p:txBody>
      </p:sp>
      <p:pic>
        <p:nvPicPr>
          <p:cNvPr id="339" name="Google Shape;339;p32"/>
          <p:cNvPicPr preferRelativeResize="0"/>
          <p:nvPr/>
        </p:nvPicPr>
        <p:blipFill rotWithShape="1">
          <a:blip r:embed="rId4">
            <a:alphaModFix/>
          </a:blip>
          <a:srcRect l="12220" t="11777" r="48882" b="18114"/>
          <a:stretch/>
        </p:blipFill>
        <p:spPr>
          <a:xfrm>
            <a:off x="7050374" y="1070443"/>
            <a:ext cx="4698916" cy="4146134"/>
          </a:xfrm>
          <a:prstGeom prst="rect">
            <a:avLst/>
          </a:prstGeom>
          <a:noFill/>
          <a:ln>
            <a:noFill/>
          </a:ln>
        </p:spPr>
      </p:pic>
      <p:pic>
        <p:nvPicPr>
          <p:cNvPr id="340" name="Google Shape;340;p32"/>
          <p:cNvPicPr preferRelativeResize="0"/>
          <p:nvPr/>
        </p:nvPicPr>
        <p:blipFill rotWithShape="1">
          <a:blip r:embed="rId5">
            <a:alphaModFix/>
          </a:blip>
          <a:srcRect l="11767" t="56813" r="48881" b="25014"/>
          <a:stretch/>
        </p:blipFill>
        <p:spPr>
          <a:xfrm>
            <a:off x="7017896" y="5041906"/>
            <a:ext cx="4731394" cy="1233012"/>
          </a:xfrm>
          <a:prstGeom prst="rect">
            <a:avLst/>
          </a:prstGeom>
          <a:noFill/>
          <a:ln>
            <a:noFill/>
          </a:ln>
        </p:spPr>
      </p:pic>
      <p:pic>
        <p:nvPicPr>
          <p:cNvPr id="341" name="Google Shape;341;p32"/>
          <p:cNvPicPr preferRelativeResize="0"/>
          <p:nvPr/>
        </p:nvPicPr>
        <p:blipFill rotWithShape="1">
          <a:blip r:embed="rId6">
            <a:alphaModFix/>
          </a:blip>
          <a:srcRect l="12853" t="37346" r="48881" b="36596"/>
          <a:stretch/>
        </p:blipFill>
        <p:spPr>
          <a:xfrm>
            <a:off x="2794261" y="2477935"/>
            <a:ext cx="4223635" cy="1599390"/>
          </a:xfrm>
          <a:prstGeom prst="rect">
            <a:avLst/>
          </a:prstGeom>
          <a:noFill/>
          <a:ln>
            <a:noFill/>
          </a:ln>
        </p:spPr>
      </p:pic>
      <p:pic>
        <p:nvPicPr>
          <p:cNvPr id="342" name="Google Shape;342;p32"/>
          <p:cNvPicPr preferRelativeResize="0"/>
          <p:nvPr/>
        </p:nvPicPr>
        <p:blipFill rotWithShape="1">
          <a:blip r:embed="rId6">
            <a:alphaModFix/>
          </a:blip>
          <a:srcRect l="12802" t="11778" r="49499" b="61035"/>
          <a:stretch/>
        </p:blipFill>
        <p:spPr>
          <a:xfrm>
            <a:off x="2802238" y="1032481"/>
            <a:ext cx="4016659" cy="1537469"/>
          </a:xfrm>
          <a:prstGeom prst="rect">
            <a:avLst/>
          </a:prstGeom>
          <a:noFill/>
          <a:ln>
            <a:noFill/>
          </a:ln>
        </p:spPr>
      </p:pic>
      <p:cxnSp>
        <p:nvCxnSpPr>
          <p:cNvPr id="343" name="Google Shape;343;p32"/>
          <p:cNvCxnSpPr/>
          <p:nvPr/>
        </p:nvCxnSpPr>
        <p:spPr>
          <a:xfrm rot="10800000">
            <a:off x="2788170" y="208227"/>
            <a:ext cx="0" cy="6395023"/>
          </a:xfrm>
          <a:prstGeom prst="straightConnector1">
            <a:avLst/>
          </a:prstGeom>
          <a:noFill/>
          <a:ln w="38100" cap="flat" cmpd="sng">
            <a:solidFill>
              <a:schemeClr val="dk1"/>
            </a:solidFill>
            <a:prstDash val="solid"/>
            <a:miter lim="800000"/>
            <a:headEnd type="none" w="sm" len="sm"/>
            <a:tailEnd type="none" w="sm" len="sm"/>
          </a:ln>
        </p:spPr>
      </p:cxnSp>
      <p:cxnSp>
        <p:nvCxnSpPr>
          <p:cNvPr id="344" name="Google Shape;344;p32"/>
          <p:cNvCxnSpPr/>
          <p:nvPr/>
        </p:nvCxnSpPr>
        <p:spPr>
          <a:xfrm rot="10800000">
            <a:off x="7017896" y="199012"/>
            <a:ext cx="0" cy="6395023"/>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slow" p14:dur="4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anim calcmode="lin" valueType="num">
                                      <p:cBhvr additive="base">
                                        <p:cTn id="7" dur="500"/>
                                        <p:tgtEl>
                                          <p:spTgt spid="314"/>
                                        </p:tgtEl>
                                        <p:attrNameLst>
                                          <p:attrName>ppt_w</p:attrName>
                                        </p:attrNameLst>
                                      </p:cBhvr>
                                      <p:tavLst>
                                        <p:tav tm="0">
                                          <p:val>
                                            <p:strVal val="0"/>
                                          </p:val>
                                        </p:tav>
                                        <p:tav tm="100000">
                                          <p:val>
                                            <p:strVal val="#ppt_w"/>
                                          </p:val>
                                        </p:tav>
                                      </p:tavLst>
                                    </p:anim>
                                    <p:anim calcmode="lin" valueType="num">
                                      <p:cBhvr additive="base">
                                        <p:cTn id="8" dur="500"/>
                                        <p:tgtEl>
                                          <p:spTgt spid="31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35"/>
                                        </p:tgtEl>
                                        <p:attrNameLst>
                                          <p:attrName>style.visibility</p:attrName>
                                        </p:attrNameLst>
                                      </p:cBhvr>
                                      <p:to>
                                        <p:strVal val="visible"/>
                                      </p:to>
                                    </p:set>
                                    <p:anim calcmode="lin" valueType="num">
                                      <p:cBhvr additive="base">
                                        <p:cTn id="13" dur="500"/>
                                        <p:tgtEl>
                                          <p:spTgt spid="33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336"/>
                                        </p:tgtEl>
                                        <p:attrNameLst>
                                          <p:attrName>style.visibility</p:attrName>
                                        </p:attrNameLst>
                                      </p:cBhvr>
                                      <p:to>
                                        <p:strVal val="visible"/>
                                      </p:to>
                                    </p:set>
                                    <p:anim calcmode="lin" valueType="num">
                                      <p:cBhvr additive="base">
                                        <p:cTn id="18" dur="500"/>
                                        <p:tgtEl>
                                          <p:spTgt spid="33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37"/>
                                        </p:tgtEl>
                                        <p:attrNameLst>
                                          <p:attrName>style.visibility</p:attrName>
                                        </p:attrNameLst>
                                      </p:cBhvr>
                                      <p:to>
                                        <p:strVal val="visible"/>
                                      </p:to>
                                    </p:set>
                                    <p:anim calcmode="lin" valueType="num">
                                      <p:cBhvr additive="base">
                                        <p:cTn id="23" dur="500"/>
                                        <p:tgtEl>
                                          <p:spTgt spid="3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38"/>
                                        </p:tgtEl>
                                        <p:attrNameLst>
                                          <p:attrName>style.visibility</p:attrName>
                                        </p:attrNameLst>
                                      </p:cBhvr>
                                      <p:to>
                                        <p:strVal val="visible"/>
                                      </p:to>
                                    </p:set>
                                    <p:anim calcmode="lin" valueType="num">
                                      <p:cBhvr additive="base">
                                        <p:cTn id="28" dur="500"/>
                                        <p:tgtEl>
                                          <p:spTgt spid="33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42"/>
                                        </p:tgtEl>
                                        <p:attrNameLst>
                                          <p:attrName>style.visibility</p:attrName>
                                        </p:attrNameLst>
                                      </p:cBhvr>
                                      <p:to>
                                        <p:strVal val="visible"/>
                                      </p:to>
                                    </p:set>
                                    <p:anim calcmode="lin" valueType="num">
                                      <p:cBhvr additive="base">
                                        <p:cTn id="33" dur="500"/>
                                        <p:tgtEl>
                                          <p:spTgt spid="34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39"/>
                                        </p:tgtEl>
                                        <p:attrNameLst>
                                          <p:attrName>style.visibility</p:attrName>
                                        </p:attrNameLst>
                                      </p:cBhvr>
                                      <p:to>
                                        <p:strVal val="visible"/>
                                      </p:to>
                                    </p:set>
                                    <p:anim calcmode="lin" valueType="num">
                                      <p:cBhvr additive="base">
                                        <p:cTn id="38" dur="500"/>
                                        <p:tgtEl>
                                          <p:spTgt spid="33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41"/>
                                        </p:tgtEl>
                                        <p:attrNameLst>
                                          <p:attrName>style.visibility</p:attrName>
                                        </p:attrNameLst>
                                      </p:cBhvr>
                                      <p:to>
                                        <p:strVal val="visible"/>
                                      </p:to>
                                    </p:set>
                                    <p:anim calcmode="lin" valueType="num">
                                      <p:cBhvr additive="base">
                                        <p:cTn id="43" dur="500"/>
                                        <p:tgtEl>
                                          <p:spTgt spid="34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40"/>
                                        </p:tgtEl>
                                        <p:attrNameLst>
                                          <p:attrName>style.visibility</p:attrName>
                                        </p:attrNameLst>
                                      </p:cBhvr>
                                      <p:to>
                                        <p:strVal val="visible"/>
                                      </p:to>
                                    </p:set>
                                    <p:anim calcmode="lin" valueType="num">
                                      <p:cBhvr additive="base">
                                        <p:cTn id="48" dur="500"/>
                                        <p:tgtEl>
                                          <p:spTgt spid="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grpSp>
        <p:nvGrpSpPr>
          <p:cNvPr id="349" name="Google Shape;349;p33"/>
          <p:cNvGrpSpPr/>
          <p:nvPr/>
        </p:nvGrpSpPr>
        <p:grpSpPr>
          <a:xfrm>
            <a:off x="167733" y="1097115"/>
            <a:ext cx="2433084" cy="5752531"/>
            <a:chOff x="896897" y="372794"/>
            <a:chExt cx="2425766" cy="6145697"/>
          </a:xfrm>
        </p:grpSpPr>
        <p:sp>
          <p:nvSpPr>
            <p:cNvPr id="350" name="Google Shape;350;p33"/>
            <p:cNvSpPr/>
            <p:nvPr/>
          </p:nvSpPr>
          <p:spPr>
            <a:xfrm>
              <a:off x="1884251" y="5904482"/>
              <a:ext cx="908701" cy="422652"/>
            </a:xfrm>
            <a:custGeom>
              <a:avLst/>
              <a:gdLst/>
              <a:ahLst/>
              <a:cxnLst/>
              <a:rect l="l" t="t" r="r" b="b"/>
              <a:pathLst>
                <a:path w="1005941" h="467879" extrusionOk="0">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1" name="Google Shape;351;p33"/>
            <p:cNvSpPr/>
            <p:nvPr/>
          </p:nvSpPr>
          <p:spPr>
            <a:xfrm>
              <a:off x="1403251" y="5981252"/>
              <a:ext cx="401519" cy="528315"/>
            </a:xfrm>
            <a:custGeom>
              <a:avLst/>
              <a:gdLst/>
              <a:ahLst/>
              <a:cxnLst/>
              <a:rect l="l" t="t" r="r" b="b"/>
              <a:pathLst>
                <a:path w="444485" h="584849" extrusionOk="0">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2" name="Google Shape;352;p33"/>
            <p:cNvSpPr/>
            <p:nvPr/>
          </p:nvSpPr>
          <p:spPr>
            <a:xfrm>
              <a:off x="896897" y="1140047"/>
              <a:ext cx="1606075" cy="1415883"/>
            </a:xfrm>
            <a:custGeom>
              <a:avLst/>
              <a:gdLst/>
              <a:ahLst/>
              <a:cxnLst/>
              <a:rect l="l" t="t" r="r" b="b"/>
              <a:pathLst>
                <a:path w="1777943" h="1567397" extrusionOk="0">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3" name="Google Shape;353;p33"/>
            <p:cNvSpPr/>
            <p:nvPr/>
          </p:nvSpPr>
          <p:spPr>
            <a:xfrm>
              <a:off x="1235707" y="2205536"/>
              <a:ext cx="1289086" cy="3888394"/>
            </a:xfrm>
            <a:custGeom>
              <a:avLst/>
              <a:gdLst/>
              <a:ahLst/>
              <a:cxnLst/>
              <a:rect l="l" t="t" r="r" b="b"/>
              <a:pathLst>
                <a:path w="1427033" h="4304494" extrusionOk="0">
                  <a:moveTo>
                    <a:pt x="1305229" y="73181"/>
                  </a:moveTo>
                  <a:cubicBezTo>
                    <a:pt x="1300550" y="82539"/>
                    <a:pt x="1291192" y="84878"/>
                    <a:pt x="1279495" y="87218"/>
                  </a:cubicBezTo>
                  <a:cubicBezTo>
                    <a:pt x="1176562" y="96575"/>
                    <a:pt x="680609" y="152721"/>
                    <a:pt x="673591" y="122309"/>
                  </a:cubicBezTo>
                  <a:cubicBezTo>
                    <a:pt x="666573" y="126988"/>
                    <a:pt x="652536" y="136345"/>
                    <a:pt x="638500" y="143363"/>
                  </a:cubicBezTo>
                  <a:cubicBezTo>
                    <a:pt x="470063" y="246297"/>
                    <a:pt x="306305" y="358588"/>
                    <a:pt x="109796" y="407715"/>
                  </a:cubicBezTo>
                  <a:cubicBezTo>
                    <a:pt x="88741" y="417073"/>
                    <a:pt x="98099" y="440467"/>
                    <a:pt x="91081" y="454503"/>
                  </a:cubicBezTo>
                  <a:cubicBezTo>
                    <a:pt x="84062" y="477897"/>
                    <a:pt x="79384" y="503631"/>
                    <a:pt x="91081" y="524685"/>
                  </a:cubicBezTo>
                  <a:cubicBezTo>
                    <a:pt x="112135" y="555097"/>
                    <a:pt x="95759" y="566794"/>
                    <a:pt x="74705" y="583170"/>
                  </a:cubicBezTo>
                  <a:cubicBezTo>
                    <a:pt x="41953" y="608904"/>
                    <a:pt x="32596" y="658031"/>
                    <a:pt x="55990" y="693122"/>
                  </a:cubicBezTo>
                  <a:cubicBezTo>
                    <a:pt x="67687" y="709498"/>
                    <a:pt x="81723" y="728213"/>
                    <a:pt x="95759" y="739910"/>
                  </a:cubicBezTo>
                  <a:cubicBezTo>
                    <a:pt x="119153" y="758625"/>
                    <a:pt x="121493" y="777340"/>
                    <a:pt x="123832" y="805413"/>
                  </a:cubicBezTo>
                  <a:cubicBezTo>
                    <a:pt x="126172" y="898989"/>
                    <a:pt x="84062" y="992565"/>
                    <a:pt x="116814" y="1086141"/>
                  </a:cubicBezTo>
                  <a:cubicBezTo>
                    <a:pt x="119153" y="1090820"/>
                    <a:pt x="116814" y="1095499"/>
                    <a:pt x="114475" y="1100177"/>
                  </a:cubicBezTo>
                  <a:cubicBezTo>
                    <a:pt x="91081" y="1186736"/>
                    <a:pt x="88741" y="1273293"/>
                    <a:pt x="114475" y="1359851"/>
                  </a:cubicBezTo>
                  <a:cubicBezTo>
                    <a:pt x="128511" y="1408978"/>
                    <a:pt x="119153" y="1458106"/>
                    <a:pt x="109796" y="1504894"/>
                  </a:cubicBezTo>
                  <a:cubicBezTo>
                    <a:pt x="93420" y="1577415"/>
                    <a:pt x="100438" y="1645258"/>
                    <a:pt x="133190" y="1713100"/>
                  </a:cubicBezTo>
                  <a:cubicBezTo>
                    <a:pt x="154244" y="1755209"/>
                    <a:pt x="163602" y="1799658"/>
                    <a:pt x="156584" y="1851125"/>
                  </a:cubicBezTo>
                  <a:cubicBezTo>
                    <a:pt x="149565" y="1909610"/>
                    <a:pt x="170620" y="1965755"/>
                    <a:pt x="186996" y="2021901"/>
                  </a:cubicBezTo>
                  <a:cubicBezTo>
                    <a:pt x="215069" y="2113137"/>
                    <a:pt x="203372" y="2213732"/>
                    <a:pt x="210390" y="2309647"/>
                  </a:cubicBezTo>
                  <a:cubicBezTo>
                    <a:pt x="210390" y="2316665"/>
                    <a:pt x="203372" y="2323683"/>
                    <a:pt x="198693" y="2333041"/>
                  </a:cubicBezTo>
                  <a:cubicBezTo>
                    <a:pt x="177638" y="2389187"/>
                    <a:pt x="161262" y="2442993"/>
                    <a:pt x="208050" y="2494460"/>
                  </a:cubicBezTo>
                  <a:cubicBezTo>
                    <a:pt x="219747" y="2506157"/>
                    <a:pt x="224426" y="2524872"/>
                    <a:pt x="215069" y="2545926"/>
                  </a:cubicBezTo>
                  <a:cubicBezTo>
                    <a:pt x="196353" y="2592714"/>
                    <a:pt x="203372" y="2646521"/>
                    <a:pt x="172959" y="2690969"/>
                  </a:cubicBezTo>
                  <a:cubicBezTo>
                    <a:pt x="170620" y="2693309"/>
                    <a:pt x="170620" y="2700327"/>
                    <a:pt x="172959" y="2705006"/>
                  </a:cubicBezTo>
                  <a:cubicBezTo>
                    <a:pt x="184656" y="2770509"/>
                    <a:pt x="177638" y="2838351"/>
                    <a:pt x="175299" y="2903855"/>
                  </a:cubicBezTo>
                  <a:cubicBezTo>
                    <a:pt x="170620" y="2985734"/>
                    <a:pt x="126172" y="3067612"/>
                    <a:pt x="161262" y="3151831"/>
                  </a:cubicBezTo>
                  <a:cubicBezTo>
                    <a:pt x="161262" y="3154170"/>
                    <a:pt x="161262" y="3158849"/>
                    <a:pt x="158923" y="3161188"/>
                  </a:cubicBezTo>
                  <a:cubicBezTo>
                    <a:pt x="144887" y="3245407"/>
                    <a:pt x="142547" y="3329625"/>
                    <a:pt x="149565" y="3413844"/>
                  </a:cubicBezTo>
                  <a:cubicBezTo>
                    <a:pt x="154244" y="3491044"/>
                    <a:pt x="151905" y="3570583"/>
                    <a:pt x="151905" y="3647784"/>
                  </a:cubicBezTo>
                  <a:cubicBezTo>
                    <a:pt x="151905" y="3769432"/>
                    <a:pt x="177638" y="3888742"/>
                    <a:pt x="194014" y="4008051"/>
                  </a:cubicBezTo>
                  <a:cubicBezTo>
                    <a:pt x="203372" y="4071215"/>
                    <a:pt x="236123" y="4129700"/>
                    <a:pt x="226766" y="4197542"/>
                  </a:cubicBezTo>
                  <a:cubicBezTo>
                    <a:pt x="219747" y="4237312"/>
                    <a:pt x="238463" y="4253688"/>
                    <a:pt x="275893" y="4256027"/>
                  </a:cubicBezTo>
                  <a:cubicBezTo>
                    <a:pt x="282911" y="4260706"/>
                    <a:pt x="292269" y="4263046"/>
                    <a:pt x="299287" y="4265385"/>
                  </a:cubicBezTo>
                  <a:cubicBezTo>
                    <a:pt x="325020" y="4270064"/>
                    <a:pt x="348414" y="4260706"/>
                    <a:pt x="374148" y="4256027"/>
                  </a:cubicBezTo>
                  <a:cubicBezTo>
                    <a:pt x="439651" y="4239652"/>
                    <a:pt x="505154" y="4232633"/>
                    <a:pt x="572997" y="4244330"/>
                  </a:cubicBezTo>
                  <a:cubicBezTo>
                    <a:pt x="589373" y="4241991"/>
                    <a:pt x="608088" y="4241991"/>
                    <a:pt x="624464" y="4234973"/>
                  </a:cubicBezTo>
                  <a:cubicBezTo>
                    <a:pt x="638500" y="4227955"/>
                    <a:pt x="638500" y="4211579"/>
                    <a:pt x="640839" y="4199882"/>
                  </a:cubicBezTo>
                  <a:cubicBezTo>
                    <a:pt x="657215" y="4089930"/>
                    <a:pt x="659555" y="3977639"/>
                    <a:pt x="636161" y="3872366"/>
                  </a:cubicBezTo>
                  <a:cubicBezTo>
                    <a:pt x="612767" y="3764754"/>
                    <a:pt x="619785" y="3657141"/>
                    <a:pt x="610427" y="3549529"/>
                  </a:cubicBezTo>
                  <a:cubicBezTo>
                    <a:pt x="608088" y="3521456"/>
                    <a:pt x="608088" y="3495723"/>
                    <a:pt x="605748" y="3467650"/>
                  </a:cubicBezTo>
                  <a:cubicBezTo>
                    <a:pt x="587033" y="3247746"/>
                    <a:pt x="575336" y="3025503"/>
                    <a:pt x="622124" y="2807939"/>
                  </a:cubicBezTo>
                  <a:cubicBezTo>
                    <a:pt x="647858" y="2693309"/>
                    <a:pt x="659555" y="2573999"/>
                    <a:pt x="666573" y="2457029"/>
                  </a:cubicBezTo>
                  <a:cubicBezTo>
                    <a:pt x="673591" y="2307308"/>
                    <a:pt x="687627" y="2155247"/>
                    <a:pt x="696985" y="2005525"/>
                  </a:cubicBezTo>
                  <a:cubicBezTo>
                    <a:pt x="704003" y="1888555"/>
                    <a:pt x="750791" y="1642918"/>
                    <a:pt x="795240" y="1537645"/>
                  </a:cubicBezTo>
                  <a:cubicBezTo>
                    <a:pt x="790561" y="1539985"/>
                    <a:pt x="783543" y="1699064"/>
                    <a:pt x="771846" y="1766906"/>
                  </a:cubicBezTo>
                  <a:cubicBezTo>
                    <a:pt x="760149" y="1846446"/>
                    <a:pt x="750791" y="1900252"/>
                    <a:pt x="746112" y="1977452"/>
                  </a:cubicBezTo>
                  <a:cubicBezTo>
                    <a:pt x="769506" y="2047634"/>
                    <a:pt x="767167" y="2134192"/>
                    <a:pt x="769506" y="2209053"/>
                  </a:cubicBezTo>
                  <a:cubicBezTo>
                    <a:pt x="769506" y="2251162"/>
                    <a:pt x="776524" y="2293271"/>
                    <a:pt x="785882" y="2335380"/>
                  </a:cubicBezTo>
                  <a:cubicBezTo>
                    <a:pt x="811615" y="2459369"/>
                    <a:pt x="809276" y="2590375"/>
                    <a:pt x="795240" y="2714363"/>
                  </a:cubicBezTo>
                  <a:cubicBezTo>
                    <a:pt x="781203" y="2847709"/>
                    <a:pt x="755470" y="2981055"/>
                    <a:pt x="748452" y="3114400"/>
                  </a:cubicBezTo>
                  <a:cubicBezTo>
                    <a:pt x="739094" y="3292195"/>
                    <a:pt x="732076" y="3469989"/>
                    <a:pt x="755470" y="3647784"/>
                  </a:cubicBezTo>
                  <a:cubicBezTo>
                    <a:pt x="760149" y="3687553"/>
                    <a:pt x="769506" y="3732002"/>
                    <a:pt x="757809" y="3769432"/>
                  </a:cubicBezTo>
                  <a:cubicBezTo>
                    <a:pt x="729736" y="3865348"/>
                    <a:pt x="748452" y="3958924"/>
                    <a:pt x="760149" y="4052500"/>
                  </a:cubicBezTo>
                  <a:cubicBezTo>
                    <a:pt x="764827" y="4096948"/>
                    <a:pt x="748452" y="4141397"/>
                    <a:pt x="767167" y="4185845"/>
                  </a:cubicBezTo>
                  <a:cubicBezTo>
                    <a:pt x="774185" y="4195203"/>
                    <a:pt x="781203" y="4204561"/>
                    <a:pt x="792900" y="4206900"/>
                  </a:cubicBezTo>
                  <a:cubicBezTo>
                    <a:pt x="877119" y="4213918"/>
                    <a:pt x="961337" y="4211579"/>
                    <a:pt x="1045555" y="4211579"/>
                  </a:cubicBezTo>
                  <a:cubicBezTo>
                    <a:pt x="1104040" y="4211579"/>
                    <a:pt x="1160186" y="4192864"/>
                    <a:pt x="1197616" y="4143736"/>
                  </a:cubicBezTo>
                  <a:cubicBezTo>
                    <a:pt x="1213992" y="4122682"/>
                    <a:pt x="1202295" y="4094609"/>
                    <a:pt x="1211653" y="4071215"/>
                  </a:cubicBezTo>
                  <a:cubicBezTo>
                    <a:pt x="1204635" y="4010390"/>
                    <a:pt x="1199956" y="3947227"/>
                    <a:pt x="1185919" y="3888742"/>
                  </a:cubicBezTo>
                  <a:cubicBezTo>
                    <a:pt x="1176562" y="3844293"/>
                    <a:pt x="1169544" y="3804523"/>
                    <a:pt x="1171883" y="3757735"/>
                  </a:cubicBezTo>
                  <a:cubicBezTo>
                    <a:pt x="1174222" y="3708608"/>
                    <a:pt x="1192938" y="3657141"/>
                    <a:pt x="1174222" y="3610353"/>
                  </a:cubicBezTo>
                  <a:cubicBezTo>
                    <a:pt x="1146150" y="3542511"/>
                    <a:pt x="1146150" y="3472329"/>
                    <a:pt x="1157847" y="3404486"/>
                  </a:cubicBezTo>
                  <a:cubicBezTo>
                    <a:pt x="1183580" y="3268801"/>
                    <a:pt x="1171883" y="3128437"/>
                    <a:pt x="1195277" y="2992752"/>
                  </a:cubicBezTo>
                  <a:cubicBezTo>
                    <a:pt x="1209313" y="2908533"/>
                    <a:pt x="1206974" y="2824315"/>
                    <a:pt x="1258441" y="2751794"/>
                  </a:cubicBezTo>
                  <a:cubicBezTo>
                    <a:pt x="1277156" y="2726060"/>
                    <a:pt x="1277156" y="2688630"/>
                    <a:pt x="1274817" y="2655878"/>
                  </a:cubicBezTo>
                  <a:cubicBezTo>
                    <a:pt x="1272477" y="2630145"/>
                    <a:pt x="1272477" y="2604411"/>
                    <a:pt x="1274817" y="2578678"/>
                  </a:cubicBezTo>
                  <a:cubicBezTo>
                    <a:pt x="1286514" y="2454690"/>
                    <a:pt x="1312247" y="2333041"/>
                    <a:pt x="1302889" y="2209053"/>
                  </a:cubicBezTo>
                  <a:cubicBezTo>
                    <a:pt x="1302889" y="2204374"/>
                    <a:pt x="1302889" y="2199695"/>
                    <a:pt x="1302889" y="2192677"/>
                  </a:cubicBezTo>
                  <a:cubicBezTo>
                    <a:pt x="1298211" y="2012543"/>
                    <a:pt x="1319265" y="1832410"/>
                    <a:pt x="1314586" y="1649936"/>
                  </a:cubicBezTo>
                  <a:cubicBezTo>
                    <a:pt x="1307568" y="1392602"/>
                    <a:pt x="1258441" y="1142287"/>
                    <a:pt x="1181241" y="898989"/>
                  </a:cubicBezTo>
                  <a:cubicBezTo>
                    <a:pt x="1167204" y="891971"/>
                    <a:pt x="1190598" y="770322"/>
                    <a:pt x="1202295" y="714177"/>
                  </a:cubicBezTo>
                  <a:cubicBezTo>
                    <a:pt x="1216332" y="639316"/>
                    <a:pt x="1216332" y="555097"/>
                    <a:pt x="1190598" y="475558"/>
                  </a:cubicBezTo>
                  <a:cubicBezTo>
                    <a:pt x="1230368" y="470879"/>
                    <a:pt x="1272477" y="487255"/>
                    <a:pt x="1302889" y="452164"/>
                  </a:cubicBezTo>
                  <a:cubicBezTo>
                    <a:pt x="1305229" y="442806"/>
                    <a:pt x="1300550" y="438128"/>
                    <a:pt x="1293532" y="435788"/>
                  </a:cubicBezTo>
                  <a:cubicBezTo>
                    <a:pt x="1286514" y="433449"/>
                    <a:pt x="1279495" y="433449"/>
                    <a:pt x="1272477" y="435788"/>
                  </a:cubicBezTo>
                  <a:cubicBezTo>
                    <a:pt x="1204635" y="442806"/>
                    <a:pt x="1195277" y="435788"/>
                    <a:pt x="1178901" y="367946"/>
                  </a:cubicBezTo>
                  <a:cubicBezTo>
                    <a:pt x="1174222" y="349230"/>
                    <a:pt x="1171883" y="332855"/>
                    <a:pt x="1169544" y="314139"/>
                  </a:cubicBezTo>
                  <a:cubicBezTo>
                    <a:pt x="1167204" y="288406"/>
                    <a:pt x="1157847" y="260333"/>
                    <a:pt x="1176562" y="236939"/>
                  </a:cubicBezTo>
                  <a:cubicBezTo>
                    <a:pt x="1213992" y="192491"/>
                    <a:pt x="1256101" y="159739"/>
                    <a:pt x="1314586" y="150382"/>
                  </a:cubicBezTo>
                  <a:cubicBezTo>
                    <a:pt x="1380090" y="141024"/>
                    <a:pt x="1384768" y="136345"/>
                    <a:pt x="1354356" y="77860"/>
                  </a:cubicBezTo>
                  <a:cubicBezTo>
                    <a:pt x="1363714" y="70842"/>
                    <a:pt x="1373071" y="75521"/>
                    <a:pt x="1382429" y="73181"/>
                  </a:cubicBezTo>
                  <a:cubicBezTo>
                    <a:pt x="1387108" y="70842"/>
                    <a:pt x="1391787" y="68503"/>
                    <a:pt x="1394126" y="63824"/>
                  </a:cubicBezTo>
                  <a:cubicBezTo>
                    <a:pt x="1363714" y="42769"/>
                    <a:pt x="1330962" y="26393"/>
                    <a:pt x="1305229" y="73181"/>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4" name="Google Shape;354;p33"/>
            <p:cNvSpPr/>
            <p:nvPr/>
          </p:nvSpPr>
          <p:spPr>
            <a:xfrm>
              <a:off x="1870706" y="5880287"/>
              <a:ext cx="929833" cy="486049"/>
            </a:xfrm>
            <a:custGeom>
              <a:avLst/>
              <a:gdLst/>
              <a:ahLst/>
              <a:cxnLst/>
              <a:rect l="l" t="t" r="r" b="b"/>
              <a:pathLst>
                <a:path w="1029335" h="538061" extrusionOk="0">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5" name="Google Shape;355;p33"/>
            <p:cNvSpPr/>
            <p:nvPr/>
          </p:nvSpPr>
          <p:spPr>
            <a:xfrm>
              <a:off x="1518804" y="372794"/>
              <a:ext cx="697375" cy="591712"/>
            </a:xfrm>
            <a:custGeom>
              <a:avLst/>
              <a:gdLst/>
              <a:ahLst/>
              <a:cxnLst/>
              <a:rect l="l" t="t" r="r" b="b"/>
              <a:pathLst>
                <a:path w="772001" h="655031" extrusionOk="0">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6" name="Google Shape;356;p33"/>
            <p:cNvSpPr/>
            <p:nvPr/>
          </p:nvSpPr>
          <p:spPr>
            <a:xfrm>
              <a:off x="1389934" y="5990176"/>
              <a:ext cx="443784" cy="528315"/>
            </a:xfrm>
            <a:custGeom>
              <a:avLst/>
              <a:gdLst/>
              <a:ahLst/>
              <a:cxnLst/>
              <a:rect l="l" t="t" r="r" b="b"/>
              <a:pathLst>
                <a:path w="491273" h="584849" extrusionOk="0">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 name="Google Shape;357;p33"/>
            <p:cNvSpPr/>
            <p:nvPr/>
          </p:nvSpPr>
          <p:spPr>
            <a:xfrm>
              <a:off x="988313" y="705022"/>
              <a:ext cx="1914616" cy="1929923"/>
            </a:xfrm>
            <a:custGeom>
              <a:avLst/>
              <a:gdLst/>
              <a:ahLst/>
              <a:cxnLst/>
              <a:rect l="l" t="t" r="r" b="b"/>
              <a:pathLst>
                <a:path w="1914616" h="1929923" extrusionOk="0">
                  <a:moveTo>
                    <a:pt x="1895064" y="1476543"/>
                  </a:moveTo>
                  <a:lnTo>
                    <a:pt x="1912499" y="1486317"/>
                  </a:lnTo>
                  <a:cubicBezTo>
                    <a:pt x="1920952" y="1503222"/>
                    <a:pt x="1901932" y="1507449"/>
                    <a:pt x="1893480" y="1518016"/>
                  </a:cubicBezTo>
                  <a:cubicBezTo>
                    <a:pt x="1802609" y="1613112"/>
                    <a:pt x="1696946" y="1691303"/>
                    <a:pt x="1597623" y="1777947"/>
                  </a:cubicBezTo>
                  <a:cubicBezTo>
                    <a:pt x="1542678" y="1826552"/>
                    <a:pt x="1479280" y="1864591"/>
                    <a:pt x="1415882" y="1902629"/>
                  </a:cubicBezTo>
                  <a:cubicBezTo>
                    <a:pt x="1335579" y="1921649"/>
                    <a:pt x="1318673" y="1911083"/>
                    <a:pt x="1299653" y="1832892"/>
                  </a:cubicBezTo>
                  <a:cubicBezTo>
                    <a:pt x="1270068" y="1710323"/>
                    <a:pt x="1322899" y="1638472"/>
                    <a:pt x="1453921" y="1627905"/>
                  </a:cubicBezTo>
                  <a:cubicBezTo>
                    <a:pt x="1464487" y="1627905"/>
                    <a:pt x="1475054" y="1627905"/>
                    <a:pt x="1481394" y="1617339"/>
                  </a:cubicBezTo>
                  <a:cubicBezTo>
                    <a:pt x="1485620" y="1608886"/>
                    <a:pt x="1479280" y="1604660"/>
                    <a:pt x="1472941" y="1598319"/>
                  </a:cubicBezTo>
                  <a:cubicBezTo>
                    <a:pt x="1462374" y="1585640"/>
                    <a:pt x="1432788" y="1583527"/>
                    <a:pt x="1441242" y="1564507"/>
                  </a:cubicBezTo>
                  <a:cubicBezTo>
                    <a:pt x="1451808" y="1543375"/>
                    <a:pt x="1477167" y="1556054"/>
                    <a:pt x="1496186" y="1560281"/>
                  </a:cubicBezTo>
                  <a:cubicBezTo>
                    <a:pt x="1515206" y="1568734"/>
                    <a:pt x="1536338" y="1570847"/>
                    <a:pt x="1553244" y="1583527"/>
                  </a:cubicBezTo>
                  <a:cubicBezTo>
                    <a:pt x="1563811" y="1566620"/>
                    <a:pt x="1536338" y="1556054"/>
                    <a:pt x="1553244" y="1541262"/>
                  </a:cubicBezTo>
                  <a:cubicBezTo>
                    <a:pt x="1572264" y="1520129"/>
                    <a:pt x="1589170" y="1526469"/>
                    <a:pt x="1606076" y="1541262"/>
                  </a:cubicBezTo>
                  <a:cubicBezTo>
                    <a:pt x="1642001" y="1589867"/>
                    <a:pt x="1618736" y="1597569"/>
                    <a:pt x="1715007" y="1529154"/>
                  </a:cubicBezTo>
                  <a:cubicBezTo>
                    <a:pt x="1743824" y="1568556"/>
                    <a:pt x="1732092" y="1565690"/>
                    <a:pt x="1800299" y="1520899"/>
                  </a:cubicBezTo>
                  <a:cubicBezTo>
                    <a:pt x="1808751" y="1533578"/>
                    <a:pt x="1855440" y="1494770"/>
                    <a:pt x="1874460" y="1477864"/>
                  </a:cubicBezTo>
                  <a:cubicBezTo>
                    <a:pt x="1880800" y="1479977"/>
                    <a:pt x="1888196" y="1477335"/>
                    <a:pt x="1895064" y="1476543"/>
                  </a:cubicBezTo>
                  <a:close/>
                  <a:moveTo>
                    <a:pt x="1244180" y="1396504"/>
                  </a:moveTo>
                  <a:cubicBezTo>
                    <a:pt x="1304408" y="1400202"/>
                    <a:pt x="1363051" y="1412353"/>
                    <a:pt x="1430676" y="1431372"/>
                  </a:cubicBezTo>
                  <a:cubicBezTo>
                    <a:pt x="1437015" y="1433485"/>
                    <a:pt x="1443355" y="1433485"/>
                    <a:pt x="1443355" y="1441939"/>
                  </a:cubicBezTo>
                  <a:cubicBezTo>
                    <a:pt x="1445468" y="1452505"/>
                    <a:pt x="1437015" y="1454618"/>
                    <a:pt x="1428562" y="1456732"/>
                  </a:cubicBezTo>
                  <a:cubicBezTo>
                    <a:pt x="1407429" y="1465184"/>
                    <a:pt x="1388411" y="1473638"/>
                    <a:pt x="1363051" y="1463072"/>
                  </a:cubicBezTo>
                  <a:cubicBezTo>
                    <a:pt x="1339805" y="1452505"/>
                    <a:pt x="1312333" y="1454618"/>
                    <a:pt x="1286973" y="1450392"/>
                  </a:cubicBezTo>
                  <a:cubicBezTo>
                    <a:pt x="1261615" y="1439826"/>
                    <a:pt x="1227802" y="1437712"/>
                    <a:pt x="1198217" y="1446166"/>
                  </a:cubicBezTo>
                  <a:cubicBezTo>
                    <a:pt x="1227802" y="1450392"/>
                    <a:pt x="1267955" y="1454618"/>
                    <a:pt x="1286973" y="1467298"/>
                  </a:cubicBezTo>
                  <a:cubicBezTo>
                    <a:pt x="1289087" y="1509563"/>
                    <a:pt x="1257388" y="1492658"/>
                    <a:pt x="1240482" y="1496883"/>
                  </a:cubicBezTo>
                  <a:cubicBezTo>
                    <a:pt x="1213009" y="1490544"/>
                    <a:pt x="1170744" y="1482091"/>
                    <a:pt x="1147498" y="1486317"/>
                  </a:cubicBezTo>
                  <a:cubicBezTo>
                    <a:pt x="1134819" y="1490544"/>
                    <a:pt x="1115800" y="1492658"/>
                    <a:pt x="1109460" y="1494770"/>
                  </a:cubicBezTo>
                  <a:cubicBezTo>
                    <a:pt x="1115800" y="1496883"/>
                    <a:pt x="1132705" y="1498997"/>
                    <a:pt x="1147498" y="1496883"/>
                  </a:cubicBezTo>
                  <a:cubicBezTo>
                    <a:pt x="1181310" y="1492658"/>
                    <a:pt x="1202443" y="1494770"/>
                    <a:pt x="1210896" y="1513790"/>
                  </a:cubicBezTo>
                  <a:cubicBezTo>
                    <a:pt x="1166518" y="1530696"/>
                    <a:pt x="1115800" y="1524356"/>
                    <a:pt x="1073535" y="1551829"/>
                  </a:cubicBezTo>
                  <a:cubicBezTo>
                    <a:pt x="1014363" y="1562395"/>
                    <a:pt x="957305" y="1572961"/>
                    <a:pt x="898134" y="1581414"/>
                  </a:cubicBezTo>
                  <a:cubicBezTo>
                    <a:pt x="881228" y="1583528"/>
                    <a:pt x="870662" y="1591980"/>
                    <a:pt x="862209" y="1606773"/>
                  </a:cubicBezTo>
                  <a:cubicBezTo>
                    <a:pt x="857982" y="1613113"/>
                    <a:pt x="832624" y="1625793"/>
                    <a:pt x="813604" y="1638472"/>
                  </a:cubicBezTo>
                  <a:lnTo>
                    <a:pt x="678355" y="1720889"/>
                  </a:lnTo>
                  <a:cubicBezTo>
                    <a:pt x="572693" y="1788513"/>
                    <a:pt x="467030" y="1839232"/>
                    <a:pt x="342348" y="1870931"/>
                  </a:cubicBezTo>
                  <a:cubicBezTo>
                    <a:pt x="333894" y="1873043"/>
                    <a:pt x="228231" y="1887837"/>
                    <a:pt x="156381" y="1917423"/>
                  </a:cubicBezTo>
                  <a:cubicBezTo>
                    <a:pt x="118343" y="1934328"/>
                    <a:pt x="84530" y="1936441"/>
                    <a:pt x="57058" y="1908969"/>
                  </a:cubicBezTo>
                  <a:cubicBezTo>
                    <a:pt x="29586" y="1879384"/>
                    <a:pt x="14793" y="1851911"/>
                    <a:pt x="0" y="1809646"/>
                  </a:cubicBezTo>
                  <a:cubicBezTo>
                    <a:pt x="69738" y="1750475"/>
                    <a:pt x="57058" y="1731456"/>
                    <a:pt x="112003" y="1691303"/>
                  </a:cubicBezTo>
                  <a:cubicBezTo>
                    <a:pt x="293743" y="1579301"/>
                    <a:pt x="369820" y="1600433"/>
                    <a:pt x="416312" y="1598320"/>
                  </a:cubicBezTo>
                  <a:cubicBezTo>
                    <a:pt x="469143" y="1591980"/>
                    <a:pt x="530428" y="1591980"/>
                    <a:pt x="608618" y="1566621"/>
                  </a:cubicBezTo>
                  <a:cubicBezTo>
                    <a:pt x="712168" y="1534922"/>
                    <a:pt x="762885" y="1532809"/>
                    <a:pt x="836849" y="1511676"/>
                  </a:cubicBezTo>
                  <a:cubicBezTo>
                    <a:pt x="934060" y="1486317"/>
                    <a:pt x="982665" y="1439826"/>
                    <a:pt x="1048175" y="1412353"/>
                  </a:cubicBezTo>
                  <a:cubicBezTo>
                    <a:pt x="1122139" y="1397560"/>
                    <a:pt x="1183952" y="1392805"/>
                    <a:pt x="1244180" y="1396504"/>
                  </a:cubicBezTo>
                  <a:close/>
                  <a:moveTo>
                    <a:pt x="946179" y="991"/>
                  </a:moveTo>
                  <a:cubicBezTo>
                    <a:pt x="959024" y="3105"/>
                    <a:pt x="971571" y="8652"/>
                    <a:pt x="982666" y="18162"/>
                  </a:cubicBezTo>
                  <a:cubicBezTo>
                    <a:pt x="1031271" y="51974"/>
                    <a:pt x="1096782" y="60427"/>
                    <a:pt x="1151726" y="70993"/>
                  </a:cubicBezTo>
                  <a:cubicBezTo>
                    <a:pt x="1153840" y="90013"/>
                    <a:pt x="1155953" y="98466"/>
                    <a:pt x="1155953" y="111145"/>
                  </a:cubicBezTo>
                  <a:lnTo>
                    <a:pt x="1155953" y="208355"/>
                  </a:lnTo>
                  <a:cubicBezTo>
                    <a:pt x="1122141" y="261186"/>
                    <a:pt x="1115801" y="307678"/>
                    <a:pt x="1117914" y="373189"/>
                  </a:cubicBezTo>
                  <a:cubicBezTo>
                    <a:pt x="1120027" y="417568"/>
                    <a:pt x="1098895" y="459833"/>
                    <a:pt x="1067196" y="493645"/>
                  </a:cubicBezTo>
                  <a:cubicBezTo>
                    <a:pt x="1048177" y="514777"/>
                    <a:pt x="1033384" y="529570"/>
                    <a:pt x="1016478" y="563382"/>
                  </a:cubicBezTo>
                  <a:cubicBezTo>
                    <a:pt x="1005912" y="586628"/>
                    <a:pt x="999572" y="605647"/>
                    <a:pt x="989006" y="624667"/>
                  </a:cubicBezTo>
                  <a:cubicBezTo>
                    <a:pt x="983723" y="638403"/>
                    <a:pt x="975269" y="644743"/>
                    <a:pt x="965495" y="646328"/>
                  </a:cubicBezTo>
                  <a:lnTo>
                    <a:pt x="959415" y="645000"/>
                  </a:lnTo>
                  <a:lnTo>
                    <a:pt x="880948" y="615551"/>
                  </a:lnTo>
                  <a:lnTo>
                    <a:pt x="856567" y="604576"/>
                  </a:lnTo>
                  <a:lnTo>
                    <a:pt x="773453" y="559156"/>
                  </a:lnTo>
                  <a:cubicBezTo>
                    <a:pt x="792472" y="576062"/>
                    <a:pt x="818360" y="588213"/>
                    <a:pt x="846625" y="600101"/>
                  </a:cubicBezTo>
                  <a:lnTo>
                    <a:pt x="856567" y="604576"/>
                  </a:lnTo>
                  <a:lnTo>
                    <a:pt x="867229" y="610403"/>
                  </a:lnTo>
                  <a:lnTo>
                    <a:pt x="880948" y="615551"/>
                  </a:lnTo>
                  <a:lnTo>
                    <a:pt x="934060" y="639460"/>
                  </a:lnTo>
                  <a:lnTo>
                    <a:pt x="959415" y="645000"/>
                  </a:lnTo>
                  <a:lnTo>
                    <a:pt x="978439" y="652139"/>
                  </a:lnTo>
                  <a:cubicBezTo>
                    <a:pt x="982666" y="654253"/>
                    <a:pt x="984779" y="658479"/>
                    <a:pt x="984779" y="662705"/>
                  </a:cubicBezTo>
                  <a:cubicBezTo>
                    <a:pt x="1001685" y="751463"/>
                    <a:pt x="965759" y="831766"/>
                    <a:pt x="955193" y="918410"/>
                  </a:cubicBezTo>
                  <a:cubicBezTo>
                    <a:pt x="953080" y="943769"/>
                    <a:pt x="944627" y="969128"/>
                    <a:pt x="938287" y="994487"/>
                  </a:cubicBezTo>
                  <a:cubicBezTo>
                    <a:pt x="925608" y="1002941"/>
                    <a:pt x="944627" y="1026186"/>
                    <a:pt x="921381" y="1030413"/>
                  </a:cubicBezTo>
                  <a:cubicBezTo>
                    <a:pt x="879116" y="943769"/>
                    <a:pt x="813605" y="871918"/>
                    <a:pt x="754433" y="797954"/>
                  </a:cubicBezTo>
                  <a:cubicBezTo>
                    <a:pt x="729075" y="768368"/>
                    <a:pt x="688922" y="749350"/>
                    <a:pt x="655111" y="728217"/>
                  </a:cubicBezTo>
                  <a:cubicBezTo>
                    <a:pt x="574806" y="677498"/>
                    <a:pt x="547334" y="595081"/>
                    <a:pt x="579033" y="508438"/>
                  </a:cubicBezTo>
                  <a:cubicBezTo>
                    <a:pt x="602279" y="451380"/>
                    <a:pt x="605945" y="374057"/>
                    <a:pt x="616511" y="312772"/>
                  </a:cubicBezTo>
                  <a:cubicBezTo>
                    <a:pt x="641870" y="325451"/>
                    <a:pt x="669903" y="366849"/>
                    <a:pt x="699489" y="333037"/>
                  </a:cubicBezTo>
                  <a:cubicBezTo>
                    <a:pt x="640318" y="333037"/>
                    <a:pt x="629751" y="320357"/>
                    <a:pt x="614958" y="265413"/>
                  </a:cubicBezTo>
                  <a:cubicBezTo>
                    <a:pt x="608619" y="242168"/>
                    <a:pt x="591712" y="225188"/>
                    <a:pt x="585372" y="197789"/>
                  </a:cubicBezTo>
                  <a:cubicBezTo>
                    <a:pt x="579033" y="170389"/>
                    <a:pt x="553673" y="130598"/>
                    <a:pt x="576920" y="101013"/>
                  </a:cubicBezTo>
                  <a:cubicBezTo>
                    <a:pt x="644544" y="98899"/>
                    <a:pt x="705828" y="136505"/>
                    <a:pt x="710055" y="229487"/>
                  </a:cubicBezTo>
                  <a:cubicBezTo>
                    <a:pt x="739641" y="212582"/>
                    <a:pt x="739641" y="185109"/>
                    <a:pt x="737527" y="157637"/>
                  </a:cubicBezTo>
                  <a:cubicBezTo>
                    <a:pt x="735414" y="128051"/>
                    <a:pt x="741754" y="109032"/>
                    <a:pt x="777680" y="115372"/>
                  </a:cubicBezTo>
                  <a:cubicBezTo>
                    <a:pt x="822058" y="123824"/>
                    <a:pt x="841077" y="96352"/>
                    <a:pt x="853757" y="60427"/>
                  </a:cubicBezTo>
                  <a:cubicBezTo>
                    <a:pt x="866436" y="19218"/>
                    <a:pt x="907645" y="-5348"/>
                    <a:pt x="946179" y="991"/>
                  </a:cubicBezTo>
                  <a:close/>
                </a:path>
              </a:pathLst>
            </a:custGeom>
            <a:solidFill>
              <a:srgbClr val="FECBA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58" name="Google Shape;358;p33"/>
            <p:cNvGrpSpPr/>
            <p:nvPr/>
          </p:nvGrpSpPr>
          <p:grpSpPr>
            <a:xfrm>
              <a:off x="1314163" y="2864343"/>
              <a:ext cx="1013391" cy="285088"/>
              <a:chOff x="8963351" y="2835327"/>
              <a:chExt cx="1121835" cy="315595"/>
            </a:xfrm>
          </p:grpSpPr>
          <p:sp>
            <p:nvSpPr>
              <p:cNvPr id="359" name="Google Shape;359;p33"/>
              <p:cNvSpPr/>
              <p:nvPr/>
            </p:nvSpPr>
            <p:spPr>
              <a:xfrm>
                <a:off x="9991610" y="2901191"/>
                <a:ext cx="93576" cy="163758"/>
              </a:xfrm>
              <a:custGeom>
                <a:avLst/>
                <a:gdLst/>
                <a:ahLst/>
                <a:cxnLst/>
                <a:rect l="l" t="t" r="r" b="b"/>
                <a:pathLst>
                  <a:path w="93575" h="163757" extrusionOk="0">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0" name="Google Shape;360;p33"/>
              <p:cNvSpPr/>
              <p:nvPr/>
            </p:nvSpPr>
            <p:spPr>
              <a:xfrm>
                <a:off x="9071658" y="2854204"/>
                <a:ext cx="444486" cy="257334"/>
              </a:xfrm>
              <a:custGeom>
                <a:avLst/>
                <a:gdLst/>
                <a:ahLst/>
                <a:cxnLst/>
                <a:rect l="l" t="t" r="r" b="b"/>
                <a:pathLst>
                  <a:path w="444485" h="257333" extrusionOk="0">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1" name="Google Shape;361;p33"/>
              <p:cNvSpPr/>
              <p:nvPr/>
            </p:nvSpPr>
            <p:spPr>
              <a:xfrm>
                <a:off x="9480134" y="2950191"/>
                <a:ext cx="257334" cy="187152"/>
              </a:xfrm>
              <a:custGeom>
                <a:avLst/>
                <a:gdLst/>
                <a:ahLst/>
                <a:cxnLst/>
                <a:rect l="l" t="t" r="r" b="b"/>
                <a:pathLst>
                  <a:path w="257333" h="187151" extrusionOk="0">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2" name="Google Shape;362;p33"/>
              <p:cNvSpPr/>
              <p:nvPr/>
            </p:nvSpPr>
            <p:spPr>
              <a:xfrm>
                <a:off x="9682317" y="2963770"/>
                <a:ext cx="280728" cy="187152"/>
              </a:xfrm>
              <a:custGeom>
                <a:avLst/>
                <a:gdLst/>
                <a:ahLst/>
                <a:cxnLst/>
                <a:rect l="l" t="t" r="r" b="b"/>
                <a:pathLst>
                  <a:path w="280727" h="187151" extrusionOk="0">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3" name="Google Shape;363;p33"/>
              <p:cNvSpPr/>
              <p:nvPr/>
            </p:nvSpPr>
            <p:spPr>
              <a:xfrm>
                <a:off x="8963351" y="2835327"/>
                <a:ext cx="140364" cy="187152"/>
              </a:xfrm>
              <a:custGeom>
                <a:avLst/>
                <a:gdLst/>
                <a:ahLst/>
                <a:cxnLst/>
                <a:rect l="l" t="t" r="r" b="b"/>
                <a:pathLst>
                  <a:path w="140363" h="187151" extrusionOk="0">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4" name="Google Shape;364;p33"/>
              <p:cNvSpPr/>
              <p:nvPr/>
            </p:nvSpPr>
            <p:spPr>
              <a:xfrm>
                <a:off x="9892135" y="2926594"/>
                <a:ext cx="163758" cy="187152"/>
              </a:xfrm>
              <a:custGeom>
                <a:avLst/>
                <a:gdLst/>
                <a:ahLst/>
                <a:cxnLst/>
                <a:rect l="l" t="t" r="r" b="b"/>
                <a:pathLst>
                  <a:path w="163757" h="187151" extrusionOk="0">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65" name="Google Shape;365;p33"/>
            <p:cNvSpPr/>
            <p:nvPr/>
          </p:nvSpPr>
          <p:spPr>
            <a:xfrm>
              <a:off x="1909694" y="1707401"/>
              <a:ext cx="217666" cy="1291202"/>
            </a:xfrm>
            <a:custGeom>
              <a:avLst/>
              <a:gdLst/>
              <a:ahLst/>
              <a:cxnLst/>
              <a:rect l="l" t="t" r="r" b="b"/>
              <a:pathLst>
                <a:path w="217666" h="1291202" extrusionOk="0">
                  <a:moveTo>
                    <a:pt x="200760" y="1217238"/>
                  </a:moveTo>
                  <a:cubicBezTo>
                    <a:pt x="209213" y="1215124"/>
                    <a:pt x="215553" y="1221464"/>
                    <a:pt x="217666" y="1232030"/>
                  </a:cubicBezTo>
                  <a:cubicBezTo>
                    <a:pt x="217666" y="1242597"/>
                    <a:pt x="213440" y="1248937"/>
                    <a:pt x="202873" y="1251050"/>
                  </a:cubicBezTo>
                  <a:cubicBezTo>
                    <a:pt x="192307" y="1251050"/>
                    <a:pt x="185967" y="1244710"/>
                    <a:pt x="183853" y="1236257"/>
                  </a:cubicBezTo>
                  <a:cubicBezTo>
                    <a:pt x="183853" y="1225691"/>
                    <a:pt x="190194" y="1219351"/>
                    <a:pt x="200760" y="1217238"/>
                  </a:cubicBezTo>
                  <a:close/>
                  <a:moveTo>
                    <a:pt x="188082" y="929834"/>
                  </a:moveTo>
                  <a:cubicBezTo>
                    <a:pt x="198648" y="931948"/>
                    <a:pt x="207101" y="940401"/>
                    <a:pt x="204988" y="950967"/>
                  </a:cubicBezTo>
                  <a:cubicBezTo>
                    <a:pt x="204988" y="963647"/>
                    <a:pt x="196534" y="974214"/>
                    <a:pt x="181742" y="969987"/>
                  </a:cubicBezTo>
                  <a:cubicBezTo>
                    <a:pt x="169062" y="967873"/>
                    <a:pt x="164835" y="957307"/>
                    <a:pt x="166949" y="946740"/>
                  </a:cubicBezTo>
                  <a:cubicBezTo>
                    <a:pt x="169062" y="936174"/>
                    <a:pt x="175401" y="929834"/>
                    <a:pt x="188082" y="929834"/>
                  </a:cubicBezTo>
                  <a:close/>
                  <a:moveTo>
                    <a:pt x="128909" y="657225"/>
                  </a:moveTo>
                  <a:cubicBezTo>
                    <a:pt x="137362" y="659338"/>
                    <a:pt x="143702" y="665678"/>
                    <a:pt x="141589" y="674131"/>
                  </a:cubicBezTo>
                  <a:cubicBezTo>
                    <a:pt x="141589" y="684697"/>
                    <a:pt x="135249" y="691037"/>
                    <a:pt x="124682" y="691037"/>
                  </a:cubicBezTo>
                  <a:cubicBezTo>
                    <a:pt x="114116" y="688924"/>
                    <a:pt x="107776" y="684697"/>
                    <a:pt x="109890" y="672017"/>
                  </a:cubicBezTo>
                  <a:cubicBezTo>
                    <a:pt x="112003" y="661451"/>
                    <a:pt x="118343" y="655111"/>
                    <a:pt x="128909" y="657225"/>
                  </a:cubicBezTo>
                  <a:close/>
                  <a:moveTo>
                    <a:pt x="69737" y="623411"/>
                  </a:moveTo>
                  <a:cubicBezTo>
                    <a:pt x="86644" y="623411"/>
                    <a:pt x="86644" y="636091"/>
                    <a:pt x="88757" y="648770"/>
                  </a:cubicBezTo>
                  <a:cubicBezTo>
                    <a:pt x="103550" y="707942"/>
                    <a:pt x="122569" y="765000"/>
                    <a:pt x="120456" y="828398"/>
                  </a:cubicBezTo>
                  <a:cubicBezTo>
                    <a:pt x="118343" y="879116"/>
                    <a:pt x="139476" y="931948"/>
                    <a:pt x="164834" y="980552"/>
                  </a:cubicBezTo>
                  <a:cubicBezTo>
                    <a:pt x="204987" y="1058743"/>
                    <a:pt x="224007" y="1136933"/>
                    <a:pt x="173288" y="1219351"/>
                  </a:cubicBezTo>
                  <a:cubicBezTo>
                    <a:pt x="160608" y="1240483"/>
                    <a:pt x="156382" y="1267956"/>
                    <a:pt x="147928" y="1291202"/>
                  </a:cubicBezTo>
                  <a:cubicBezTo>
                    <a:pt x="143702" y="1291202"/>
                    <a:pt x="141589" y="1289088"/>
                    <a:pt x="137362" y="1289088"/>
                  </a:cubicBezTo>
                  <a:cubicBezTo>
                    <a:pt x="143702" y="1265843"/>
                    <a:pt x="145815" y="1238370"/>
                    <a:pt x="158495" y="1217238"/>
                  </a:cubicBezTo>
                  <a:cubicBezTo>
                    <a:pt x="207100" y="1134820"/>
                    <a:pt x="188081" y="1056630"/>
                    <a:pt x="150042" y="980552"/>
                  </a:cubicBezTo>
                  <a:cubicBezTo>
                    <a:pt x="122569" y="923494"/>
                    <a:pt x="101436" y="864323"/>
                    <a:pt x="105663" y="800925"/>
                  </a:cubicBezTo>
                  <a:cubicBezTo>
                    <a:pt x="109890" y="739640"/>
                    <a:pt x="73964" y="684696"/>
                    <a:pt x="69737" y="623411"/>
                  </a:cubicBezTo>
                  <a:close/>
                  <a:moveTo>
                    <a:pt x="50719" y="120456"/>
                  </a:moveTo>
                  <a:cubicBezTo>
                    <a:pt x="61286" y="120456"/>
                    <a:pt x="67625" y="126797"/>
                    <a:pt x="67625" y="137363"/>
                  </a:cubicBezTo>
                  <a:cubicBezTo>
                    <a:pt x="67625" y="147930"/>
                    <a:pt x="63399" y="154269"/>
                    <a:pt x="52832" y="154269"/>
                  </a:cubicBezTo>
                  <a:cubicBezTo>
                    <a:pt x="42266" y="154269"/>
                    <a:pt x="35926" y="150043"/>
                    <a:pt x="33812" y="139476"/>
                  </a:cubicBezTo>
                  <a:cubicBezTo>
                    <a:pt x="33812" y="128910"/>
                    <a:pt x="40153" y="124683"/>
                    <a:pt x="50719" y="120456"/>
                  </a:cubicBezTo>
                  <a:close/>
                  <a:moveTo>
                    <a:pt x="8454" y="0"/>
                  </a:moveTo>
                  <a:cubicBezTo>
                    <a:pt x="8454" y="35926"/>
                    <a:pt x="10567" y="63399"/>
                    <a:pt x="10567" y="99323"/>
                  </a:cubicBezTo>
                  <a:cubicBezTo>
                    <a:pt x="12681" y="139476"/>
                    <a:pt x="21133" y="190194"/>
                    <a:pt x="23247" y="226119"/>
                  </a:cubicBezTo>
                  <a:cubicBezTo>
                    <a:pt x="27474" y="291631"/>
                    <a:pt x="42266" y="458578"/>
                    <a:pt x="42266" y="460692"/>
                  </a:cubicBezTo>
                  <a:cubicBezTo>
                    <a:pt x="33814" y="462805"/>
                    <a:pt x="33814" y="464917"/>
                    <a:pt x="25360" y="469144"/>
                  </a:cubicBezTo>
                  <a:cubicBezTo>
                    <a:pt x="6341" y="350802"/>
                    <a:pt x="10567" y="221893"/>
                    <a:pt x="2114" y="109890"/>
                  </a:cubicBezTo>
                  <a:cubicBezTo>
                    <a:pt x="-2113" y="80305"/>
                    <a:pt x="2114" y="54945"/>
                    <a:pt x="0" y="29586"/>
                  </a:cubicBezTo>
                  <a:cubicBezTo>
                    <a:pt x="4227" y="10566"/>
                    <a:pt x="4227" y="14793"/>
                    <a:pt x="845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6" name="Google Shape;366;p33"/>
            <p:cNvSpPr/>
            <p:nvPr/>
          </p:nvSpPr>
          <p:spPr>
            <a:xfrm>
              <a:off x="971407" y="764890"/>
              <a:ext cx="1967442" cy="1883145"/>
            </a:xfrm>
            <a:custGeom>
              <a:avLst/>
              <a:gdLst/>
              <a:ahLst/>
              <a:cxnLst/>
              <a:rect l="l" t="t" r="r" b="b"/>
              <a:pathLst>
                <a:path w="1967442" h="1883145" extrusionOk="0">
                  <a:moveTo>
                    <a:pt x="16907" y="1749777"/>
                  </a:moveTo>
                  <a:cubicBezTo>
                    <a:pt x="31699" y="1787817"/>
                    <a:pt x="40152" y="1808949"/>
                    <a:pt x="59172" y="1832195"/>
                  </a:cubicBezTo>
                  <a:cubicBezTo>
                    <a:pt x="97211" y="1880800"/>
                    <a:pt x="133136" y="1874460"/>
                    <a:pt x="173288" y="1857554"/>
                  </a:cubicBezTo>
                  <a:cubicBezTo>
                    <a:pt x="224007" y="1838535"/>
                    <a:pt x="270498" y="1823741"/>
                    <a:pt x="323329" y="1817402"/>
                  </a:cubicBezTo>
                  <a:cubicBezTo>
                    <a:pt x="338122" y="1815289"/>
                    <a:pt x="350802" y="1813175"/>
                    <a:pt x="359255" y="1811062"/>
                  </a:cubicBezTo>
                  <a:cubicBezTo>
                    <a:pt x="344462" y="1827968"/>
                    <a:pt x="350802" y="1838535"/>
                    <a:pt x="346576" y="1851215"/>
                  </a:cubicBezTo>
                  <a:cubicBezTo>
                    <a:pt x="348689" y="1830082"/>
                    <a:pt x="346576" y="1821629"/>
                    <a:pt x="327556" y="1825855"/>
                  </a:cubicBezTo>
                  <a:cubicBezTo>
                    <a:pt x="270498" y="1838535"/>
                    <a:pt x="228232" y="1851215"/>
                    <a:pt x="177515" y="1872347"/>
                  </a:cubicBezTo>
                  <a:cubicBezTo>
                    <a:pt x="145816" y="1882914"/>
                    <a:pt x="92984" y="1899820"/>
                    <a:pt x="50719" y="1842761"/>
                  </a:cubicBezTo>
                  <a:cubicBezTo>
                    <a:pt x="31699" y="1815289"/>
                    <a:pt x="27473" y="1804723"/>
                    <a:pt x="12680" y="1779363"/>
                  </a:cubicBezTo>
                  <a:cubicBezTo>
                    <a:pt x="8453" y="1768797"/>
                    <a:pt x="10566" y="1762457"/>
                    <a:pt x="0" y="1751891"/>
                  </a:cubicBezTo>
                  <a:cubicBezTo>
                    <a:pt x="12680" y="1751891"/>
                    <a:pt x="12680" y="1751891"/>
                    <a:pt x="16907" y="1749777"/>
                  </a:cubicBezTo>
                  <a:close/>
                  <a:moveTo>
                    <a:pt x="1572262" y="1487733"/>
                  </a:moveTo>
                  <a:cubicBezTo>
                    <a:pt x="1576489" y="1508866"/>
                    <a:pt x="1606075" y="1527886"/>
                    <a:pt x="1587056" y="1536339"/>
                  </a:cubicBezTo>
                  <a:cubicBezTo>
                    <a:pt x="1563810" y="1549018"/>
                    <a:pt x="1559583" y="1525773"/>
                    <a:pt x="1532111" y="1513093"/>
                  </a:cubicBezTo>
                  <a:cubicBezTo>
                    <a:pt x="1525770" y="1510980"/>
                    <a:pt x="1519431" y="1504640"/>
                    <a:pt x="1515204" y="1500413"/>
                  </a:cubicBezTo>
                  <a:cubicBezTo>
                    <a:pt x="1519431" y="1500413"/>
                    <a:pt x="1529997" y="1502526"/>
                    <a:pt x="1532111" y="1502526"/>
                  </a:cubicBezTo>
                  <a:cubicBezTo>
                    <a:pt x="1540563" y="1504640"/>
                    <a:pt x="1561696" y="1534225"/>
                    <a:pt x="1580716" y="1529998"/>
                  </a:cubicBezTo>
                  <a:cubicBezTo>
                    <a:pt x="1593395" y="1527886"/>
                    <a:pt x="1557469" y="1494074"/>
                    <a:pt x="1572262" y="1487733"/>
                  </a:cubicBezTo>
                  <a:close/>
                  <a:moveTo>
                    <a:pt x="1697209" y="1483508"/>
                  </a:moveTo>
                  <a:cubicBezTo>
                    <a:pt x="1700114" y="1485093"/>
                    <a:pt x="1703284" y="1487734"/>
                    <a:pt x="1709624" y="1487734"/>
                  </a:cubicBezTo>
                  <a:cubicBezTo>
                    <a:pt x="1699057" y="1496188"/>
                    <a:pt x="1694831" y="1502527"/>
                    <a:pt x="1682151" y="1510981"/>
                  </a:cubicBezTo>
                  <a:cubicBezTo>
                    <a:pt x="1639886" y="1540566"/>
                    <a:pt x="1644113" y="1542680"/>
                    <a:pt x="1625093" y="1489848"/>
                  </a:cubicBezTo>
                  <a:cubicBezTo>
                    <a:pt x="1639886" y="1489848"/>
                    <a:pt x="1633546" y="1487734"/>
                    <a:pt x="1646226" y="1487734"/>
                  </a:cubicBezTo>
                  <a:cubicBezTo>
                    <a:pt x="1641999" y="1496188"/>
                    <a:pt x="1635659" y="1494074"/>
                    <a:pt x="1644113" y="1508867"/>
                  </a:cubicBezTo>
                  <a:cubicBezTo>
                    <a:pt x="1648340" y="1517320"/>
                    <a:pt x="1658906" y="1515207"/>
                    <a:pt x="1667358" y="1508867"/>
                  </a:cubicBezTo>
                  <a:cubicBezTo>
                    <a:pt x="1673698" y="1502527"/>
                    <a:pt x="1684264" y="1496188"/>
                    <a:pt x="1686378" y="1485621"/>
                  </a:cubicBezTo>
                  <a:cubicBezTo>
                    <a:pt x="1691661" y="1481395"/>
                    <a:pt x="1694303" y="1481923"/>
                    <a:pt x="1697209" y="1483508"/>
                  </a:cubicBezTo>
                  <a:close/>
                  <a:moveTo>
                    <a:pt x="1800494" y="1459997"/>
                  </a:moveTo>
                  <a:cubicBezTo>
                    <a:pt x="1802608" y="1461318"/>
                    <a:pt x="1804721" y="1463432"/>
                    <a:pt x="1808947" y="1462375"/>
                  </a:cubicBezTo>
                  <a:cubicBezTo>
                    <a:pt x="1800495" y="1470829"/>
                    <a:pt x="1796268" y="1477168"/>
                    <a:pt x="1787814" y="1485621"/>
                  </a:cubicBezTo>
                  <a:cubicBezTo>
                    <a:pt x="1756115" y="1515207"/>
                    <a:pt x="1760342" y="1517320"/>
                    <a:pt x="1745549" y="1464488"/>
                  </a:cubicBezTo>
                  <a:lnTo>
                    <a:pt x="1762456" y="1464488"/>
                  </a:lnTo>
                  <a:cubicBezTo>
                    <a:pt x="1758229" y="1472942"/>
                    <a:pt x="1754003" y="1470829"/>
                    <a:pt x="1760342" y="1485621"/>
                  </a:cubicBezTo>
                  <a:cubicBezTo>
                    <a:pt x="1764569" y="1494074"/>
                    <a:pt x="1770909" y="1491961"/>
                    <a:pt x="1777248" y="1485621"/>
                  </a:cubicBezTo>
                  <a:cubicBezTo>
                    <a:pt x="1783589" y="1479281"/>
                    <a:pt x="1789928" y="1472942"/>
                    <a:pt x="1792041" y="1462375"/>
                  </a:cubicBezTo>
                  <a:cubicBezTo>
                    <a:pt x="1796268" y="1458148"/>
                    <a:pt x="1798381" y="1458677"/>
                    <a:pt x="1800494" y="1459997"/>
                  </a:cubicBezTo>
                  <a:close/>
                  <a:moveTo>
                    <a:pt x="1187122" y="1428033"/>
                  </a:moveTo>
                  <a:cubicBezTo>
                    <a:pt x="1208783" y="1428033"/>
                    <a:pt x="1230972" y="1431732"/>
                    <a:pt x="1255275" y="1439128"/>
                  </a:cubicBezTo>
                  <a:cubicBezTo>
                    <a:pt x="1246822" y="1443355"/>
                    <a:pt x="1238369" y="1449695"/>
                    <a:pt x="1227802" y="1456034"/>
                  </a:cubicBezTo>
                  <a:cubicBezTo>
                    <a:pt x="1198217" y="1420109"/>
                    <a:pt x="1158065" y="1451808"/>
                    <a:pt x="1122139" y="1439128"/>
                  </a:cubicBezTo>
                  <a:cubicBezTo>
                    <a:pt x="1144329" y="1431732"/>
                    <a:pt x="1165461" y="1428033"/>
                    <a:pt x="1187122" y="1428033"/>
                  </a:cubicBezTo>
                  <a:close/>
                  <a:moveTo>
                    <a:pt x="1923328" y="1407165"/>
                  </a:moveTo>
                  <a:cubicBezTo>
                    <a:pt x="1932045" y="1407429"/>
                    <a:pt x="1938913" y="1413769"/>
                    <a:pt x="1942084" y="1430675"/>
                  </a:cubicBezTo>
                  <a:cubicBezTo>
                    <a:pt x="1946309" y="1447581"/>
                    <a:pt x="1958990" y="1443355"/>
                    <a:pt x="1967442" y="1447581"/>
                  </a:cubicBezTo>
                  <a:cubicBezTo>
                    <a:pt x="1925177" y="1460260"/>
                    <a:pt x="1895592" y="1487734"/>
                    <a:pt x="1868120" y="1517319"/>
                  </a:cubicBezTo>
                  <a:cubicBezTo>
                    <a:pt x="1770909" y="1620869"/>
                    <a:pt x="1652567" y="1699059"/>
                    <a:pt x="1544791" y="1792043"/>
                  </a:cubicBezTo>
                  <a:cubicBezTo>
                    <a:pt x="1513092" y="1819515"/>
                    <a:pt x="1477166" y="1834308"/>
                    <a:pt x="1441240" y="1851214"/>
                  </a:cubicBezTo>
                  <a:lnTo>
                    <a:pt x="1432787" y="1842761"/>
                  </a:lnTo>
                  <a:cubicBezTo>
                    <a:pt x="1430674" y="1819515"/>
                    <a:pt x="1438584" y="1844824"/>
                    <a:pt x="1475503" y="1819326"/>
                  </a:cubicBezTo>
                  <a:cubicBezTo>
                    <a:pt x="1512422" y="1793828"/>
                    <a:pt x="1581211" y="1749726"/>
                    <a:pt x="1654300" y="1689775"/>
                  </a:cubicBezTo>
                  <a:cubicBezTo>
                    <a:pt x="1727389" y="1629824"/>
                    <a:pt x="1833735" y="1535697"/>
                    <a:pt x="1914039" y="1459620"/>
                  </a:cubicBezTo>
                  <a:cubicBezTo>
                    <a:pt x="1930945" y="1442714"/>
                    <a:pt x="1912498" y="1434902"/>
                    <a:pt x="1893478" y="1420109"/>
                  </a:cubicBezTo>
                  <a:cubicBezTo>
                    <a:pt x="1904044" y="1412712"/>
                    <a:pt x="1914611" y="1406901"/>
                    <a:pt x="1923328" y="1407165"/>
                  </a:cubicBezTo>
                  <a:close/>
                  <a:moveTo>
                    <a:pt x="1238469" y="1382533"/>
                  </a:moveTo>
                  <a:cubicBezTo>
                    <a:pt x="1246889" y="1381675"/>
                    <a:pt x="1254616" y="1381807"/>
                    <a:pt x="1261880" y="1382599"/>
                  </a:cubicBezTo>
                  <a:cubicBezTo>
                    <a:pt x="1276408" y="1384184"/>
                    <a:pt x="1289088" y="1388410"/>
                    <a:pt x="1301768" y="1392637"/>
                  </a:cubicBezTo>
                  <a:cubicBezTo>
                    <a:pt x="1303881" y="1398977"/>
                    <a:pt x="1301768" y="1403204"/>
                    <a:pt x="1301768" y="1409543"/>
                  </a:cubicBezTo>
                  <a:cubicBezTo>
                    <a:pt x="1278521" y="1394750"/>
                    <a:pt x="1251049" y="1390523"/>
                    <a:pt x="1210896" y="1388410"/>
                  </a:cubicBezTo>
                  <a:cubicBezTo>
                    <a:pt x="1220935" y="1385241"/>
                    <a:pt x="1230048" y="1383392"/>
                    <a:pt x="1238469" y="1382533"/>
                  </a:cubicBezTo>
                  <a:close/>
                  <a:moveTo>
                    <a:pt x="657224" y="128910"/>
                  </a:moveTo>
                  <a:cubicBezTo>
                    <a:pt x="672017" y="133136"/>
                    <a:pt x="661450" y="141589"/>
                    <a:pt x="659336" y="147929"/>
                  </a:cubicBezTo>
                  <a:cubicBezTo>
                    <a:pt x="655111" y="164835"/>
                    <a:pt x="684696" y="177514"/>
                    <a:pt x="663563" y="196534"/>
                  </a:cubicBezTo>
                  <a:cubicBezTo>
                    <a:pt x="646657" y="185968"/>
                    <a:pt x="648770" y="164835"/>
                    <a:pt x="636091" y="152155"/>
                  </a:cubicBezTo>
                  <a:cubicBezTo>
                    <a:pt x="629751" y="145815"/>
                    <a:pt x="633978" y="137363"/>
                    <a:pt x="640317" y="133136"/>
                  </a:cubicBezTo>
                  <a:cubicBezTo>
                    <a:pt x="644544" y="131022"/>
                    <a:pt x="652997" y="126797"/>
                    <a:pt x="657224" y="128910"/>
                  </a:cubicBezTo>
                  <a:close/>
                  <a:moveTo>
                    <a:pt x="589599" y="31698"/>
                  </a:moveTo>
                  <a:cubicBezTo>
                    <a:pt x="595938" y="38038"/>
                    <a:pt x="595938" y="38038"/>
                    <a:pt x="598052" y="42264"/>
                  </a:cubicBezTo>
                  <a:cubicBezTo>
                    <a:pt x="560013" y="112003"/>
                    <a:pt x="625525" y="116229"/>
                    <a:pt x="642430" y="224006"/>
                  </a:cubicBezTo>
                  <a:cubicBezTo>
                    <a:pt x="644543" y="240912"/>
                    <a:pt x="661449" y="259930"/>
                    <a:pt x="678356" y="262044"/>
                  </a:cubicBezTo>
                  <a:cubicBezTo>
                    <a:pt x="688923" y="264157"/>
                    <a:pt x="699489" y="266271"/>
                    <a:pt x="710055" y="266271"/>
                  </a:cubicBezTo>
                  <a:cubicBezTo>
                    <a:pt x="731188" y="266271"/>
                    <a:pt x="693148" y="287403"/>
                    <a:pt x="682582" y="283177"/>
                  </a:cubicBezTo>
                  <a:cubicBezTo>
                    <a:pt x="663563" y="276837"/>
                    <a:pt x="648770" y="268384"/>
                    <a:pt x="642430" y="264157"/>
                  </a:cubicBezTo>
                  <a:cubicBezTo>
                    <a:pt x="633977" y="259930"/>
                    <a:pt x="633977" y="316989"/>
                    <a:pt x="629751" y="340235"/>
                  </a:cubicBezTo>
                  <a:cubicBezTo>
                    <a:pt x="623411" y="374047"/>
                    <a:pt x="617071" y="390953"/>
                    <a:pt x="606505" y="420539"/>
                  </a:cubicBezTo>
                  <a:cubicBezTo>
                    <a:pt x="602278" y="412085"/>
                    <a:pt x="608619" y="420539"/>
                    <a:pt x="598052" y="414199"/>
                  </a:cubicBezTo>
                  <a:cubicBezTo>
                    <a:pt x="619185" y="352914"/>
                    <a:pt x="627637" y="300083"/>
                    <a:pt x="627637" y="238798"/>
                  </a:cubicBezTo>
                  <a:cubicBezTo>
                    <a:pt x="627637" y="213439"/>
                    <a:pt x="623411" y="177514"/>
                    <a:pt x="610731" y="158494"/>
                  </a:cubicBezTo>
                  <a:cubicBezTo>
                    <a:pt x="570579" y="103549"/>
                    <a:pt x="568466" y="80304"/>
                    <a:pt x="589599" y="31698"/>
                  </a:cubicBezTo>
                  <a:close/>
                  <a:moveTo>
                    <a:pt x="1177085" y="0"/>
                  </a:moveTo>
                  <a:cubicBezTo>
                    <a:pt x="1177085" y="52831"/>
                    <a:pt x="1187652" y="95097"/>
                    <a:pt x="1177085" y="147928"/>
                  </a:cubicBezTo>
                  <a:cubicBezTo>
                    <a:pt x="1139047" y="204987"/>
                    <a:pt x="1141160" y="270497"/>
                    <a:pt x="1134820" y="333895"/>
                  </a:cubicBezTo>
                  <a:cubicBezTo>
                    <a:pt x="1128480" y="380387"/>
                    <a:pt x="1101008" y="416313"/>
                    <a:pt x="1071422" y="452238"/>
                  </a:cubicBezTo>
                  <a:cubicBezTo>
                    <a:pt x="1060856" y="467031"/>
                    <a:pt x="1039723" y="498730"/>
                    <a:pt x="1039723" y="498730"/>
                  </a:cubicBezTo>
                  <a:cubicBezTo>
                    <a:pt x="1033384" y="513522"/>
                    <a:pt x="1016478" y="551562"/>
                    <a:pt x="1005911" y="576920"/>
                  </a:cubicBezTo>
                  <a:cubicBezTo>
                    <a:pt x="999571" y="591713"/>
                    <a:pt x="982665" y="598053"/>
                    <a:pt x="967872" y="593827"/>
                  </a:cubicBezTo>
                  <a:cubicBezTo>
                    <a:pt x="889682" y="566354"/>
                    <a:pt x="811491" y="532542"/>
                    <a:pt x="750206" y="471257"/>
                  </a:cubicBezTo>
                  <a:cubicBezTo>
                    <a:pt x="807264" y="515636"/>
                    <a:pt x="910815" y="562128"/>
                    <a:pt x="976325" y="585374"/>
                  </a:cubicBezTo>
                  <a:cubicBezTo>
                    <a:pt x="991118" y="589600"/>
                    <a:pt x="1010137" y="532542"/>
                    <a:pt x="1029157" y="500843"/>
                  </a:cubicBezTo>
                  <a:cubicBezTo>
                    <a:pt x="1029157" y="500843"/>
                    <a:pt x="1058743" y="456465"/>
                    <a:pt x="1069309" y="443785"/>
                  </a:cubicBezTo>
                  <a:cubicBezTo>
                    <a:pt x="1179198" y="319103"/>
                    <a:pt x="1094668" y="281064"/>
                    <a:pt x="1168632" y="145815"/>
                  </a:cubicBezTo>
                  <a:cubicBezTo>
                    <a:pt x="1172859" y="90871"/>
                    <a:pt x="1168632" y="57058"/>
                    <a:pt x="1164406" y="12680"/>
                  </a:cubicBezTo>
                  <a:cubicBezTo>
                    <a:pt x="1174972" y="6341"/>
                    <a:pt x="1166519" y="6341"/>
                    <a:pt x="1177085" y="0"/>
                  </a:cubicBezTo>
                  <a:close/>
                </a:path>
              </a:pathLst>
            </a:custGeom>
            <a:solidFill>
              <a:srgbClr val="A4A3A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7" name="Google Shape;367;p33"/>
            <p:cNvSpPr/>
            <p:nvPr/>
          </p:nvSpPr>
          <p:spPr>
            <a:xfrm>
              <a:off x="1801118" y="1230989"/>
              <a:ext cx="1521545" cy="1141159"/>
            </a:xfrm>
            <a:custGeom>
              <a:avLst/>
              <a:gdLst/>
              <a:ahLst/>
              <a:cxnLst/>
              <a:rect l="l" t="t" r="r" b="b"/>
              <a:pathLst>
                <a:path w="1684367" h="1263275" extrusionOk="0">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cxnSp>
        <p:nvCxnSpPr>
          <p:cNvPr id="368" name="Google Shape;368;p33"/>
          <p:cNvCxnSpPr/>
          <p:nvPr/>
        </p:nvCxnSpPr>
        <p:spPr>
          <a:xfrm>
            <a:off x="2788170" y="208226"/>
            <a:ext cx="8961120" cy="0"/>
          </a:xfrm>
          <a:prstGeom prst="straightConnector1">
            <a:avLst/>
          </a:prstGeom>
          <a:noFill/>
          <a:ln w="28575" cap="flat" cmpd="sng">
            <a:solidFill>
              <a:schemeClr val="dk1"/>
            </a:solidFill>
            <a:prstDash val="solid"/>
            <a:miter lim="800000"/>
            <a:headEnd type="none" w="sm" len="sm"/>
            <a:tailEnd type="none" w="sm" len="sm"/>
          </a:ln>
        </p:spPr>
      </p:cxnSp>
      <p:cxnSp>
        <p:nvCxnSpPr>
          <p:cNvPr id="369" name="Google Shape;369;p33"/>
          <p:cNvCxnSpPr/>
          <p:nvPr/>
        </p:nvCxnSpPr>
        <p:spPr>
          <a:xfrm rot="10800000">
            <a:off x="11754287" y="263304"/>
            <a:ext cx="0" cy="6395023"/>
          </a:xfrm>
          <a:prstGeom prst="straightConnector1">
            <a:avLst/>
          </a:prstGeom>
          <a:noFill/>
          <a:ln w="57150" cap="flat" cmpd="sng">
            <a:solidFill>
              <a:schemeClr val="dk1"/>
            </a:solidFill>
            <a:prstDash val="solid"/>
            <a:miter lim="800000"/>
            <a:headEnd type="none" w="sm" len="sm"/>
            <a:tailEnd type="none" w="sm" len="sm"/>
          </a:ln>
        </p:spPr>
      </p:cxnSp>
      <p:cxnSp>
        <p:nvCxnSpPr>
          <p:cNvPr id="370" name="Google Shape;370;p33"/>
          <p:cNvCxnSpPr/>
          <p:nvPr/>
        </p:nvCxnSpPr>
        <p:spPr>
          <a:xfrm rot="10800000">
            <a:off x="7268730" y="199009"/>
            <a:ext cx="0" cy="6395023"/>
          </a:xfrm>
          <a:prstGeom prst="straightConnector1">
            <a:avLst/>
          </a:prstGeom>
          <a:noFill/>
          <a:ln w="57150" cap="flat" cmpd="sng">
            <a:solidFill>
              <a:schemeClr val="dk1"/>
            </a:solidFill>
            <a:prstDash val="solid"/>
            <a:miter lim="800000"/>
            <a:headEnd type="none" w="sm" len="sm"/>
            <a:tailEnd type="none" w="sm" len="sm"/>
          </a:ln>
        </p:spPr>
      </p:cxnSp>
      <p:cxnSp>
        <p:nvCxnSpPr>
          <p:cNvPr id="371" name="Google Shape;371;p33"/>
          <p:cNvCxnSpPr/>
          <p:nvPr/>
        </p:nvCxnSpPr>
        <p:spPr>
          <a:xfrm rot="10800000">
            <a:off x="2818150" y="199010"/>
            <a:ext cx="0" cy="6395023"/>
          </a:xfrm>
          <a:prstGeom prst="straightConnector1">
            <a:avLst/>
          </a:prstGeom>
          <a:noFill/>
          <a:ln w="38100" cap="flat" cmpd="sng">
            <a:solidFill>
              <a:schemeClr val="dk1"/>
            </a:solidFill>
            <a:prstDash val="solid"/>
            <a:miter lim="800000"/>
            <a:headEnd type="none" w="sm" len="sm"/>
            <a:tailEnd type="none" w="sm" len="sm"/>
          </a:ln>
        </p:spPr>
      </p:cxnSp>
      <p:pic>
        <p:nvPicPr>
          <p:cNvPr id="372" name="Google Shape;372;p33"/>
          <p:cNvPicPr preferRelativeResize="0"/>
          <p:nvPr/>
        </p:nvPicPr>
        <p:blipFill rotWithShape="1">
          <a:blip r:embed="rId3">
            <a:alphaModFix/>
          </a:blip>
          <a:srcRect l="13570" t="62833" r="50000" b="15471"/>
          <a:stretch/>
        </p:blipFill>
        <p:spPr>
          <a:xfrm>
            <a:off x="2968050" y="365226"/>
            <a:ext cx="4137287" cy="1226922"/>
          </a:xfrm>
          <a:prstGeom prst="rect">
            <a:avLst/>
          </a:prstGeom>
          <a:noFill/>
          <a:ln>
            <a:noFill/>
          </a:ln>
        </p:spPr>
      </p:pic>
      <p:pic>
        <p:nvPicPr>
          <p:cNvPr id="373" name="Google Shape;373;p33"/>
          <p:cNvPicPr preferRelativeResize="0"/>
          <p:nvPr/>
        </p:nvPicPr>
        <p:blipFill rotWithShape="1">
          <a:blip r:embed="rId4">
            <a:alphaModFix/>
          </a:blip>
          <a:srcRect l="13569" t="11899" r="48882" b="34669"/>
          <a:stretch/>
        </p:blipFill>
        <p:spPr>
          <a:xfrm>
            <a:off x="2968050" y="1464127"/>
            <a:ext cx="4212237" cy="302156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anim calcmode="lin" valueType="num">
                                      <p:cBhvr additive="base">
                                        <p:cTn id="7" dur="500"/>
                                        <p:tgtEl>
                                          <p:spTgt spid="349"/>
                                        </p:tgtEl>
                                        <p:attrNameLst>
                                          <p:attrName>ppt_w</p:attrName>
                                        </p:attrNameLst>
                                      </p:cBhvr>
                                      <p:tavLst>
                                        <p:tav tm="0">
                                          <p:val>
                                            <p:strVal val="0"/>
                                          </p:val>
                                        </p:tav>
                                        <p:tav tm="100000">
                                          <p:val>
                                            <p:strVal val="#ppt_w"/>
                                          </p:val>
                                        </p:tav>
                                      </p:tavLst>
                                    </p:anim>
                                    <p:anim calcmode="lin" valueType="num">
                                      <p:cBhvr additive="base">
                                        <p:cTn id="8" dur="500"/>
                                        <p:tgtEl>
                                          <p:spTgt spid="34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2"/>
                                        </p:tgtEl>
                                        <p:attrNameLst>
                                          <p:attrName>style.visibility</p:attrName>
                                        </p:attrNameLst>
                                      </p:cBhvr>
                                      <p:to>
                                        <p:strVal val="visible"/>
                                      </p:to>
                                    </p:set>
                                    <p:anim calcmode="lin" valueType="num">
                                      <p:cBhvr additive="base">
                                        <p:cTn id="13" dur="500"/>
                                        <p:tgtEl>
                                          <p:spTgt spid="37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73"/>
                                        </p:tgtEl>
                                        <p:attrNameLst>
                                          <p:attrName>style.visibility</p:attrName>
                                        </p:attrNameLst>
                                      </p:cBhvr>
                                      <p:to>
                                        <p:strVal val="visible"/>
                                      </p:to>
                                    </p:set>
                                    <p:anim calcmode="lin" valueType="num">
                                      <p:cBhvr additive="base">
                                        <p:cTn id="18" dur="500"/>
                                        <p:tgtEl>
                                          <p:spTgt spid="3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grpSp>
        <p:nvGrpSpPr>
          <p:cNvPr id="378" name="Google Shape;378;p34"/>
          <p:cNvGrpSpPr/>
          <p:nvPr/>
        </p:nvGrpSpPr>
        <p:grpSpPr>
          <a:xfrm>
            <a:off x="167733" y="1097115"/>
            <a:ext cx="2433084" cy="5752531"/>
            <a:chOff x="896897" y="372794"/>
            <a:chExt cx="2425766" cy="6145697"/>
          </a:xfrm>
        </p:grpSpPr>
        <p:sp>
          <p:nvSpPr>
            <p:cNvPr id="379" name="Google Shape;379;p34"/>
            <p:cNvSpPr/>
            <p:nvPr/>
          </p:nvSpPr>
          <p:spPr>
            <a:xfrm>
              <a:off x="1884251" y="5904482"/>
              <a:ext cx="908701" cy="422652"/>
            </a:xfrm>
            <a:custGeom>
              <a:avLst/>
              <a:gdLst/>
              <a:ahLst/>
              <a:cxnLst/>
              <a:rect l="l" t="t" r="r" b="b"/>
              <a:pathLst>
                <a:path w="1005941" h="467879" extrusionOk="0">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0" name="Google Shape;380;p34"/>
            <p:cNvSpPr/>
            <p:nvPr/>
          </p:nvSpPr>
          <p:spPr>
            <a:xfrm>
              <a:off x="1403251" y="5981252"/>
              <a:ext cx="401519" cy="528315"/>
            </a:xfrm>
            <a:custGeom>
              <a:avLst/>
              <a:gdLst/>
              <a:ahLst/>
              <a:cxnLst/>
              <a:rect l="l" t="t" r="r" b="b"/>
              <a:pathLst>
                <a:path w="444485" h="584849" extrusionOk="0">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1" name="Google Shape;381;p34"/>
            <p:cNvSpPr/>
            <p:nvPr/>
          </p:nvSpPr>
          <p:spPr>
            <a:xfrm>
              <a:off x="896897" y="1140047"/>
              <a:ext cx="1606075" cy="1415883"/>
            </a:xfrm>
            <a:custGeom>
              <a:avLst/>
              <a:gdLst/>
              <a:ahLst/>
              <a:cxnLst/>
              <a:rect l="l" t="t" r="r" b="b"/>
              <a:pathLst>
                <a:path w="1777943" h="1567397" extrusionOk="0">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2" name="Google Shape;382;p34"/>
            <p:cNvSpPr/>
            <p:nvPr/>
          </p:nvSpPr>
          <p:spPr>
            <a:xfrm>
              <a:off x="1235707" y="2205536"/>
              <a:ext cx="1289086" cy="3888394"/>
            </a:xfrm>
            <a:custGeom>
              <a:avLst/>
              <a:gdLst/>
              <a:ahLst/>
              <a:cxnLst/>
              <a:rect l="l" t="t" r="r" b="b"/>
              <a:pathLst>
                <a:path w="1427033" h="4304494" extrusionOk="0">
                  <a:moveTo>
                    <a:pt x="1305229" y="73181"/>
                  </a:moveTo>
                  <a:cubicBezTo>
                    <a:pt x="1300550" y="82539"/>
                    <a:pt x="1291192" y="84878"/>
                    <a:pt x="1279495" y="87218"/>
                  </a:cubicBezTo>
                  <a:cubicBezTo>
                    <a:pt x="1176562" y="96575"/>
                    <a:pt x="680609" y="152721"/>
                    <a:pt x="673591" y="122309"/>
                  </a:cubicBezTo>
                  <a:cubicBezTo>
                    <a:pt x="666573" y="126988"/>
                    <a:pt x="652536" y="136345"/>
                    <a:pt x="638500" y="143363"/>
                  </a:cubicBezTo>
                  <a:cubicBezTo>
                    <a:pt x="470063" y="246297"/>
                    <a:pt x="306305" y="358588"/>
                    <a:pt x="109796" y="407715"/>
                  </a:cubicBezTo>
                  <a:cubicBezTo>
                    <a:pt x="88741" y="417073"/>
                    <a:pt x="98099" y="440467"/>
                    <a:pt x="91081" y="454503"/>
                  </a:cubicBezTo>
                  <a:cubicBezTo>
                    <a:pt x="84062" y="477897"/>
                    <a:pt x="79384" y="503631"/>
                    <a:pt x="91081" y="524685"/>
                  </a:cubicBezTo>
                  <a:cubicBezTo>
                    <a:pt x="112135" y="555097"/>
                    <a:pt x="95759" y="566794"/>
                    <a:pt x="74705" y="583170"/>
                  </a:cubicBezTo>
                  <a:cubicBezTo>
                    <a:pt x="41953" y="608904"/>
                    <a:pt x="32596" y="658031"/>
                    <a:pt x="55990" y="693122"/>
                  </a:cubicBezTo>
                  <a:cubicBezTo>
                    <a:pt x="67687" y="709498"/>
                    <a:pt x="81723" y="728213"/>
                    <a:pt x="95759" y="739910"/>
                  </a:cubicBezTo>
                  <a:cubicBezTo>
                    <a:pt x="119153" y="758625"/>
                    <a:pt x="121493" y="777340"/>
                    <a:pt x="123832" y="805413"/>
                  </a:cubicBezTo>
                  <a:cubicBezTo>
                    <a:pt x="126172" y="898989"/>
                    <a:pt x="84062" y="992565"/>
                    <a:pt x="116814" y="1086141"/>
                  </a:cubicBezTo>
                  <a:cubicBezTo>
                    <a:pt x="119153" y="1090820"/>
                    <a:pt x="116814" y="1095499"/>
                    <a:pt x="114475" y="1100177"/>
                  </a:cubicBezTo>
                  <a:cubicBezTo>
                    <a:pt x="91081" y="1186736"/>
                    <a:pt x="88741" y="1273293"/>
                    <a:pt x="114475" y="1359851"/>
                  </a:cubicBezTo>
                  <a:cubicBezTo>
                    <a:pt x="128511" y="1408978"/>
                    <a:pt x="119153" y="1458106"/>
                    <a:pt x="109796" y="1504894"/>
                  </a:cubicBezTo>
                  <a:cubicBezTo>
                    <a:pt x="93420" y="1577415"/>
                    <a:pt x="100438" y="1645258"/>
                    <a:pt x="133190" y="1713100"/>
                  </a:cubicBezTo>
                  <a:cubicBezTo>
                    <a:pt x="154244" y="1755209"/>
                    <a:pt x="163602" y="1799658"/>
                    <a:pt x="156584" y="1851125"/>
                  </a:cubicBezTo>
                  <a:cubicBezTo>
                    <a:pt x="149565" y="1909610"/>
                    <a:pt x="170620" y="1965755"/>
                    <a:pt x="186996" y="2021901"/>
                  </a:cubicBezTo>
                  <a:cubicBezTo>
                    <a:pt x="215069" y="2113137"/>
                    <a:pt x="203372" y="2213732"/>
                    <a:pt x="210390" y="2309647"/>
                  </a:cubicBezTo>
                  <a:cubicBezTo>
                    <a:pt x="210390" y="2316665"/>
                    <a:pt x="203372" y="2323683"/>
                    <a:pt x="198693" y="2333041"/>
                  </a:cubicBezTo>
                  <a:cubicBezTo>
                    <a:pt x="177638" y="2389187"/>
                    <a:pt x="161262" y="2442993"/>
                    <a:pt x="208050" y="2494460"/>
                  </a:cubicBezTo>
                  <a:cubicBezTo>
                    <a:pt x="219747" y="2506157"/>
                    <a:pt x="224426" y="2524872"/>
                    <a:pt x="215069" y="2545926"/>
                  </a:cubicBezTo>
                  <a:cubicBezTo>
                    <a:pt x="196353" y="2592714"/>
                    <a:pt x="203372" y="2646521"/>
                    <a:pt x="172959" y="2690969"/>
                  </a:cubicBezTo>
                  <a:cubicBezTo>
                    <a:pt x="170620" y="2693309"/>
                    <a:pt x="170620" y="2700327"/>
                    <a:pt x="172959" y="2705006"/>
                  </a:cubicBezTo>
                  <a:cubicBezTo>
                    <a:pt x="184656" y="2770509"/>
                    <a:pt x="177638" y="2838351"/>
                    <a:pt x="175299" y="2903855"/>
                  </a:cubicBezTo>
                  <a:cubicBezTo>
                    <a:pt x="170620" y="2985734"/>
                    <a:pt x="126172" y="3067612"/>
                    <a:pt x="161262" y="3151831"/>
                  </a:cubicBezTo>
                  <a:cubicBezTo>
                    <a:pt x="161262" y="3154170"/>
                    <a:pt x="161262" y="3158849"/>
                    <a:pt x="158923" y="3161188"/>
                  </a:cubicBezTo>
                  <a:cubicBezTo>
                    <a:pt x="144887" y="3245407"/>
                    <a:pt x="142547" y="3329625"/>
                    <a:pt x="149565" y="3413844"/>
                  </a:cubicBezTo>
                  <a:cubicBezTo>
                    <a:pt x="154244" y="3491044"/>
                    <a:pt x="151905" y="3570583"/>
                    <a:pt x="151905" y="3647784"/>
                  </a:cubicBezTo>
                  <a:cubicBezTo>
                    <a:pt x="151905" y="3769432"/>
                    <a:pt x="177638" y="3888742"/>
                    <a:pt x="194014" y="4008051"/>
                  </a:cubicBezTo>
                  <a:cubicBezTo>
                    <a:pt x="203372" y="4071215"/>
                    <a:pt x="236123" y="4129700"/>
                    <a:pt x="226766" y="4197542"/>
                  </a:cubicBezTo>
                  <a:cubicBezTo>
                    <a:pt x="219747" y="4237312"/>
                    <a:pt x="238463" y="4253688"/>
                    <a:pt x="275893" y="4256027"/>
                  </a:cubicBezTo>
                  <a:cubicBezTo>
                    <a:pt x="282911" y="4260706"/>
                    <a:pt x="292269" y="4263046"/>
                    <a:pt x="299287" y="4265385"/>
                  </a:cubicBezTo>
                  <a:cubicBezTo>
                    <a:pt x="325020" y="4270064"/>
                    <a:pt x="348414" y="4260706"/>
                    <a:pt x="374148" y="4256027"/>
                  </a:cubicBezTo>
                  <a:cubicBezTo>
                    <a:pt x="439651" y="4239652"/>
                    <a:pt x="505154" y="4232633"/>
                    <a:pt x="572997" y="4244330"/>
                  </a:cubicBezTo>
                  <a:cubicBezTo>
                    <a:pt x="589373" y="4241991"/>
                    <a:pt x="608088" y="4241991"/>
                    <a:pt x="624464" y="4234973"/>
                  </a:cubicBezTo>
                  <a:cubicBezTo>
                    <a:pt x="638500" y="4227955"/>
                    <a:pt x="638500" y="4211579"/>
                    <a:pt x="640839" y="4199882"/>
                  </a:cubicBezTo>
                  <a:cubicBezTo>
                    <a:pt x="657215" y="4089930"/>
                    <a:pt x="659555" y="3977639"/>
                    <a:pt x="636161" y="3872366"/>
                  </a:cubicBezTo>
                  <a:cubicBezTo>
                    <a:pt x="612767" y="3764754"/>
                    <a:pt x="619785" y="3657141"/>
                    <a:pt x="610427" y="3549529"/>
                  </a:cubicBezTo>
                  <a:cubicBezTo>
                    <a:pt x="608088" y="3521456"/>
                    <a:pt x="608088" y="3495723"/>
                    <a:pt x="605748" y="3467650"/>
                  </a:cubicBezTo>
                  <a:cubicBezTo>
                    <a:pt x="587033" y="3247746"/>
                    <a:pt x="575336" y="3025503"/>
                    <a:pt x="622124" y="2807939"/>
                  </a:cubicBezTo>
                  <a:cubicBezTo>
                    <a:pt x="647858" y="2693309"/>
                    <a:pt x="659555" y="2573999"/>
                    <a:pt x="666573" y="2457029"/>
                  </a:cubicBezTo>
                  <a:cubicBezTo>
                    <a:pt x="673591" y="2307308"/>
                    <a:pt x="687627" y="2155247"/>
                    <a:pt x="696985" y="2005525"/>
                  </a:cubicBezTo>
                  <a:cubicBezTo>
                    <a:pt x="704003" y="1888555"/>
                    <a:pt x="750791" y="1642918"/>
                    <a:pt x="795240" y="1537645"/>
                  </a:cubicBezTo>
                  <a:cubicBezTo>
                    <a:pt x="790561" y="1539985"/>
                    <a:pt x="783543" y="1699064"/>
                    <a:pt x="771846" y="1766906"/>
                  </a:cubicBezTo>
                  <a:cubicBezTo>
                    <a:pt x="760149" y="1846446"/>
                    <a:pt x="750791" y="1900252"/>
                    <a:pt x="746112" y="1977452"/>
                  </a:cubicBezTo>
                  <a:cubicBezTo>
                    <a:pt x="769506" y="2047634"/>
                    <a:pt x="767167" y="2134192"/>
                    <a:pt x="769506" y="2209053"/>
                  </a:cubicBezTo>
                  <a:cubicBezTo>
                    <a:pt x="769506" y="2251162"/>
                    <a:pt x="776524" y="2293271"/>
                    <a:pt x="785882" y="2335380"/>
                  </a:cubicBezTo>
                  <a:cubicBezTo>
                    <a:pt x="811615" y="2459369"/>
                    <a:pt x="809276" y="2590375"/>
                    <a:pt x="795240" y="2714363"/>
                  </a:cubicBezTo>
                  <a:cubicBezTo>
                    <a:pt x="781203" y="2847709"/>
                    <a:pt x="755470" y="2981055"/>
                    <a:pt x="748452" y="3114400"/>
                  </a:cubicBezTo>
                  <a:cubicBezTo>
                    <a:pt x="739094" y="3292195"/>
                    <a:pt x="732076" y="3469989"/>
                    <a:pt x="755470" y="3647784"/>
                  </a:cubicBezTo>
                  <a:cubicBezTo>
                    <a:pt x="760149" y="3687553"/>
                    <a:pt x="769506" y="3732002"/>
                    <a:pt x="757809" y="3769432"/>
                  </a:cubicBezTo>
                  <a:cubicBezTo>
                    <a:pt x="729736" y="3865348"/>
                    <a:pt x="748452" y="3958924"/>
                    <a:pt x="760149" y="4052500"/>
                  </a:cubicBezTo>
                  <a:cubicBezTo>
                    <a:pt x="764827" y="4096948"/>
                    <a:pt x="748452" y="4141397"/>
                    <a:pt x="767167" y="4185845"/>
                  </a:cubicBezTo>
                  <a:cubicBezTo>
                    <a:pt x="774185" y="4195203"/>
                    <a:pt x="781203" y="4204561"/>
                    <a:pt x="792900" y="4206900"/>
                  </a:cubicBezTo>
                  <a:cubicBezTo>
                    <a:pt x="877119" y="4213918"/>
                    <a:pt x="961337" y="4211579"/>
                    <a:pt x="1045555" y="4211579"/>
                  </a:cubicBezTo>
                  <a:cubicBezTo>
                    <a:pt x="1104040" y="4211579"/>
                    <a:pt x="1160186" y="4192864"/>
                    <a:pt x="1197616" y="4143736"/>
                  </a:cubicBezTo>
                  <a:cubicBezTo>
                    <a:pt x="1213992" y="4122682"/>
                    <a:pt x="1202295" y="4094609"/>
                    <a:pt x="1211653" y="4071215"/>
                  </a:cubicBezTo>
                  <a:cubicBezTo>
                    <a:pt x="1204635" y="4010390"/>
                    <a:pt x="1199956" y="3947227"/>
                    <a:pt x="1185919" y="3888742"/>
                  </a:cubicBezTo>
                  <a:cubicBezTo>
                    <a:pt x="1176562" y="3844293"/>
                    <a:pt x="1169544" y="3804523"/>
                    <a:pt x="1171883" y="3757735"/>
                  </a:cubicBezTo>
                  <a:cubicBezTo>
                    <a:pt x="1174222" y="3708608"/>
                    <a:pt x="1192938" y="3657141"/>
                    <a:pt x="1174222" y="3610353"/>
                  </a:cubicBezTo>
                  <a:cubicBezTo>
                    <a:pt x="1146150" y="3542511"/>
                    <a:pt x="1146150" y="3472329"/>
                    <a:pt x="1157847" y="3404486"/>
                  </a:cubicBezTo>
                  <a:cubicBezTo>
                    <a:pt x="1183580" y="3268801"/>
                    <a:pt x="1171883" y="3128437"/>
                    <a:pt x="1195277" y="2992752"/>
                  </a:cubicBezTo>
                  <a:cubicBezTo>
                    <a:pt x="1209313" y="2908533"/>
                    <a:pt x="1206974" y="2824315"/>
                    <a:pt x="1258441" y="2751794"/>
                  </a:cubicBezTo>
                  <a:cubicBezTo>
                    <a:pt x="1277156" y="2726060"/>
                    <a:pt x="1277156" y="2688630"/>
                    <a:pt x="1274817" y="2655878"/>
                  </a:cubicBezTo>
                  <a:cubicBezTo>
                    <a:pt x="1272477" y="2630145"/>
                    <a:pt x="1272477" y="2604411"/>
                    <a:pt x="1274817" y="2578678"/>
                  </a:cubicBezTo>
                  <a:cubicBezTo>
                    <a:pt x="1286514" y="2454690"/>
                    <a:pt x="1312247" y="2333041"/>
                    <a:pt x="1302889" y="2209053"/>
                  </a:cubicBezTo>
                  <a:cubicBezTo>
                    <a:pt x="1302889" y="2204374"/>
                    <a:pt x="1302889" y="2199695"/>
                    <a:pt x="1302889" y="2192677"/>
                  </a:cubicBezTo>
                  <a:cubicBezTo>
                    <a:pt x="1298211" y="2012543"/>
                    <a:pt x="1319265" y="1832410"/>
                    <a:pt x="1314586" y="1649936"/>
                  </a:cubicBezTo>
                  <a:cubicBezTo>
                    <a:pt x="1307568" y="1392602"/>
                    <a:pt x="1258441" y="1142287"/>
                    <a:pt x="1181241" y="898989"/>
                  </a:cubicBezTo>
                  <a:cubicBezTo>
                    <a:pt x="1167204" y="891971"/>
                    <a:pt x="1190598" y="770322"/>
                    <a:pt x="1202295" y="714177"/>
                  </a:cubicBezTo>
                  <a:cubicBezTo>
                    <a:pt x="1216332" y="639316"/>
                    <a:pt x="1216332" y="555097"/>
                    <a:pt x="1190598" y="475558"/>
                  </a:cubicBezTo>
                  <a:cubicBezTo>
                    <a:pt x="1230368" y="470879"/>
                    <a:pt x="1272477" y="487255"/>
                    <a:pt x="1302889" y="452164"/>
                  </a:cubicBezTo>
                  <a:cubicBezTo>
                    <a:pt x="1305229" y="442806"/>
                    <a:pt x="1300550" y="438128"/>
                    <a:pt x="1293532" y="435788"/>
                  </a:cubicBezTo>
                  <a:cubicBezTo>
                    <a:pt x="1286514" y="433449"/>
                    <a:pt x="1279495" y="433449"/>
                    <a:pt x="1272477" y="435788"/>
                  </a:cubicBezTo>
                  <a:cubicBezTo>
                    <a:pt x="1204635" y="442806"/>
                    <a:pt x="1195277" y="435788"/>
                    <a:pt x="1178901" y="367946"/>
                  </a:cubicBezTo>
                  <a:cubicBezTo>
                    <a:pt x="1174222" y="349230"/>
                    <a:pt x="1171883" y="332855"/>
                    <a:pt x="1169544" y="314139"/>
                  </a:cubicBezTo>
                  <a:cubicBezTo>
                    <a:pt x="1167204" y="288406"/>
                    <a:pt x="1157847" y="260333"/>
                    <a:pt x="1176562" y="236939"/>
                  </a:cubicBezTo>
                  <a:cubicBezTo>
                    <a:pt x="1213992" y="192491"/>
                    <a:pt x="1256101" y="159739"/>
                    <a:pt x="1314586" y="150382"/>
                  </a:cubicBezTo>
                  <a:cubicBezTo>
                    <a:pt x="1380090" y="141024"/>
                    <a:pt x="1384768" y="136345"/>
                    <a:pt x="1354356" y="77860"/>
                  </a:cubicBezTo>
                  <a:cubicBezTo>
                    <a:pt x="1363714" y="70842"/>
                    <a:pt x="1373071" y="75521"/>
                    <a:pt x="1382429" y="73181"/>
                  </a:cubicBezTo>
                  <a:cubicBezTo>
                    <a:pt x="1387108" y="70842"/>
                    <a:pt x="1391787" y="68503"/>
                    <a:pt x="1394126" y="63824"/>
                  </a:cubicBezTo>
                  <a:cubicBezTo>
                    <a:pt x="1363714" y="42769"/>
                    <a:pt x="1330962" y="26393"/>
                    <a:pt x="1305229" y="73181"/>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3" name="Google Shape;383;p34"/>
            <p:cNvSpPr/>
            <p:nvPr/>
          </p:nvSpPr>
          <p:spPr>
            <a:xfrm>
              <a:off x="1870706" y="5880287"/>
              <a:ext cx="929833" cy="486049"/>
            </a:xfrm>
            <a:custGeom>
              <a:avLst/>
              <a:gdLst/>
              <a:ahLst/>
              <a:cxnLst/>
              <a:rect l="l" t="t" r="r" b="b"/>
              <a:pathLst>
                <a:path w="1029335" h="538061" extrusionOk="0">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4" name="Google Shape;384;p34"/>
            <p:cNvSpPr/>
            <p:nvPr/>
          </p:nvSpPr>
          <p:spPr>
            <a:xfrm>
              <a:off x="1518804" y="372794"/>
              <a:ext cx="697375" cy="591712"/>
            </a:xfrm>
            <a:custGeom>
              <a:avLst/>
              <a:gdLst/>
              <a:ahLst/>
              <a:cxnLst/>
              <a:rect l="l" t="t" r="r" b="b"/>
              <a:pathLst>
                <a:path w="772001" h="655031" extrusionOk="0">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5" name="Google Shape;385;p34"/>
            <p:cNvSpPr/>
            <p:nvPr/>
          </p:nvSpPr>
          <p:spPr>
            <a:xfrm>
              <a:off x="1389934" y="5990176"/>
              <a:ext cx="443784" cy="528315"/>
            </a:xfrm>
            <a:custGeom>
              <a:avLst/>
              <a:gdLst/>
              <a:ahLst/>
              <a:cxnLst/>
              <a:rect l="l" t="t" r="r" b="b"/>
              <a:pathLst>
                <a:path w="491273" h="584849" extrusionOk="0">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6" name="Google Shape;386;p34"/>
            <p:cNvSpPr/>
            <p:nvPr/>
          </p:nvSpPr>
          <p:spPr>
            <a:xfrm>
              <a:off x="988313" y="705022"/>
              <a:ext cx="1914616" cy="1929923"/>
            </a:xfrm>
            <a:custGeom>
              <a:avLst/>
              <a:gdLst/>
              <a:ahLst/>
              <a:cxnLst/>
              <a:rect l="l" t="t" r="r" b="b"/>
              <a:pathLst>
                <a:path w="1914616" h="1929923" extrusionOk="0">
                  <a:moveTo>
                    <a:pt x="1895064" y="1476543"/>
                  </a:moveTo>
                  <a:lnTo>
                    <a:pt x="1912499" y="1486317"/>
                  </a:lnTo>
                  <a:cubicBezTo>
                    <a:pt x="1920952" y="1503222"/>
                    <a:pt x="1901932" y="1507449"/>
                    <a:pt x="1893480" y="1518016"/>
                  </a:cubicBezTo>
                  <a:cubicBezTo>
                    <a:pt x="1802609" y="1613112"/>
                    <a:pt x="1696946" y="1691303"/>
                    <a:pt x="1597623" y="1777947"/>
                  </a:cubicBezTo>
                  <a:cubicBezTo>
                    <a:pt x="1542678" y="1826552"/>
                    <a:pt x="1479280" y="1864591"/>
                    <a:pt x="1415882" y="1902629"/>
                  </a:cubicBezTo>
                  <a:cubicBezTo>
                    <a:pt x="1335579" y="1921649"/>
                    <a:pt x="1318673" y="1911083"/>
                    <a:pt x="1299653" y="1832892"/>
                  </a:cubicBezTo>
                  <a:cubicBezTo>
                    <a:pt x="1270068" y="1710323"/>
                    <a:pt x="1322899" y="1638472"/>
                    <a:pt x="1453921" y="1627905"/>
                  </a:cubicBezTo>
                  <a:cubicBezTo>
                    <a:pt x="1464487" y="1627905"/>
                    <a:pt x="1475054" y="1627905"/>
                    <a:pt x="1481394" y="1617339"/>
                  </a:cubicBezTo>
                  <a:cubicBezTo>
                    <a:pt x="1485620" y="1608886"/>
                    <a:pt x="1479280" y="1604660"/>
                    <a:pt x="1472941" y="1598319"/>
                  </a:cubicBezTo>
                  <a:cubicBezTo>
                    <a:pt x="1462374" y="1585640"/>
                    <a:pt x="1432788" y="1583527"/>
                    <a:pt x="1441242" y="1564507"/>
                  </a:cubicBezTo>
                  <a:cubicBezTo>
                    <a:pt x="1451808" y="1543375"/>
                    <a:pt x="1477167" y="1556054"/>
                    <a:pt x="1496186" y="1560281"/>
                  </a:cubicBezTo>
                  <a:cubicBezTo>
                    <a:pt x="1515206" y="1568734"/>
                    <a:pt x="1536338" y="1570847"/>
                    <a:pt x="1553244" y="1583527"/>
                  </a:cubicBezTo>
                  <a:cubicBezTo>
                    <a:pt x="1563811" y="1566620"/>
                    <a:pt x="1536338" y="1556054"/>
                    <a:pt x="1553244" y="1541262"/>
                  </a:cubicBezTo>
                  <a:cubicBezTo>
                    <a:pt x="1572264" y="1520129"/>
                    <a:pt x="1589170" y="1526469"/>
                    <a:pt x="1606076" y="1541262"/>
                  </a:cubicBezTo>
                  <a:cubicBezTo>
                    <a:pt x="1642001" y="1589867"/>
                    <a:pt x="1618736" y="1597569"/>
                    <a:pt x="1715007" y="1529154"/>
                  </a:cubicBezTo>
                  <a:cubicBezTo>
                    <a:pt x="1743824" y="1568556"/>
                    <a:pt x="1732092" y="1565690"/>
                    <a:pt x="1800299" y="1520899"/>
                  </a:cubicBezTo>
                  <a:cubicBezTo>
                    <a:pt x="1808751" y="1533578"/>
                    <a:pt x="1855440" y="1494770"/>
                    <a:pt x="1874460" y="1477864"/>
                  </a:cubicBezTo>
                  <a:cubicBezTo>
                    <a:pt x="1880800" y="1479977"/>
                    <a:pt x="1888196" y="1477335"/>
                    <a:pt x="1895064" y="1476543"/>
                  </a:cubicBezTo>
                  <a:close/>
                  <a:moveTo>
                    <a:pt x="1244180" y="1396504"/>
                  </a:moveTo>
                  <a:cubicBezTo>
                    <a:pt x="1304408" y="1400202"/>
                    <a:pt x="1363051" y="1412353"/>
                    <a:pt x="1430676" y="1431372"/>
                  </a:cubicBezTo>
                  <a:cubicBezTo>
                    <a:pt x="1437015" y="1433485"/>
                    <a:pt x="1443355" y="1433485"/>
                    <a:pt x="1443355" y="1441939"/>
                  </a:cubicBezTo>
                  <a:cubicBezTo>
                    <a:pt x="1445468" y="1452505"/>
                    <a:pt x="1437015" y="1454618"/>
                    <a:pt x="1428562" y="1456732"/>
                  </a:cubicBezTo>
                  <a:cubicBezTo>
                    <a:pt x="1407429" y="1465184"/>
                    <a:pt x="1388411" y="1473638"/>
                    <a:pt x="1363051" y="1463072"/>
                  </a:cubicBezTo>
                  <a:cubicBezTo>
                    <a:pt x="1339805" y="1452505"/>
                    <a:pt x="1312333" y="1454618"/>
                    <a:pt x="1286973" y="1450392"/>
                  </a:cubicBezTo>
                  <a:cubicBezTo>
                    <a:pt x="1261615" y="1439826"/>
                    <a:pt x="1227802" y="1437712"/>
                    <a:pt x="1198217" y="1446166"/>
                  </a:cubicBezTo>
                  <a:cubicBezTo>
                    <a:pt x="1227802" y="1450392"/>
                    <a:pt x="1267955" y="1454618"/>
                    <a:pt x="1286973" y="1467298"/>
                  </a:cubicBezTo>
                  <a:cubicBezTo>
                    <a:pt x="1289087" y="1509563"/>
                    <a:pt x="1257388" y="1492658"/>
                    <a:pt x="1240482" y="1496883"/>
                  </a:cubicBezTo>
                  <a:cubicBezTo>
                    <a:pt x="1213009" y="1490544"/>
                    <a:pt x="1170744" y="1482091"/>
                    <a:pt x="1147498" y="1486317"/>
                  </a:cubicBezTo>
                  <a:cubicBezTo>
                    <a:pt x="1134819" y="1490544"/>
                    <a:pt x="1115800" y="1492658"/>
                    <a:pt x="1109460" y="1494770"/>
                  </a:cubicBezTo>
                  <a:cubicBezTo>
                    <a:pt x="1115800" y="1496883"/>
                    <a:pt x="1132705" y="1498997"/>
                    <a:pt x="1147498" y="1496883"/>
                  </a:cubicBezTo>
                  <a:cubicBezTo>
                    <a:pt x="1181310" y="1492658"/>
                    <a:pt x="1202443" y="1494770"/>
                    <a:pt x="1210896" y="1513790"/>
                  </a:cubicBezTo>
                  <a:cubicBezTo>
                    <a:pt x="1166518" y="1530696"/>
                    <a:pt x="1115800" y="1524356"/>
                    <a:pt x="1073535" y="1551829"/>
                  </a:cubicBezTo>
                  <a:cubicBezTo>
                    <a:pt x="1014363" y="1562395"/>
                    <a:pt x="957305" y="1572961"/>
                    <a:pt x="898134" y="1581414"/>
                  </a:cubicBezTo>
                  <a:cubicBezTo>
                    <a:pt x="881228" y="1583528"/>
                    <a:pt x="870662" y="1591980"/>
                    <a:pt x="862209" y="1606773"/>
                  </a:cubicBezTo>
                  <a:cubicBezTo>
                    <a:pt x="857982" y="1613113"/>
                    <a:pt x="832624" y="1625793"/>
                    <a:pt x="813604" y="1638472"/>
                  </a:cubicBezTo>
                  <a:lnTo>
                    <a:pt x="678355" y="1720889"/>
                  </a:lnTo>
                  <a:cubicBezTo>
                    <a:pt x="572693" y="1788513"/>
                    <a:pt x="467030" y="1839232"/>
                    <a:pt x="342348" y="1870931"/>
                  </a:cubicBezTo>
                  <a:cubicBezTo>
                    <a:pt x="333894" y="1873043"/>
                    <a:pt x="228231" y="1887837"/>
                    <a:pt x="156381" y="1917423"/>
                  </a:cubicBezTo>
                  <a:cubicBezTo>
                    <a:pt x="118343" y="1934328"/>
                    <a:pt x="84530" y="1936441"/>
                    <a:pt x="57058" y="1908969"/>
                  </a:cubicBezTo>
                  <a:cubicBezTo>
                    <a:pt x="29586" y="1879384"/>
                    <a:pt x="14793" y="1851911"/>
                    <a:pt x="0" y="1809646"/>
                  </a:cubicBezTo>
                  <a:cubicBezTo>
                    <a:pt x="69738" y="1750475"/>
                    <a:pt x="57058" y="1731456"/>
                    <a:pt x="112003" y="1691303"/>
                  </a:cubicBezTo>
                  <a:cubicBezTo>
                    <a:pt x="293743" y="1579301"/>
                    <a:pt x="369820" y="1600433"/>
                    <a:pt x="416312" y="1598320"/>
                  </a:cubicBezTo>
                  <a:cubicBezTo>
                    <a:pt x="469143" y="1591980"/>
                    <a:pt x="530428" y="1591980"/>
                    <a:pt x="608618" y="1566621"/>
                  </a:cubicBezTo>
                  <a:cubicBezTo>
                    <a:pt x="712168" y="1534922"/>
                    <a:pt x="762885" y="1532809"/>
                    <a:pt x="836849" y="1511676"/>
                  </a:cubicBezTo>
                  <a:cubicBezTo>
                    <a:pt x="934060" y="1486317"/>
                    <a:pt x="982665" y="1439826"/>
                    <a:pt x="1048175" y="1412353"/>
                  </a:cubicBezTo>
                  <a:cubicBezTo>
                    <a:pt x="1122139" y="1397560"/>
                    <a:pt x="1183952" y="1392805"/>
                    <a:pt x="1244180" y="1396504"/>
                  </a:cubicBezTo>
                  <a:close/>
                  <a:moveTo>
                    <a:pt x="946179" y="991"/>
                  </a:moveTo>
                  <a:cubicBezTo>
                    <a:pt x="959024" y="3105"/>
                    <a:pt x="971571" y="8652"/>
                    <a:pt x="982666" y="18162"/>
                  </a:cubicBezTo>
                  <a:cubicBezTo>
                    <a:pt x="1031271" y="51974"/>
                    <a:pt x="1096782" y="60427"/>
                    <a:pt x="1151726" y="70993"/>
                  </a:cubicBezTo>
                  <a:cubicBezTo>
                    <a:pt x="1153840" y="90013"/>
                    <a:pt x="1155953" y="98466"/>
                    <a:pt x="1155953" y="111145"/>
                  </a:cubicBezTo>
                  <a:lnTo>
                    <a:pt x="1155953" y="208355"/>
                  </a:lnTo>
                  <a:cubicBezTo>
                    <a:pt x="1122141" y="261186"/>
                    <a:pt x="1115801" y="307678"/>
                    <a:pt x="1117914" y="373189"/>
                  </a:cubicBezTo>
                  <a:cubicBezTo>
                    <a:pt x="1120027" y="417568"/>
                    <a:pt x="1098895" y="459833"/>
                    <a:pt x="1067196" y="493645"/>
                  </a:cubicBezTo>
                  <a:cubicBezTo>
                    <a:pt x="1048177" y="514777"/>
                    <a:pt x="1033384" y="529570"/>
                    <a:pt x="1016478" y="563382"/>
                  </a:cubicBezTo>
                  <a:cubicBezTo>
                    <a:pt x="1005912" y="586628"/>
                    <a:pt x="999572" y="605647"/>
                    <a:pt x="989006" y="624667"/>
                  </a:cubicBezTo>
                  <a:cubicBezTo>
                    <a:pt x="983723" y="638403"/>
                    <a:pt x="975269" y="644743"/>
                    <a:pt x="965495" y="646328"/>
                  </a:cubicBezTo>
                  <a:lnTo>
                    <a:pt x="959415" y="645000"/>
                  </a:lnTo>
                  <a:lnTo>
                    <a:pt x="880948" y="615551"/>
                  </a:lnTo>
                  <a:lnTo>
                    <a:pt x="856567" y="604576"/>
                  </a:lnTo>
                  <a:lnTo>
                    <a:pt x="773453" y="559156"/>
                  </a:lnTo>
                  <a:cubicBezTo>
                    <a:pt x="792472" y="576062"/>
                    <a:pt x="818360" y="588213"/>
                    <a:pt x="846625" y="600101"/>
                  </a:cubicBezTo>
                  <a:lnTo>
                    <a:pt x="856567" y="604576"/>
                  </a:lnTo>
                  <a:lnTo>
                    <a:pt x="867229" y="610403"/>
                  </a:lnTo>
                  <a:lnTo>
                    <a:pt x="880948" y="615551"/>
                  </a:lnTo>
                  <a:lnTo>
                    <a:pt x="934060" y="639460"/>
                  </a:lnTo>
                  <a:lnTo>
                    <a:pt x="959415" y="645000"/>
                  </a:lnTo>
                  <a:lnTo>
                    <a:pt x="978439" y="652139"/>
                  </a:lnTo>
                  <a:cubicBezTo>
                    <a:pt x="982666" y="654253"/>
                    <a:pt x="984779" y="658479"/>
                    <a:pt x="984779" y="662705"/>
                  </a:cubicBezTo>
                  <a:cubicBezTo>
                    <a:pt x="1001685" y="751463"/>
                    <a:pt x="965759" y="831766"/>
                    <a:pt x="955193" y="918410"/>
                  </a:cubicBezTo>
                  <a:cubicBezTo>
                    <a:pt x="953080" y="943769"/>
                    <a:pt x="944627" y="969128"/>
                    <a:pt x="938287" y="994487"/>
                  </a:cubicBezTo>
                  <a:cubicBezTo>
                    <a:pt x="925608" y="1002941"/>
                    <a:pt x="944627" y="1026186"/>
                    <a:pt x="921381" y="1030413"/>
                  </a:cubicBezTo>
                  <a:cubicBezTo>
                    <a:pt x="879116" y="943769"/>
                    <a:pt x="813605" y="871918"/>
                    <a:pt x="754433" y="797954"/>
                  </a:cubicBezTo>
                  <a:cubicBezTo>
                    <a:pt x="729075" y="768368"/>
                    <a:pt x="688922" y="749350"/>
                    <a:pt x="655111" y="728217"/>
                  </a:cubicBezTo>
                  <a:cubicBezTo>
                    <a:pt x="574806" y="677498"/>
                    <a:pt x="547334" y="595081"/>
                    <a:pt x="579033" y="508438"/>
                  </a:cubicBezTo>
                  <a:cubicBezTo>
                    <a:pt x="602279" y="451380"/>
                    <a:pt x="605945" y="374057"/>
                    <a:pt x="616511" y="312772"/>
                  </a:cubicBezTo>
                  <a:cubicBezTo>
                    <a:pt x="641870" y="325451"/>
                    <a:pt x="669903" y="366849"/>
                    <a:pt x="699489" y="333037"/>
                  </a:cubicBezTo>
                  <a:cubicBezTo>
                    <a:pt x="640318" y="333037"/>
                    <a:pt x="629751" y="320357"/>
                    <a:pt x="614958" y="265413"/>
                  </a:cubicBezTo>
                  <a:cubicBezTo>
                    <a:pt x="608619" y="242168"/>
                    <a:pt x="591712" y="225188"/>
                    <a:pt x="585372" y="197789"/>
                  </a:cubicBezTo>
                  <a:cubicBezTo>
                    <a:pt x="579033" y="170389"/>
                    <a:pt x="553673" y="130598"/>
                    <a:pt x="576920" y="101013"/>
                  </a:cubicBezTo>
                  <a:cubicBezTo>
                    <a:pt x="644544" y="98899"/>
                    <a:pt x="705828" y="136505"/>
                    <a:pt x="710055" y="229487"/>
                  </a:cubicBezTo>
                  <a:cubicBezTo>
                    <a:pt x="739641" y="212582"/>
                    <a:pt x="739641" y="185109"/>
                    <a:pt x="737527" y="157637"/>
                  </a:cubicBezTo>
                  <a:cubicBezTo>
                    <a:pt x="735414" y="128051"/>
                    <a:pt x="741754" y="109032"/>
                    <a:pt x="777680" y="115372"/>
                  </a:cubicBezTo>
                  <a:cubicBezTo>
                    <a:pt x="822058" y="123824"/>
                    <a:pt x="841077" y="96352"/>
                    <a:pt x="853757" y="60427"/>
                  </a:cubicBezTo>
                  <a:cubicBezTo>
                    <a:pt x="866436" y="19218"/>
                    <a:pt x="907645" y="-5348"/>
                    <a:pt x="946179" y="991"/>
                  </a:cubicBezTo>
                  <a:close/>
                </a:path>
              </a:pathLst>
            </a:custGeom>
            <a:solidFill>
              <a:srgbClr val="FECBA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87" name="Google Shape;387;p34"/>
            <p:cNvGrpSpPr/>
            <p:nvPr/>
          </p:nvGrpSpPr>
          <p:grpSpPr>
            <a:xfrm>
              <a:off x="1314163" y="2864343"/>
              <a:ext cx="1013391" cy="285088"/>
              <a:chOff x="8963351" y="2835327"/>
              <a:chExt cx="1121835" cy="315595"/>
            </a:xfrm>
          </p:grpSpPr>
          <p:sp>
            <p:nvSpPr>
              <p:cNvPr id="388" name="Google Shape;388;p34"/>
              <p:cNvSpPr/>
              <p:nvPr/>
            </p:nvSpPr>
            <p:spPr>
              <a:xfrm>
                <a:off x="9991610" y="2901191"/>
                <a:ext cx="93576" cy="163758"/>
              </a:xfrm>
              <a:custGeom>
                <a:avLst/>
                <a:gdLst/>
                <a:ahLst/>
                <a:cxnLst/>
                <a:rect l="l" t="t" r="r" b="b"/>
                <a:pathLst>
                  <a:path w="93575" h="163757" extrusionOk="0">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9" name="Google Shape;389;p34"/>
              <p:cNvSpPr/>
              <p:nvPr/>
            </p:nvSpPr>
            <p:spPr>
              <a:xfrm>
                <a:off x="9071658" y="2854204"/>
                <a:ext cx="444486" cy="257334"/>
              </a:xfrm>
              <a:custGeom>
                <a:avLst/>
                <a:gdLst/>
                <a:ahLst/>
                <a:cxnLst/>
                <a:rect l="l" t="t" r="r" b="b"/>
                <a:pathLst>
                  <a:path w="444485" h="257333" extrusionOk="0">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0" name="Google Shape;390;p34"/>
              <p:cNvSpPr/>
              <p:nvPr/>
            </p:nvSpPr>
            <p:spPr>
              <a:xfrm>
                <a:off x="9480134" y="2950191"/>
                <a:ext cx="257334" cy="187152"/>
              </a:xfrm>
              <a:custGeom>
                <a:avLst/>
                <a:gdLst/>
                <a:ahLst/>
                <a:cxnLst/>
                <a:rect l="l" t="t" r="r" b="b"/>
                <a:pathLst>
                  <a:path w="257333" h="187151" extrusionOk="0">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1" name="Google Shape;391;p34"/>
              <p:cNvSpPr/>
              <p:nvPr/>
            </p:nvSpPr>
            <p:spPr>
              <a:xfrm>
                <a:off x="9682317" y="2963770"/>
                <a:ext cx="280728" cy="187152"/>
              </a:xfrm>
              <a:custGeom>
                <a:avLst/>
                <a:gdLst/>
                <a:ahLst/>
                <a:cxnLst/>
                <a:rect l="l" t="t" r="r" b="b"/>
                <a:pathLst>
                  <a:path w="280727" h="187151" extrusionOk="0">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2" name="Google Shape;392;p34"/>
              <p:cNvSpPr/>
              <p:nvPr/>
            </p:nvSpPr>
            <p:spPr>
              <a:xfrm>
                <a:off x="8963351" y="2835327"/>
                <a:ext cx="140364" cy="187152"/>
              </a:xfrm>
              <a:custGeom>
                <a:avLst/>
                <a:gdLst/>
                <a:ahLst/>
                <a:cxnLst/>
                <a:rect l="l" t="t" r="r" b="b"/>
                <a:pathLst>
                  <a:path w="140363" h="187151" extrusionOk="0">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3" name="Google Shape;393;p34"/>
              <p:cNvSpPr/>
              <p:nvPr/>
            </p:nvSpPr>
            <p:spPr>
              <a:xfrm>
                <a:off x="9892135" y="2926594"/>
                <a:ext cx="163758" cy="187152"/>
              </a:xfrm>
              <a:custGeom>
                <a:avLst/>
                <a:gdLst/>
                <a:ahLst/>
                <a:cxnLst/>
                <a:rect l="l" t="t" r="r" b="b"/>
                <a:pathLst>
                  <a:path w="163757" h="187151" extrusionOk="0">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94" name="Google Shape;394;p34"/>
            <p:cNvSpPr/>
            <p:nvPr/>
          </p:nvSpPr>
          <p:spPr>
            <a:xfrm>
              <a:off x="1909694" y="1707401"/>
              <a:ext cx="217666" cy="1291202"/>
            </a:xfrm>
            <a:custGeom>
              <a:avLst/>
              <a:gdLst/>
              <a:ahLst/>
              <a:cxnLst/>
              <a:rect l="l" t="t" r="r" b="b"/>
              <a:pathLst>
                <a:path w="217666" h="1291202" extrusionOk="0">
                  <a:moveTo>
                    <a:pt x="200760" y="1217238"/>
                  </a:moveTo>
                  <a:cubicBezTo>
                    <a:pt x="209213" y="1215124"/>
                    <a:pt x="215553" y="1221464"/>
                    <a:pt x="217666" y="1232030"/>
                  </a:cubicBezTo>
                  <a:cubicBezTo>
                    <a:pt x="217666" y="1242597"/>
                    <a:pt x="213440" y="1248937"/>
                    <a:pt x="202873" y="1251050"/>
                  </a:cubicBezTo>
                  <a:cubicBezTo>
                    <a:pt x="192307" y="1251050"/>
                    <a:pt x="185967" y="1244710"/>
                    <a:pt x="183853" y="1236257"/>
                  </a:cubicBezTo>
                  <a:cubicBezTo>
                    <a:pt x="183853" y="1225691"/>
                    <a:pt x="190194" y="1219351"/>
                    <a:pt x="200760" y="1217238"/>
                  </a:cubicBezTo>
                  <a:close/>
                  <a:moveTo>
                    <a:pt x="188082" y="929834"/>
                  </a:moveTo>
                  <a:cubicBezTo>
                    <a:pt x="198648" y="931948"/>
                    <a:pt x="207101" y="940401"/>
                    <a:pt x="204988" y="950967"/>
                  </a:cubicBezTo>
                  <a:cubicBezTo>
                    <a:pt x="204988" y="963647"/>
                    <a:pt x="196534" y="974214"/>
                    <a:pt x="181742" y="969987"/>
                  </a:cubicBezTo>
                  <a:cubicBezTo>
                    <a:pt x="169062" y="967873"/>
                    <a:pt x="164835" y="957307"/>
                    <a:pt x="166949" y="946740"/>
                  </a:cubicBezTo>
                  <a:cubicBezTo>
                    <a:pt x="169062" y="936174"/>
                    <a:pt x="175401" y="929834"/>
                    <a:pt x="188082" y="929834"/>
                  </a:cubicBezTo>
                  <a:close/>
                  <a:moveTo>
                    <a:pt x="128909" y="657225"/>
                  </a:moveTo>
                  <a:cubicBezTo>
                    <a:pt x="137362" y="659338"/>
                    <a:pt x="143702" y="665678"/>
                    <a:pt x="141589" y="674131"/>
                  </a:cubicBezTo>
                  <a:cubicBezTo>
                    <a:pt x="141589" y="684697"/>
                    <a:pt x="135249" y="691037"/>
                    <a:pt x="124682" y="691037"/>
                  </a:cubicBezTo>
                  <a:cubicBezTo>
                    <a:pt x="114116" y="688924"/>
                    <a:pt x="107776" y="684697"/>
                    <a:pt x="109890" y="672017"/>
                  </a:cubicBezTo>
                  <a:cubicBezTo>
                    <a:pt x="112003" y="661451"/>
                    <a:pt x="118343" y="655111"/>
                    <a:pt x="128909" y="657225"/>
                  </a:cubicBezTo>
                  <a:close/>
                  <a:moveTo>
                    <a:pt x="69737" y="623411"/>
                  </a:moveTo>
                  <a:cubicBezTo>
                    <a:pt x="86644" y="623411"/>
                    <a:pt x="86644" y="636091"/>
                    <a:pt x="88757" y="648770"/>
                  </a:cubicBezTo>
                  <a:cubicBezTo>
                    <a:pt x="103550" y="707942"/>
                    <a:pt x="122569" y="765000"/>
                    <a:pt x="120456" y="828398"/>
                  </a:cubicBezTo>
                  <a:cubicBezTo>
                    <a:pt x="118343" y="879116"/>
                    <a:pt x="139476" y="931948"/>
                    <a:pt x="164834" y="980552"/>
                  </a:cubicBezTo>
                  <a:cubicBezTo>
                    <a:pt x="204987" y="1058743"/>
                    <a:pt x="224007" y="1136933"/>
                    <a:pt x="173288" y="1219351"/>
                  </a:cubicBezTo>
                  <a:cubicBezTo>
                    <a:pt x="160608" y="1240483"/>
                    <a:pt x="156382" y="1267956"/>
                    <a:pt x="147928" y="1291202"/>
                  </a:cubicBezTo>
                  <a:cubicBezTo>
                    <a:pt x="143702" y="1291202"/>
                    <a:pt x="141589" y="1289088"/>
                    <a:pt x="137362" y="1289088"/>
                  </a:cubicBezTo>
                  <a:cubicBezTo>
                    <a:pt x="143702" y="1265843"/>
                    <a:pt x="145815" y="1238370"/>
                    <a:pt x="158495" y="1217238"/>
                  </a:cubicBezTo>
                  <a:cubicBezTo>
                    <a:pt x="207100" y="1134820"/>
                    <a:pt x="188081" y="1056630"/>
                    <a:pt x="150042" y="980552"/>
                  </a:cubicBezTo>
                  <a:cubicBezTo>
                    <a:pt x="122569" y="923494"/>
                    <a:pt x="101436" y="864323"/>
                    <a:pt x="105663" y="800925"/>
                  </a:cubicBezTo>
                  <a:cubicBezTo>
                    <a:pt x="109890" y="739640"/>
                    <a:pt x="73964" y="684696"/>
                    <a:pt x="69737" y="623411"/>
                  </a:cubicBezTo>
                  <a:close/>
                  <a:moveTo>
                    <a:pt x="50719" y="120456"/>
                  </a:moveTo>
                  <a:cubicBezTo>
                    <a:pt x="61286" y="120456"/>
                    <a:pt x="67625" y="126797"/>
                    <a:pt x="67625" y="137363"/>
                  </a:cubicBezTo>
                  <a:cubicBezTo>
                    <a:pt x="67625" y="147930"/>
                    <a:pt x="63399" y="154269"/>
                    <a:pt x="52832" y="154269"/>
                  </a:cubicBezTo>
                  <a:cubicBezTo>
                    <a:pt x="42266" y="154269"/>
                    <a:pt x="35926" y="150043"/>
                    <a:pt x="33812" y="139476"/>
                  </a:cubicBezTo>
                  <a:cubicBezTo>
                    <a:pt x="33812" y="128910"/>
                    <a:pt x="40153" y="124683"/>
                    <a:pt x="50719" y="120456"/>
                  </a:cubicBezTo>
                  <a:close/>
                  <a:moveTo>
                    <a:pt x="8454" y="0"/>
                  </a:moveTo>
                  <a:cubicBezTo>
                    <a:pt x="8454" y="35926"/>
                    <a:pt x="10567" y="63399"/>
                    <a:pt x="10567" y="99323"/>
                  </a:cubicBezTo>
                  <a:cubicBezTo>
                    <a:pt x="12681" y="139476"/>
                    <a:pt x="21133" y="190194"/>
                    <a:pt x="23247" y="226119"/>
                  </a:cubicBezTo>
                  <a:cubicBezTo>
                    <a:pt x="27474" y="291631"/>
                    <a:pt x="42266" y="458578"/>
                    <a:pt x="42266" y="460692"/>
                  </a:cubicBezTo>
                  <a:cubicBezTo>
                    <a:pt x="33814" y="462805"/>
                    <a:pt x="33814" y="464917"/>
                    <a:pt x="25360" y="469144"/>
                  </a:cubicBezTo>
                  <a:cubicBezTo>
                    <a:pt x="6341" y="350802"/>
                    <a:pt x="10567" y="221893"/>
                    <a:pt x="2114" y="109890"/>
                  </a:cubicBezTo>
                  <a:cubicBezTo>
                    <a:pt x="-2113" y="80305"/>
                    <a:pt x="2114" y="54945"/>
                    <a:pt x="0" y="29586"/>
                  </a:cubicBezTo>
                  <a:cubicBezTo>
                    <a:pt x="4227" y="10566"/>
                    <a:pt x="4227" y="14793"/>
                    <a:pt x="845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5" name="Google Shape;395;p34"/>
            <p:cNvSpPr/>
            <p:nvPr/>
          </p:nvSpPr>
          <p:spPr>
            <a:xfrm>
              <a:off x="971407" y="764890"/>
              <a:ext cx="1967442" cy="1883145"/>
            </a:xfrm>
            <a:custGeom>
              <a:avLst/>
              <a:gdLst/>
              <a:ahLst/>
              <a:cxnLst/>
              <a:rect l="l" t="t" r="r" b="b"/>
              <a:pathLst>
                <a:path w="1967442" h="1883145" extrusionOk="0">
                  <a:moveTo>
                    <a:pt x="16907" y="1749777"/>
                  </a:moveTo>
                  <a:cubicBezTo>
                    <a:pt x="31699" y="1787817"/>
                    <a:pt x="40152" y="1808949"/>
                    <a:pt x="59172" y="1832195"/>
                  </a:cubicBezTo>
                  <a:cubicBezTo>
                    <a:pt x="97211" y="1880800"/>
                    <a:pt x="133136" y="1874460"/>
                    <a:pt x="173288" y="1857554"/>
                  </a:cubicBezTo>
                  <a:cubicBezTo>
                    <a:pt x="224007" y="1838535"/>
                    <a:pt x="270498" y="1823741"/>
                    <a:pt x="323329" y="1817402"/>
                  </a:cubicBezTo>
                  <a:cubicBezTo>
                    <a:pt x="338122" y="1815289"/>
                    <a:pt x="350802" y="1813175"/>
                    <a:pt x="359255" y="1811062"/>
                  </a:cubicBezTo>
                  <a:cubicBezTo>
                    <a:pt x="344462" y="1827968"/>
                    <a:pt x="350802" y="1838535"/>
                    <a:pt x="346576" y="1851215"/>
                  </a:cubicBezTo>
                  <a:cubicBezTo>
                    <a:pt x="348689" y="1830082"/>
                    <a:pt x="346576" y="1821629"/>
                    <a:pt x="327556" y="1825855"/>
                  </a:cubicBezTo>
                  <a:cubicBezTo>
                    <a:pt x="270498" y="1838535"/>
                    <a:pt x="228232" y="1851215"/>
                    <a:pt x="177515" y="1872347"/>
                  </a:cubicBezTo>
                  <a:cubicBezTo>
                    <a:pt x="145816" y="1882914"/>
                    <a:pt x="92984" y="1899820"/>
                    <a:pt x="50719" y="1842761"/>
                  </a:cubicBezTo>
                  <a:cubicBezTo>
                    <a:pt x="31699" y="1815289"/>
                    <a:pt x="27473" y="1804723"/>
                    <a:pt x="12680" y="1779363"/>
                  </a:cubicBezTo>
                  <a:cubicBezTo>
                    <a:pt x="8453" y="1768797"/>
                    <a:pt x="10566" y="1762457"/>
                    <a:pt x="0" y="1751891"/>
                  </a:cubicBezTo>
                  <a:cubicBezTo>
                    <a:pt x="12680" y="1751891"/>
                    <a:pt x="12680" y="1751891"/>
                    <a:pt x="16907" y="1749777"/>
                  </a:cubicBezTo>
                  <a:close/>
                  <a:moveTo>
                    <a:pt x="1572262" y="1487733"/>
                  </a:moveTo>
                  <a:cubicBezTo>
                    <a:pt x="1576489" y="1508866"/>
                    <a:pt x="1606075" y="1527886"/>
                    <a:pt x="1587056" y="1536339"/>
                  </a:cubicBezTo>
                  <a:cubicBezTo>
                    <a:pt x="1563810" y="1549018"/>
                    <a:pt x="1559583" y="1525773"/>
                    <a:pt x="1532111" y="1513093"/>
                  </a:cubicBezTo>
                  <a:cubicBezTo>
                    <a:pt x="1525770" y="1510980"/>
                    <a:pt x="1519431" y="1504640"/>
                    <a:pt x="1515204" y="1500413"/>
                  </a:cubicBezTo>
                  <a:cubicBezTo>
                    <a:pt x="1519431" y="1500413"/>
                    <a:pt x="1529997" y="1502526"/>
                    <a:pt x="1532111" y="1502526"/>
                  </a:cubicBezTo>
                  <a:cubicBezTo>
                    <a:pt x="1540563" y="1504640"/>
                    <a:pt x="1561696" y="1534225"/>
                    <a:pt x="1580716" y="1529998"/>
                  </a:cubicBezTo>
                  <a:cubicBezTo>
                    <a:pt x="1593395" y="1527886"/>
                    <a:pt x="1557469" y="1494074"/>
                    <a:pt x="1572262" y="1487733"/>
                  </a:cubicBezTo>
                  <a:close/>
                  <a:moveTo>
                    <a:pt x="1697209" y="1483508"/>
                  </a:moveTo>
                  <a:cubicBezTo>
                    <a:pt x="1700114" y="1485093"/>
                    <a:pt x="1703284" y="1487734"/>
                    <a:pt x="1709624" y="1487734"/>
                  </a:cubicBezTo>
                  <a:cubicBezTo>
                    <a:pt x="1699057" y="1496188"/>
                    <a:pt x="1694831" y="1502527"/>
                    <a:pt x="1682151" y="1510981"/>
                  </a:cubicBezTo>
                  <a:cubicBezTo>
                    <a:pt x="1639886" y="1540566"/>
                    <a:pt x="1644113" y="1542680"/>
                    <a:pt x="1625093" y="1489848"/>
                  </a:cubicBezTo>
                  <a:cubicBezTo>
                    <a:pt x="1639886" y="1489848"/>
                    <a:pt x="1633546" y="1487734"/>
                    <a:pt x="1646226" y="1487734"/>
                  </a:cubicBezTo>
                  <a:cubicBezTo>
                    <a:pt x="1641999" y="1496188"/>
                    <a:pt x="1635659" y="1494074"/>
                    <a:pt x="1644113" y="1508867"/>
                  </a:cubicBezTo>
                  <a:cubicBezTo>
                    <a:pt x="1648340" y="1517320"/>
                    <a:pt x="1658906" y="1515207"/>
                    <a:pt x="1667358" y="1508867"/>
                  </a:cubicBezTo>
                  <a:cubicBezTo>
                    <a:pt x="1673698" y="1502527"/>
                    <a:pt x="1684264" y="1496188"/>
                    <a:pt x="1686378" y="1485621"/>
                  </a:cubicBezTo>
                  <a:cubicBezTo>
                    <a:pt x="1691661" y="1481395"/>
                    <a:pt x="1694303" y="1481923"/>
                    <a:pt x="1697209" y="1483508"/>
                  </a:cubicBezTo>
                  <a:close/>
                  <a:moveTo>
                    <a:pt x="1800494" y="1459997"/>
                  </a:moveTo>
                  <a:cubicBezTo>
                    <a:pt x="1802608" y="1461318"/>
                    <a:pt x="1804721" y="1463432"/>
                    <a:pt x="1808947" y="1462375"/>
                  </a:cubicBezTo>
                  <a:cubicBezTo>
                    <a:pt x="1800495" y="1470829"/>
                    <a:pt x="1796268" y="1477168"/>
                    <a:pt x="1787814" y="1485621"/>
                  </a:cubicBezTo>
                  <a:cubicBezTo>
                    <a:pt x="1756115" y="1515207"/>
                    <a:pt x="1760342" y="1517320"/>
                    <a:pt x="1745549" y="1464488"/>
                  </a:cubicBezTo>
                  <a:lnTo>
                    <a:pt x="1762456" y="1464488"/>
                  </a:lnTo>
                  <a:cubicBezTo>
                    <a:pt x="1758229" y="1472942"/>
                    <a:pt x="1754003" y="1470829"/>
                    <a:pt x="1760342" y="1485621"/>
                  </a:cubicBezTo>
                  <a:cubicBezTo>
                    <a:pt x="1764569" y="1494074"/>
                    <a:pt x="1770909" y="1491961"/>
                    <a:pt x="1777248" y="1485621"/>
                  </a:cubicBezTo>
                  <a:cubicBezTo>
                    <a:pt x="1783589" y="1479281"/>
                    <a:pt x="1789928" y="1472942"/>
                    <a:pt x="1792041" y="1462375"/>
                  </a:cubicBezTo>
                  <a:cubicBezTo>
                    <a:pt x="1796268" y="1458148"/>
                    <a:pt x="1798381" y="1458677"/>
                    <a:pt x="1800494" y="1459997"/>
                  </a:cubicBezTo>
                  <a:close/>
                  <a:moveTo>
                    <a:pt x="1187122" y="1428033"/>
                  </a:moveTo>
                  <a:cubicBezTo>
                    <a:pt x="1208783" y="1428033"/>
                    <a:pt x="1230972" y="1431732"/>
                    <a:pt x="1255275" y="1439128"/>
                  </a:cubicBezTo>
                  <a:cubicBezTo>
                    <a:pt x="1246822" y="1443355"/>
                    <a:pt x="1238369" y="1449695"/>
                    <a:pt x="1227802" y="1456034"/>
                  </a:cubicBezTo>
                  <a:cubicBezTo>
                    <a:pt x="1198217" y="1420109"/>
                    <a:pt x="1158065" y="1451808"/>
                    <a:pt x="1122139" y="1439128"/>
                  </a:cubicBezTo>
                  <a:cubicBezTo>
                    <a:pt x="1144329" y="1431732"/>
                    <a:pt x="1165461" y="1428033"/>
                    <a:pt x="1187122" y="1428033"/>
                  </a:cubicBezTo>
                  <a:close/>
                  <a:moveTo>
                    <a:pt x="1923328" y="1407165"/>
                  </a:moveTo>
                  <a:cubicBezTo>
                    <a:pt x="1932045" y="1407429"/>
                    <a:pt x="1938913" y="1413769"/>
                    <a:pt x="1942084" y="1430675"/>
                  </a:cubicBezTo>
                  <a:cubicBezTo>
                    <a:pt x="1946309" y="1447581"/>
                    <a:pt x="1958990" y="1443355"/>
                    <a:pt x="1967442" y="1447581"/>
                  </a:cubicBezTo>
                  <a:cubicBezTo>
                    <a:pt x="1925177" y="1460260"/>
                    <a:pt x="1895592" y="1487734"/>
                    <a:pt x="1868120" y="1517319"/>
                  </a:cubicBezTo>
                  <a:cubicBezTo>
                    <a:pt x="1770909" y="1620869"/>
                    <a:pt x="1652567" y="1699059"/>
                    <a:pt x="1544791" y="1792043"/>
                  </a:cubicBezTo>
                  <a:cubicBezTo>
                    <a:pt x="1513092" y="1819515"/>
                    <a:pt x="1477166" y="1834308"/>
                    <a:pt x="1441240" y="1851214"/>
                  </a:cubicBezTo>
                  <a:lnTo>
                    <a:pt x="1432787" y="1842761"/>
                  </a:lnTo>
                  <a:cubicBezTo>
                    <a:pt x="1430674" y="1819515"/>
                    <a:pt x="1438584" y="1844824"/>
                    <a:pt x="1475503" y="1819326"/>
                  </a:cubicBezTo>
                  <a:cubicBezTo>
                    <a:pt x="1512422" y="1793828"/>
                    <a:pt x="1581211" y="1749726"/>
                    <a:pt x="1654300" y="1689775"/>
                  </a:cubicBezTo>
                  <a:cubicBezTo>
                    <a:pt x="1727389" y="1629824"/>
                    <a:pt x="1833735" y="1535697"/>
                    <a:pt x="1914039" y="1459620"/>
                  </a:cubicBezTo>
                  <a:cubicBezTo>
                    <a:pt x="1930945" y="1442714"/>
                    <a:pt x="1912498" y="1434902"/>
                    <a:pt x="1893478" y="1420109"/>
                  </a:cubicBezTo>
                  <a:cubicBezTo>
                    <a:pt x="1904044" y="1412712"/>
                    <a:pt x="1914611" y="1406901"/>
                    <a:pt x="1923328" y="1407165"/>
                  </a:cubicBezTo>
                  <a:close/>
                  <a:moveTo>
                    <a:pt x="1238469" y="1382533"/>
                  </a:moveTo>
                  <a:cubicBezTo>
                    <a:pt x="1246889" y="1381675"/>
                    <a:pt x="1254616" y="1381807"/>
                    <a:pt x="1261880" y="1382599"/>
                  </a:cubicBezTo>
                  <a:cubicBezTo>
                    <a:pt x="1276408" y="1384184"/>
                    <a:pt x="1289088" y="1388410"/>
                    <a:pt x="1301768" y="1392637"/>
                  </a:cubicBezTo>
                  <a:cubicBezTo>
                    <a:pt x="1303881" y="1398977"/>
                    <a:pt x="1301768" y="1403204"/>
                    <a:pt x="1301768" y="1409543"/>
                  </a:cubicBezTo>
                  <a:cubicBezTo>
                    <a:pt x="1278521" y="1394750"/>
                    <a:pt x="1251049" y="1390523"/>
                    <a:pt x="1210896" y="1388410"/>
                  </a:cubicBezTo>
                  <a:cubicBezTo>
                    <a:pt x="1220935" y="1385241"/>
                    <a:pt x="1230048" y="1383392"/>
                    <a:pt x="1238469" y="1382533"/>
                  </a:cubicBezTo>
                  <a:close/>
                  <a:moveTo>
                    <a:pt x="657224" y="128910"/>
                  </a:moveTo>
                  <a:cubicBezTo>
                    <a:pt x="672017" y="133136"/>
                    <a:pt x="661450" y="141589"/>
                    <a:pt x="659336" y="147929"/>
                  </a:cubicBezTo>
                  <a:cubicBezTo>
                    <a:pt x="655111" y="164835"/>
                    <a:pt x="684696" y="177514"/>
                    <a:pt x="663563" y="196534"/>
                  </a:cubicBezTo>
                  <a:cubicBezTo>
                    <a:pt x="646657" y="185968"/>
                    <a:pt x="648770" y="164835"/>
                    <a:pt x="636091" y="152155"/>
                  </a:cubicBezTo>
                  <a:cubicBezTo>
                    <a:pt x="629751" y="145815"/>
                    <a:pt x="633978" y="137363"/>
                    <a:pt x="640317" y="133136"/>
                  </a:cubicBezTo>
                  <a:cubicBezTo>
                    <a:pt x="644544" y="131022"/>
                    <a:pt x="652997" y="126797"/>
                    <a:pt x="657224" y="128910"/>
                  </a:cubicBezTo>
                  <a:close/>
                  <a:moveTo>
                    <a:pt x="589599" y="31698"/>
                  </a:moveTo>
                  <a:cubicBezTo>
                    <a:pt x="595938" y="38038"/>
                    <a:pt x="595938" y="38038"/>
                    <a:pt x="598052" y="42264"/>
                  </a:cubicBezTo>
                  <a:cubicBezTo>
                    <a:pt x="560013" y="112003"/>
                    <a:pt x="625525" y="116229"/>
                    <a:pt x="642430" y="224006"/>
                  </a:cubicBezTo>
                  <a:cubicBezTo>
                    <a:pt x="644543" y="240912"/>
                    <a:pt x="661449" y="259930"/>
                    <a:pt x="678356" y="262044"/>
                  </a:cubicBezTo>
                  <a:cubicBezTo>
                    <a:pt x="688923" y="264157"/>
                    <a:pt x="699489" y="266271"/>
                    <a:pt x="710055" y="266271"/>
                  </a:cubicBezTo>
                  <a:cubicBezTo>
                    <a:pt x="731188" y="266271"/>
                    <a:pt x="693148" y="287403"/>
                    <a:pt x="682582" y="283177"/>
                  </a:cubicBezTo>
                  <a:cubicBezTo>
                    <a:pt x="663563" y="276837"/>
                    <a:pt x="648770" y="268384"/>
                    <a:pt x="642430" y="264157"/>
                  </a:cubicBezTo>
                  <a:cubicBezTo>
                    <a:pt x="633977" y="259930"/>
                    <a:pt x="633977" y="316989"/>
                    <a:pt x="629751" y="340235"/>
                  </a:cubicBezTo>
                  <a:cubicBezTo>
                    <a:pt x="623411" y="374047"/>
                    <a:pt x="617071" y="390953"/>
                    <a:pt x="606505" y="420539"/>
                  </a:cubicBezTo>
                  <a:cubicBezTo>
                    <a:pt x="602278" y="412085"/>
                    <a:pt x="608619" y="420539"/>
                    <a:pt x="598052" y="414199"/>
                  </a:cubicBezTo>
                  <a:cubicBezTo>
                    <a:pt x="619185" y="352914"/>
                    <a:pt x="627637" y="300083"/>
                    <a:pt x="627637" y="238798"/>
                  </a:cubicBezTo>
                  <a:cubicBezTo>
                    <a:pt x="627637" y="213439"/>
                    <a:pt x="623411" y="177514"/>
                    <a:pt x="610731" y="158494"/>
                  </a:cubicBezTo>
                  <a:cubicBezTo>
                    <a:pt x="570579" y="103549"/>
                    <a:pt x="568466" y="80304"/>
                    <a:pt x="589599" y="31698"/>
                  </a:cubicBezTo>
                  <a:close/>
                  <a:moveTo>
                    <a:pt x="1177085" y="0"/>
                  </a:moveTo>
                  <a:cubicBezTo>
                    <a:pt x="1177085" y="52831"/>
                    <a:pt x="1187652" y="95097"/>
                    <a:pt x="1177085" y="147928"/>
                  </a:cubicBezTo>
                  <a:cubicBezTo>
                    <a:pt x="1139047" y="204987"/>
                    <a:pt x="1141160" y="270497"/>
                    <a:pt x="1134820" y="333895"/>
                  </a:cubicBezTo>
                  <a:cubicBezTo>
                    <a:pt x="1128480" y="380387"/>
                    <a:pt x="1101008" y="416313"/>
                    <a:pt x="1071422" y="452238"/>
                  </a:cubicBezTo>
                  <a:cubicBezTo>
                    <a:pt x="1060856" y="467031"/>
                    <a:pt x="1039723" y="498730"/>
                    <a:pt x="1039723" y="498730"/>
                  </a:cubicBezTo>
                  <a:cubicBezTo>
                    <a:pt x="1033384" y="513522"/>
                    <a:pt x="1016478" y="551562"/>
                    <a:pt x="1005911" y="576920"/>
                  </a:cubicBezTo>
                  <a:cubicBezTo>
                    <a:pt x="999571" y="591713"/>
                    <a:pt x="982665" y="598053"/>
                    <a:pt x="967872" y="593827"/>
                  </a:cubicBezTo>
                  <a:cubicBezTo>
                    <a:pt x="889682" y="566354"/>
                    <a:pt x="811491" y="532542"/>
                    <a:pt x="750206" y="471257"/>
                  </a:cubicBezTo>
                  <a:cubicBezTo>
                    <a:pt x="807264" y="515636"/>
                    <a:pt x="910815" y="562128"/>
                    <a:pt x="976325" y="585374"/>
                  </a:cubicBezTo>
                  <a:cubicBezTo>
                    <a:pt x="991118" y="589600"/>
                    <a:pt x="1010137" y="532542"/>
                    <a:pt x="1029157" y="500843"/>
                  </a:cubicBezTo>
                  <a:cubicBezTo>
                    <a:pt x="1029157" y="500843"/>
                    <a:pt x="1058743" y="456465"/>
                    <a:pt x="1069309" y="443785"/>
                  </a:cubicBezTo>
                  <a:cubicBezTo>
                    <a:pt x="1179198" y="319103"/>
                    <a:pt x="1094668" y="281064"/>
                    <a:pt x="1168632" y="145815"/>
                  </a:cubicBezTo>
                  <a:cubicBezTo>
                    <a:pt x="1172859" y="90871"/>
                    <a:pt x="1168632" y="57058"/>
                    <a:pt x="1164406" y="12680"/>
                  </a:cubicBezTo>
                  <a:cubicBezTo>
                    <a:pt x="1174972" y="6341"/>
                    <a:pt x="1166519" y="6341"/>
                    <a:pt x="1177085" y="0"/>
                  </a:cubicBezTo>
                  <a:close/>
                </a:path>
              </a:pathLst>
            </a:custGeom>
            <a:solidFill>
              <a:srgbClr val="A4A3A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6" name="Google Shape;396;p34"/>
            <p:cNvSpPr/>
            <p:nvPr/>
          </p:nvSpPr>
          <p:spPr>
            <a:xfrm>
              <a:off x="1801118" y="1230989"/>
              <a:ext cx="1521545" cy="1141159"/>
            </a:xfrm>
            <a:custGeom>
              <a:avLst/>
              <a:gdLst/>
              <a:ahLst/>
              <a:cxnLst/>
              <a:rect l="l" t="t" r="r" b="b"/>
              <a:pathLst>
                <a:path w="1684367" h="1263275" extrusionOk="0">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cxnSp>
        <p:nvCxnSpPr>
          <p:cNvPr id="397" name="Google Shape;397;p34"/>
          <p:cNvCxnSpPr/>
          <p:nvPr/>
        </p:nvCxnSpPr>
        <p:spPr>
          <a:xfrm>
            <a:off x="2788170" y="208226"/>
            <a:ext cx="8961120" cy="0"/>
          </a:xfrm>
          <a:prstGeom prst="straightConnector1">
            <a:avLst/>
          </a:prstGeom>
          <a:noFill/>
          <a:ln w="28575" cap="flat" cmpd="sng">
            <a:solidFill>
              <a:schemeClr val="dk1"/>
            </a:solidFill>
            <a:prstDash val="solid"/>
            <a:miter lim="800000"/>
            <a:headEnd type="none" w="sm" len="sm"/>
            <a:tailEnd type="none" w="sm" len="sm"/>
          </a:ln>
        </p:spPr>
      </p:cxnSp>
      <p:cxnSp>
        <p:nvCxnSpPr>
          <p:cNvPr id="398" name="Google Shape;398;p34"/>
          <p:cNvCxnSpPr/>
          <p:nvPr/>
        </p:nvCxnSpPr>
        <p:spPr>
          <a:xfrm rot="10800000">
            <a:off x="7017896" y="199012"/>
            <a:ext cx="0" cy="6395023"/>
          </a:xfrm>
          <a:prstGeom prst="straightConnector1">
            <a:avLst/>
          </a:prstGeom>
          <a:noFill/>
          <a:ln w="57150" cap="flat" cmpd="sng">
            <a:solidFill>
              <a:schemeClr val="dk1"/>
            </a:solidFill>
            <a:prstDash val="solid"/>
            <a:miter lim="800000"/>
            <a:headEnd type="none" w="sm" len="sm"/>
            <a:tailEnd type="none" w="sm" len="sm"/>
          </a:ln>
        </p:spPr>
      </p:cxnSp>
      <p:cxnSp>
        <p:nvCxnSpPr>
          <p:cNvPr id="399" name="Google Shape;399;p34"/>
          <p:cNvCxnSpPr/>
          <p:nvPr/>
        </p:nvCxnSpPr>
        <p:spPr>
          <a:xfrm rot="10800000">
            <a:off x="11832236" y="231757"/>
            <a:ext cx="0" cy="6395023"/>
          </a:xfrm>
          <a:prstGeom prst="straightConnector1">
            <a:avLst/>
          </a:prstGeom>
          <a:noFill/>
          <a:ln w="57150" cap="flat" cmpd="sng">
            <a:solidFill>
              <a:schemeClr val="dk1"/>
            </a:solidFill>
            <a:prstDash val="solid"/>
            <a:miter lim="800000"/>
            <a:headEnd type="none" w="sm" len="sm"/>
            <a:tailEnd type="none" w="sm" len="sm"/>
          </a:ln>
        </p:spPr>
      </p:cxnSp>
      <p:pic>
        <p:nvPicPr>
          <p:cNvPr id="400" name="Google Shape;400;p34"/>
          <p:cNvPicPr preferRelativeResize="0"/>
          <p:nvPr/>
        </p:nvPicPr>
        <p:blipFill rotWithShape="1">
          <a:blip r:embed="rId3">
            <a:alphaModFix/>
          </a:blip>
          <a:srcRect l="50000" t="12970" r="26047" b="80420"/>
          <a:stretch/>
        </p:blipFill>
        <p:spPr>
          <a:xfrm>
            <a:off x="3300334" y="274808"/>
            <a:ext cx="3342807" cy="392916"/>
          </a:xfrm>
          <a:prstGeom prst="rect">
            <a:avLst/>
          </a:prstGeom>
          <a:noFill/>
          <a:ln>
            <a:noFill/>
          </a:ln>
        </p:spPr>
      </p:pic>
      <p:pic>
        <p:nvPicPr>
          <p:cNvPr id="401" name="Google Shape;401;p34"/>
          <p:cNvPicPr preferRelativeResize="0"/>
          <p:nvPr/>
        </p:nvPicPr>
        <p:blipFill rotWithShape="1">
          <a:blip r:embed="rId3">
            <a:alphaModFix/>
          </a:blip>
          <a:srcRect l="50000" t="12970" r="26047" b="80420"/>
          <a:stretch/>
        </p:blipFill>
        <p:spPr>
          <a:xfrm>
            <a:off x="7919803" y="287949"/>
            <a:ext cx="3342807" cy="392916"/>
          </a:xfrm>
          <a:prstGeom prst="rect">
            <a:avLst/>
          </a:prstGeom>
          <a:noFill/>
          <a:ln>
            <a:noFill/>
          </a:ln>
        </p:spPr>
      </p:pic>
      <p:sp>
        <p:nvSpPr>
          <p:cNvPr id="402" name="Google Shape;402;p34"/>
          <p:cNvSpPr txBox="1"/>
          <p:nvPr/>
        </p:nvSpPr>
        <p:spPr>
          <a:xfrm>
            <a:off x="-825089" y="484407"/>
            <a:ext cx="11593651" cy="64984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62626"/>
              </a:buClr>
              <a:buSzPts val="2000"/>
              <a:buFont typeface="Arial"/>
              <a:buNone/>
            </a:pPr>
            <a:r>
              <a:rPr lang="en-US" sz="2000" b="0">
                <a:solidFill>
                  <a:srgbClr val="262626"/>
                </a:solidFill>
                <a:latin typeface="Arial"/>
                <a:ea typeface="Arial"/>
                <a:cs typeface="Arial"/>
                <a:sym typeface="Arial"/>
              </a:rPr>
              <a:t>(Kurikulum 2013 Revisi)</a:t>
            </a:r>
            <a:endParaRPr sz="2000" b="0">
              <a:solidFill>
                <a:srgbClr val="262626"/>
              </a:solidFill>
              <a:latin typeface="Arial"/>
              <a:ea typeface="Arial"/>
              <a:cs typeface="Arial"/>
              <a:sym typeface="Arial"/>
            </a:endParaRPr>
          </a:p>
        </p:txBody>
      </p:sp>
      <p:sp>
        <p:nvSpPr>
          <p:cNvPr id="403" name="Google Shape;403;p34"/>
          <p:cNvSpPr txBox="1"/>
          <p:nvPr/>
        </p:nvSpPr>
        <p:spPr>
          <a:xfrm>
            <a:off x="3794380" y="490715"/>
            <a:ext cx="11593651" cy="64984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62626"/>
              </a:buClr>
              <a:buSzPts val="2000"/>
              <a:buFont typeface="Arial"/>
              <a:buNone/>
            </a:pPr>
            <a:r>
              <a:rPr lang="en-US" sz="2000" b="0">
                <a:solidFill>
                  <a:srgbClr val="262626"/>
                </a:solidFill>
                <a:latin typeface="Arial"/>
                <a:ea typeface="Arial"/>
                <a:cs typeface="Arial"/>
                <a:sym typeface="Arial"/>
              </a:rPr>
              <a:t>(Kurikulum 2013 Kondisi Khusus)</a:t>
            </a:r>
            <a:endParaRPr sz="2000" b="0">
              <a:solidFill>
                <a:srgbClr val="262626"/>
              </a:solidFill>
              <a:latin typeface="Arial"/>
              <a:ea typeface="Arial"/>
              <a:cs typeface="Arial"/>
              <a:sym typeface="Arial"/>
            </a:endParaRPr>
          </a:p>
        </p:txBody>
      </p:sp>
      <p:pic>
        <p:nvPicPr>
          <p:cNvPr id="404" name="Google Shape;404;p34"/>
          <p:cNvPicPr preferRelativeResize="0"/>
          <p:nvPr/>
        </p:nvPicPr>
        <p:blipFill rotWithShape="1">
          <a:blip r:embed="rId4">
            <a:alphaModFix/>
          </a:blip>
          <a:srcRect l="51415" t="63374" r="11475" b="7254"/>
          <a:stretch/>
        </p:blipFill>
        <p:spPr>
          <a:xfrm>
            <a:off x="2910590" y="1069910"/>
            <a:ext cx="3969895" cy="1660996"/>
          </a:xfrm>
          <a:prstGeom prst="rect">
            <a:avLst/>
          </a:prstGeom>
          <a:noFill/>
          <a:ln>
            <a:noFill/>
          </a:ln>
        </p:spPr>
      </p:pic>
      <p:pic>
        <p:nvPicPr>
          <p:cNvPr id="405" name="Google Shape;405;p34"/>
          <p:cNvPicPr preferRelativeResize="0"/>
          <p:nvPr/>
        </p:nvPicPr>
        <p:blipFill rotWithShape="1">
          <a:blip r:embed="rId5">
            <a:alphaModFix/>
          </a:blip>
          <a:srcRect l="51117" t="25861" r="9985" b="26868"/>
          <a:stretch/>
        </p:blipFill>
        <p:spPr>
          <a:xfrm>
            <a:off x="7171293" y="998179"/>
            <a:ext cx="4577997" cy="2673158"/>
          </a:xfrm>
          <a:prstGeom prst="rect">
            <a:avLst/>
          </a:prstGeom>
          <a:noFill/>
          <a:ln>
            <a:noFill/>
          </a:ln>
        </p:spPr>
      </p:pic>
      <p:pic>
        <p:nvPicPr>
          <p:cNvPr id="406" name="Google Shape;406;p34"/>
          <p:cNvPicPr preferRelativeResize="0"/>
          <p:nvPr/>
        </p:nvPicPr>
        <p:blipFill rotWithShape="1">
          <a:blip r:embed="rId6">
            <a:alphaModFix/>
          </a:blip>
          <a:srcRect l="50000" t="12010" r="11475" b="51738"/>
          <a:stretch/>
        </p:blipFill>
        <p:spPr>
          <a:xfrm>
            <a:off x="2788170" y="2730906"/>
            <a:ext cx="4092315" cy="2050041"/>
          </a:xfrm>
          <a:prstGeom prst="rect">
            <a:avLst/>
          </a:prstGeom>
          <a:noFill/>
          <a:ln>
            <a:noFill/>
          </a:ln>
        </p:spPr>
      </p:pic>
      <p:pic>
        <p:nvPicPr>
          <p:cNvPr id="407" name="Google Shape;407;p34"/>
          <p:cNvPicPr preferRelativeResize="0"/>
          <p:nvPr/>
        </p:nvPicPr>
        <p:blipFill rotWithShape="1">
          <a:blip r:embed="rId7">
            <a:alphaModFix/>
          </a:blip>
          <a:srcRect l="51117" t="14282" r="10134" b="72389"/>
          <a:stretch/>
        </p:blipFill>
        <p:spPr>
          <a:xfrm>
            <a:off x="7171293" y="3379050"/>
            <a:ext cx="4577997" cy="753751"/>
          </a:xfrm>
          <a:prstGeom prst="rect">
            <a:avLst/>
          </a:prstGeom>
          <a:noFill/>
          <a:ln>
            <a:noFill/>
          </a:ln>
        </p:spPr>
      </p:pic>
      <p:pic>
        <p:nvPicPr>
          <p:cNvPr id="408" name="Google Shape;408;p34"/>
          <p:cNvPicPr preferRelativeResize="0"/>
          <p:nvPr/>
        </p:nvPicPr>
        <p:blipFill rotWithShape="1">
          <a:blip r:embed="rId7">
            <a:alphaModFix/>
          </a:blip>
          <a:srcRect l="51117" t="43075" r="10134" b="13616"/>
          <a:stretch/>
        </p:blipFill>
        <p:spPr>
          <a:xfrm>
            <a:off x="7171293" y="4132801"/>
            <a:ext cx="4577997" cy="2449203"/>
          </a:xfrm>
          <a:prstGeom prst="rect">
            <a:avLst/>
          </a:prstGeom>
          <a:noFill/>
          <a:ln>
            <a:noFill/>
          </a:ln>
        </p:spPr>
      </p:pic>
      <p:pic>
        <p:nvPicPr>
          <p:cNvPr id="409" name="Google Shape;409;p34"/>
          <p:cNvPicPr preferRelativeResize="0"/>
          <p:nvPr/>
        </p:nvPicPr>
        <p:blipFill rotWithShape="1">
          <a:blip r:embed="rId8">
            <a:alphaModFix/>
          </a:blip>
          <a:srcRect l="50000" t="12011" r="11326" b="74139"/>
          <a:stretch/>
        </p:blipFill>
        <p:spPr>
          <a:xfrm>
            <a:off x="2808157" y="4780947"/>
            <a:ext cx="4072328" cy="783262"/>
          </a:xfrm>
          <a:prstGeom prst="rect">
            <a:avLst/>
          </a:prstGeom>
          <a:noFill/>
          <a:ln>
            <a:noFill/>
          </a:ln>
        </p:spPr>
      </p:pic>
      <p:cxnSp>
        <p:nvCxnSpPr>
          <p:cNvPr id="410" name="Google Shape;410;p34"/>
          <p:cNvCxnSpPr/>
          <p:nvPr/>
        </p:nvCxnSpPr>
        <p:spPr>
          <a:xfrm rot="10800000">
            <a:off x="2788170" y="208227"/>
            <a:ext cx="0" cy="6395023"/>
          </a:xfrm>
          <a:prstGeom prst="straightConnector1">
            <a:avLst/>
          </a:prstGeom>
          <a:noFill/>
          <a:ln w="38100" cap="flat" cmpd="sng">
            <a:solidFill>
              <a:schemeClr val="dk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slow" p14:dur="4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anim calcmode="lin" valueType="num">
                                      <p:cBhvr additive="base">
                                        <p:cTn id="7" dur="500"/>
                                        <p:tgtEl>
                                          <p:spTgt spid="378"/>
                                        </p:tgtEl>
                                        <p:attrNameLst>
                                          <p:attrName>ppt_w</p:attrName>
                                        </p:attrNameLst>
                                      </p:cBhvr>
                                      <p:tavLst>
                                        <p:tav tm="0">
                                          <p:val>
                                            <p:strVal val="0"/>
                                          </p:val>
                                        </p:tav>
                                        <p:tav tm="100000">
                                          <p:val>
                                            <p:strVal val="#ppt_w"/>
                                          </p:val>
                                        </p:tav>
                                      </p:tavLst>
                                    </p:anim>
                                    <p:anim calcmode="lin" valueType="num">
                                      <p:cBhvr additive="base">
                                        <p:cTn id="8" dur="500"/>
                                        <p:tgtEl>
                                          <p:spTgt spid="37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00"/>
                                        </p:tgtEl>
                                        <p:attrNameLst>
                                          <p:attrName>style.visibility</p:attrName>
                                        </p:attrNameLst>
                                      </p:cBhvr>
                                      <p:to>
                                        <p:strVal val="visible"/>
                                      </p:to>
                                    </p:set>
                                    <p:anim calcmode="lin" valueType="num">
                                      <p:cBhvr additive="base">
                                        <p:cTn id="13" dur="500"/>
                                        <p:tgtEl>
                                          <p:spTgt spid="40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401"/>
                                        </p:tgtEl>
                                        <p:attrNameLst>
                                          <p:attrName>style.visibility</p:attrName>
                                        </p:attrNameLst>
                                      </p:cBhvr>
                                      <p:to>
                                        <p:strVal val="visible"/>
                                      </p:to>
                                    </p:set>
                                    <p:anim calcmode="lin" valueType="num">
                                      <p:cBhvr additive="base">
                                        <p:cTn id="18" dur="500"/>
                                        <p:tgtEl>
                                          <p:spTgt spid="40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02"/>
                                        </p:tgtEl>
                                        <p:attrNameLst>
                                          <p:attrName>style.visibility</p:attrName>
                                        </p:attrNameLst>
                                      </p:cBhvr>
                                      <p:to>
                                        <p:strVal val="visible"/>
                                      </p:to>
                                    </p:set>
                                    <p:anim calcmode="lin" valueType="num">
                                      <p:cBhvr additive="base">
                                        <p:cTn id="23" dur="500"/>
                                        <p:tgtEl>
                                          <p:spTgt spid="40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03"/>
                                        </p:tgtEl>
                                        <p:attrNameLst>
                                          <p:attrName>style.visibility</p:attrName>
                                        </p:attrNameLst>
                                      </p:cBhvr>
                                      <p:to>
                                        <p:strVal val="visible"/>
                                      </p:to>
                                    </p:set>
                                    <p:anim calcmode="lin" valueType="num">
                                      <p:cBhvr additive="base">
                                        <p:cTn id="28" dur="500"/>
                                        <p:tgtEl>
                                          <p:spTgt spid="40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04"/>
                                        </p:tgtEl>
                                        <p:attrNameLst>
                                          <p:attrName>style.visibility</p:attrName>
                                        </p:attrNameLst>
                                      </p:cBhvr>
                                      <p:to>
                                        <p:strVal val="visible"/>
                                      </p:to>
                                    </p:set>
                                    <p:anim calcmode="lin" valueType="num">
                                      <p:cBhvr additive="base">
                                        <p:cTn id="33" dur="500"/>
                                        <p:tgtEl>
                                          <p:spTgt spid="40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05"/>
                                        </p:tgtEl>
                                        <p:attrNameLst>
                                          <p:attrName>style.visibility</p:attrName>
                                        </p:attrNameLst>
                                      </p:cBhvr>
                                      <p:to>
                                        <p:strVal val="visible"/>
                                      </p:to>
                                    </p:set>
                                    <p:anim calcmode="lin" valueType="num">
                                      <p:cBhvr additive="base">
                                        <p:cTn id="38" dur="500"/>
                                        <p:tgtEl>
                                          <p:spTgt spid="40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06"/>
                                        </p:tgtEl>
                                        <p:attrNameLst>
                                          <p:attrName>style.visibility</p:attrName>
                                        </p:attrNameLst>
                                      </p:cBhvr>
                                      <p:to>
                                        <p:strVal val="visible"/>
                                      </p:to>
                                    </p:set>
                                    <p:anim calcmode="lin" valueType="num">
                                      <p:cBhvr additive="base">
                                        <p:cTn id="43" dur="500"/>
                                        <p:tgtEl>
                                          <p:spTgt spid="40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07"/>
                                        </p:tgtEl>
                                        <p:attrNameLst>
                                          <p:attrName>style.visibility</p:attrName>
                                        </p:attrNameLst>
                                      </p:cBhvr>
                                      <p:to>
                                        <p:strVal val="visible"/>
                                      </p:to>
                                    </p:set>
                                    <p:anim calcmode="lin" valueType="num">
                                      <p:cBhvr additive="base">
                                        <p:cTn id="48" dur="500"/>
                                        <p:tgtEl>
                                          <p:spTgt spid="40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09"/>
                                        </p:tgtEl>
                                        <p:attrNameLst>
                                          <p:attrName>style.visibility</p:attrName>
                                        </p:attrNameLst>
                                      </p:cBhvr>
                                      <p:to>
                                        <p:strVal val="visible"/>
                                      </p:to>
                                    </p:set>
                                    <p:anim calcmode="lin" valueType="num">
                                      <p:cBhvr additive="base">
                                        <p:cTn id="53" dur="500"/>
                                        <p:tgtEl>
                                          <p:spTgt spid="40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408"/>
                                        </p:tgtEl>
                                        <p:attrNameLst>
                                          <p:attrName>style.visibility</p:attrName>
                                        </p:attrNameLst>
                                      </p:cBhvr>
                                      <p:to>
                                        <p:strVal val="visible"/>
                                      </p:to>
                                    </p:set>
                                    <p:anim calcmode="lin" valueType="num">
                                      <p:cBhvr additive="base">
                                        <p:cTn id="58" dur="500"/>
                                        <p:tgtEl>
                                          <p:spTgt spid="4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grpSp>
        <p:nvGrpSpPr>
          <p:cNvPr id="415" name="Google Shape;415;p35"/>
          <p:cNvGrpSpPr/>
          <p:nvPr/>
        </p:nvGrpSpPr>
        <p:grpSpPr>
          <a:xfrm>
            <a:off x="167733" y="1097115"/>
            <a:ext cx="2433084" cy="5752531"/>
            <a:chOff x="896897" y="372794"/>
            <a:chExt cx="2425766" cy="6145697"/>
          </a:xfrm>
        </p:grpSpPr>
        <p:sp>
          <p:nvSpPr>
            <p:cNvPr id="416" name="Google Shape;416;p35"/>
            <p:cNvSpPr/>
            <p:nvPr/>
          </p:nvSpPr>
          <p:spPr>
            <a:xfrm>
              <a:off x="1884251" y="5904482"/>
              <a:ext cx="908701" cy="422652"/>
            </a:xfrm>
            <a:custGeom>
              <a:avLst/>
              <a:gdLst/>
              <a:ahLst/>
              <a:cxnLst/>
              <a:rect l="l" t="t" r="r" b="b"/>
              <a:pathLst>
                <a:path w="1005941" h="467879" extrusionOk="0">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7" name="Google Shape;417;p35"/>
            <p:cNvSpPr/>
            <p:nvPr/>
          </p:nvSpPr>
          <p:spPr>
            <a:xfrm>
              <a:off x="1403251" y="5981252"/>
              <a:ext cx="401519" cy="528315"/>
            </a:xfrm>
            <a:custGeom>
              <a:avLst/>
              <a:gdLst/>
              <a:ahLst/>
              <a:cxnLst/>
              <a:rect l="l" t="t" r="r" b="b"/>
              <a:pathLst>
                <a:path w="444485" h="584849" extrusionOk="0">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8" name="Google Shape;418;p35"/>
            <p:cNvSpPr/>
            <p:nvPr/>
          </p:nvSpPr>
          <p:spPr>
            <a:xfrm>
              <a:off x="896897" y="1140047"/>
              <a:ext cx="1606075" cy="1415883"/>
            </a:xfrm>
            <a:custGeom>
              <a:avLst/>
              <a:gdLst/>
              <a:ahLst/>
              <a:cxnLst/>
              <a:rect l="l" t="t" r="r" b="b"/>
              <a:pathLst>
                <a:path w="1777943" h="1567397" extrusionOk="0">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9" name="Google Shape;419;p35"/>
            <p:cNvSpPr/>
            <p:nvPr/>
          </p:nvSpPr>
          <p:spPr>
            <a:xfrm>
              <a:off x="1235707" y="2205536"/>
              <a:ext cx="1289086" cy="3888394"/>
            </a:xfrm>
            <a:custGeom>
              <a:avLst/>
              <a:gdLst/>
              <a:ahLst/>
              <a:cxnLst/>
              <a:rect l="l" t="t" r="r" b="b"/>
              <a:pathLst>
                <a:path w="1427033" h="4304494" extrusionOk="0">
                  <a:moveTo>
                    <a:pt x="1305229" y="73181"/>
                  </a:moveTo>
                  <a:cubicBezTo>
                    <a:pt x="1300550" y="82539"/>
                    <a:pt x="1291192" y="84878"/>
                    <a:pt x="1279495" y="87218"/>
                  </a:cubicBezTo>
                  <a:cubicBezTo>
                    <a:pt x="1176562" y="96575"/>
                    <a:pt x="680609" y="152721"/>
                    <a:pt x="673591" y="122309"/>
                  </a:cubicBezTo>
                  <a:cubicBezTo>
                    <a:pt x="666573" y="126988"/>
                    <a:pt x="652536" y="136345"/>
                    <a:pt x="638500" y="143363"/>
                  </a:cubicBezTo>
                  <a:cubicBezTo>
                    <a:pt x="470063" y="246297"/>
                    <a:pt x="306305" y="358588"/>
                    <a:pt x="109796" y="407715"/>
                  </a:cubicBezTo>
                  <a:cubicBezTo>
                    <a:pt x="88741" y="417073"/>
                    <a:pt x="98099" y="440467"/>
                    <a:pt x="91081" y="454503"/>
                  </a:cubicBezTo>
                  <a:cubicBezTo>
                    <a:pt x="84062" y="477897"/>
                    <a:pt x="79384" y="503631"/>
                    <a:pt x="91081" y="524685"/>
                  </a:cubicBezTo>
                  <a:cubicBezTo>
                    <a:pt x="112135" y="555097"/>
                    <a:pt x="95759" y="566794"/>
                    <a:pt x="74705" y="583170"/>
                  </a:cubicBezTo>
                  <a:cubicBezTo>
                    <a:pt x="41953" y="608904"/>
                    <a:pt x="32596" y="658031"/>
                    <a:pt x="55990" y="693122"/>
                  </a:cubicBezTo>
                  <a:cubicBezTo>
                    <a:pt x="67687" y="709498"/>
                    <a:pt x="81723" y="728213"/>
                    <a:pt x="95759" y="739910"/>
                  </a:cubicBezTo>
                  <a:cubicBezTo>
                    <a:pt x="119153" y="758625"/>
                    <a:pt x="121493" y="777340"/>
                    <a:pt x="123832" y="805413"/>
                  </a:cubicBezTo>
                  <a:cubicBezTo>
                    <a:pt x="126172" y="898989"/>
                    <a:pt x="84062" y="992565"/>
                    <a:pt x="116814" y="1086141"/>
                  </a:cubicBezTo>
                  <a:cubicBezTo>
                    <a:pt x="119153" y="1090820"/>
                    <a:pt x="116814" y="1095499"/>
                    <a:pt x="114475" y="1100177"/>
                  </a:cubicBezTo>
                  <a:cubicBezTo>
                    <a:pt x="91081" y="1186736"/>
                    <a:pt x="88741" y="1273293"/>
                    <a:pt x="114475" y="1359851"/>
                  </a:cubicBezTo>
                  <a:cubicBezTo>
                    <a:pt x="128511" y="1408978"/>
                    <a:pt x="119153" y="1458106"/>
                    <a:pt x="109796" y="1504894"/>
                  </a:cubicBezTo>
                  <a:cubicBezTo>
                    <a:pt x="93420" y="1577415"/>
                    <a:pt x="100438" y="1645258"/>
                    <a:pt x="133190" y="1713100"/>
                  </a:cubicBezTo>
                  <a:cubicBezTo>
                    <a:pt x="154244" y="1755209"/>
                    <a:pt x="163602" y="1799658"/>
                    <a:pt x="156584" y="1851125"/>
                  </a:cubicBezTo>
                  <a:cubicBezTo>
                    <a:pt x="149565" y="1909610"/>
                    <a:pt x="170620" y="1965755"/>
                    <a:pt x="186996" y="2021901"/>
                  </a:cubicBezTo>
                  <a:cubicBezTo>
                    <a:pt x="215069" y="2113137"/>
                    <a:pt x="203372" y="2213732"/>
                    <a:pt x="210390" y="2309647"/>
                  </a:cubicBezTo>
                  <a:cubicBezTo>
                    <a:pt x="210390" y="2316665"/>
                    <a:pt x="203372" y="2323683"/>
                    <a:pt x="198693" y="2333041"/>
                  </a:cubicBezTo>
                  <a:cubicBezTo>
                    <a:pt x="177638" y="2389187"/>
                    <a:pt x="161262" y="2442993"/>
                    <a:pt x="208050" y="2494460"/>
                  </a:cubicBezTo>
                  <a:cubicBezTo>
                    <a:pt x="219747" y="2506157"/>
                    <a:pt x="224426" y="2524872"/>
                    <a:pt x="215069" y="2545926"/>
                  </a:cubicBezTo>
                  <a:cubicBezTo>
                    <a:pt x="196353" y="2592714"/>
                    <a:pt x="203372" y="2646521"/>
                    <a:pt x="172959" y="2690969"/>
                  </a:cubicBezTo>
                  <a:cubicBezTo>
                    <a:pt x="170620" y="2693309"/>
                    <a:pt x="170620" y="2700327"/>
                    <a:pt x="172959" y="2705006"/>
                  </a:cubicBezTo>
                  <a:cubicBezTo>
                    <a:pt x="184656" y="2770509"/>
                    <a:pt x="177638" y="2838351"/>
                    <a:pt x="175299" y="2903855"/>
                  </a:cubicBezTo>
                  <a:cubicBezTo>
                    <a:pt x="170620" y="2985734"/>
                    <a:pt x="126172" y="3067612"/>
                    <a:pt x="161262" y="3151831"/>
                  </a:cubicBezTo>
                  <a:cubicBezTo>
                    <a:pt x="161262" y="3154170"/>
                    <a:pt x="161262" y="3158849"/>
                    <a:pt x="158923" y="3161188"/>
                  </a:cubicBezTo>
                  <a:cubicBezTo>
                    <a:pt x="144887" y="3245407"/>
                    <a:pt x="142547" y="3329625"/>
                    <a:pt x="149565" y="3413844"/>
                  </a:cubicBezTo>
                  <a:cubicBezTo>
                    <a:pt x="154244" y="3491044"/>
                    <a:pt x="151905" y="3570583"/>
                    <a:pt x="151905" y="3647784"/>
                  </a:cubicBezTo>
                  <a:cubicBezTo>
                    <a:pt x="151905" y="3769432"/>
                    <a:pt x="177638" y="3888742"/>
                    <a:pt x="194014" y="4008051"/>
                  </a:cubicBezTo>
                  <a:cubicBezTo>
                    <a:pt x="203372" y="4071215"/>
                    <a:pt x="236123" y="4129700"/>
                    <a:pt x="226766" y="4197542"/>
                  </a:cubicBezTo>
                  <a:cubicBezTo>
                    <a:pt x="219747" y="4237312"/>
                    <a:pt x="238463" y="4253688"/>
                    <a:pt x="275893" y="4256027"/>
                  </a:cubicBezTo>
                  <a:cubicBezTo>
                    <a:pt x="282911" y="4260706"/>
                    <a:pt x="292269" y="4263046"/>
                    <a:pt x="299287" y="4265385"/>
                  </a:cubicBezTo>
                  <a:cubicBezTo>
                    <a:pt x="325020" y="4270064"/>
                    <a:pt x="348414" y="4260706"/>
                    <a:pt x="374148" y="4256027"/>
                  </a:cubicBezTo>
                  <a:cubicBezTo>
                    <a:pt x="439651" y="4239652"/>
                    <a:pt x="505154" y="4232633"/>
                    <a:pt x="572997" y="4244330"/>
                  </a:cubicBezTo>
                  <a:cubicBezTo>
                    <a:pt x="589373" y="4241991"/>
                    <a:pt x="608088" y="4241991"/>
                    <a:pt x="624464" y="4234973"/>
                  </a:cubicBezTo>
                  <a:cubicBezTo>
                    <a:pt x="638500" y="4227955"/>
                    <a:pt x="638500" y="4211579"/>
                    <a:pt x="640839" y="4199882"/>
                  </a:cubicBezTo>
                  <a:cubicBezTo>
                    <a:pt x="657215" y="4089930"/>
                    <a:pt x="659555" y="3977639"/>
                    <a:pt x="636161" y="3872366"/>
                  </a:cubicBezTo>
                  <a:cubicBezTo>
                    <a:pt x="612767" y="3764754"/>
                    <a:pt x="619785" y="3657141"/>
                    <a:pt x="610427" y="3549529"/>
                  </a:cubicBezTo>
                  <a:cubicBezTo>
                    <a:pt x="608088" y="3521456"/>
                    <a:pt x="608088" y="3495723"/>
                    <a:pt x="605748" y="3467650"/>
                  </a:cubicBezTo>
                  <a:cubicBezTo>
                    <a:pt x="587033" y="3247746"/>
                    <a:pt x="575336" y="3025503"/>
                    <a:pt x="622124" y="2807939"/>
                  </a:cubicBezTo>
                  <a:cubicBezTo>
                    <a:pt x="647858" y="2693309"/>
                    <a:pt x="659555" y="2573999"/>
                    <a:pt x="666573" y="2457029"/>
                  </a:cubicBezTo>
                  <a:cubicBezTo>
                    <a:pt x="673591" y="2307308"/>
                    <a:pt x="687627" y="2155247"/>
                    <a:pt x="696985" y="2005525"/>
                  </a:cubicBezTo>
                  <a:cubicBezTo>
                    <a:pt x="704003" y="1888555"/>
                    <a:pt x="750791" y="1642918"/>
                    <a:pt x="795240" y="1537645"/>
                  </a:cubicBezTo>
                  <a:cubicBezTo>
                    <a:pt x="790561" y="1539985"/>
                    <a:pt x="783543" y="1699064"/>
                    <a:pt x="771846" y="1766906"/>
                  </a:cubicBezTo>
                  <a:cubicBezTo>
                    <a:pt x="760149" y="1846446"/>
                    <a:pt x="750791" y="1900252"/>
                    <a:pt x="746112" y="1977452"/>
                  </a:cubicBezTo>
                  <a:cubicBezTo>
                    <a:pt x="769506" y="2047634"/>
                    <a:pt x="767167" y="2134192"/>
                    <a:pt x="769506" y="2209053"/>
                  </a:cubicBezTo>
                  <a:cubicBezTo>
                    <a:pt x="769506" y="2251162"/>
                    <a:pt x="776524" y="2293271"/>
                    <a:pt x="785882" y="2335380"/>
                  </a:cubicBezTo>
                  <a:cubicBezTo>
                    <a:pt x="811615" y="2459369"/>
                    <a:pt x="809276" y="2590375"/>
                    <a:pt x="795240" y="2714363"/>
                  </a:cubicBezTo>
                  <a:cubicBezTo>
                    <a:pt x="781203" y="2847709"/>
                    <a:pt x="755470" y="2981055"/>
                    <a:pt x="748452" y="3114400"/>
                  </a:cubicBezTo>
                  <a:cubicBezTo>
                    <a:pt x="739094" y="3292195"/>
                    <a:pt x="732076" y="3469989"/>
                    <a:pt x="755470" y="3647784"/>
                  </a:cubicBezTo>
                  <a:cubicBezTo>
                    <a:pt x="760149" y="3687553"/>
                    <a:pt x="769506" y="3732002"/>
                    <a:pt x="757809" y="3769432"/>
                  </a:cubicBezTo>
                  <a:cubicBezTo>
                    <a:pt x="729736" y="3865348"/>
                    <a:pt x="748452" y="3958924"/>
                    <a:pt x="760149" y="4052500"/>
                  </a:cubicBezTo>
                  <a:cubicBezTo>
                    <a:pt x="764827" y="4096948"/>
                    <a:pt x="748452" y="4141397"/>
                    <a:pt x="767167" y="4185845"/>
                  </a:cubicBezTo>
                  <a:cubicBezTo>
                    <a:pt x="774185" y="4195203"/>
                    <a:pt x="781203" y="4204561"/>
                    <a:pt x="792900" y="4206900"/>
                  </a:cubicBezTo>
                  <a:cubicBezTo>
                    <a:pt x="877119" y="4213918"/>
                    <a:pt x="961337" y="4211579"/>
                    <a:pt x="1045555" y="4211579"/>
                  </a:cubicBezTo>
                  <a:cubicBezTo>
                    <a:pt x="1104040" y="4211579"/>
                    <a:pt x="1160186" y="4192864"/>
                    <a:pt x="1197616" y="4143736"/>
                  </a:cubicBezTo>
                  <a:cubicBezTo>
                    <a:pt x="1213992" y="4122682"/>
                    <a:pt x="1202295" y="4094609"/>
                    <a:pt x="1211653" y="4071215"/>
                  </a:cubicBezTo>
                  <a:cubicBezTo>
                    <a:pt x="1204635" y="4010390"/>
                    <a:pt x="1199956" y="3947227"/>
                    <a:pt x="1185919" y="3888742"/>
                  </a:cubicBezTo>
                  <a:cubicBezTo>
                    <a:pt x="1176562" y="3844293"/>
                    <a:pt x="1169544" y="3804523"/>
                    <a:pt x="1171883" y="3757735"/>
                  </a:cubicBezTo>
                  <a:cubicBezTo>
                    <a:pt x="1174222" y="3708608"/>
                    <a:pt x="1192938" y="3657141"/>
                    <a:pt x="1174222" y="3610353"/>
                  </a:cubicBezTo>
                  <a:cubicBezTo>
                    <a:pt x="1146150" y="3542511"/>
                    <a:pt x="1146150" y="3472329"/>
                    <a:pt x="1157847" y="3404486"/>
                  </a:cubicBezTo>
                  <a:cubicBezTo>
                    <a:pt x="1183580" y="3268801"/>
                    <a:pt x="1171883" y="3128437"/>
                    <a:pt x="1195277" y="2992752"/>
                  </a:cubicBezTo>
                  <a:cubicBezTo>
                    <a:pt x="1209313" y="2908533"/>
                    <a:pt x="1206974" y="2824315"/>
                    <a:pt x="1258441" y="2751794"/>
                  </a:cubicBezTo>
                  <a:cubicBezTo>
                    <a:pt x="1277156" y="2726060"/>
                    <a:pt x="1277156" y="2688630"/>
                    <a:pt x="1274817" y="2655878"/>
                  </a:cubicBezTo>
                  <a:cubicBezTo>
                    <a:pt x="1272477" y="2630145"/>
                    <a:pt x="1272477" y="2604411"/>
                    <a:pt x="1274817" y="2578678"/>
                  </a:cubicBezTo>
                  <a:cubicBezTo>
                    <a:pt x="1286514" y="2454690"/>
                    <a:pt x="1312247" y="2333041"/>
                    <a:pt x="1302889" y="2209053"/>
                  </a:cubicBezTo>
                  <a:cubicBezTo>
                    <a:pt x="1302889" y="2204374"/>
                    <a:pt x="1302889" y="2199695"/>
                    <a:pt x="1302889" y="2192677"/>
                  </a:cubicBezTo>
                  <a:cubicBezTo>
                    <a:pt x="1298211" y="2012543"/>
                    <a:pt x="1319265" y="1832410"/>
                    <a:pt x="1314586" y="1649936"/>
                  </a:cubicBezTo>
                  <a:cubicBezTo>
                    <a:pt x="1307568" y="1392602"/>
                    <a:pt x="1258441" y="1142287"/>
                    <a:pt x="1181241" y="898989"/>
                  </a:cubicBezTo>
                  <a:cubicBezTo>
                    <a:pt x="1167204" y="891971"/>
                    <a:pt x="1190598" y="770322"/>
                    <a:pt x="1202295" y="714177"/>
                  </a:cubicBezTo>
                  <a:cubicBezTo>
                    <a:pt x="1216332" y="639316"/>
                    <a:pt x="1216332" y="555097"/>
                    <a:pt x="1190598" y="475558"/>
                  </a:cubicBezTo>
                  <a:cubicBezTo>
                    <a:pt x="1230368" y="470879"/>
                    <a:pt x="1272477" y="487255"/>
                    <a:pt x="1302889" y="452164"/>
                  </a:cubicBezTo>
                  <a:cubicBezTo>
                    <a:pt x="1305229" y="442806"/>
                    <a:pt x="1300550" y="438128"/>
                    <a:pt x="1293532" y="435788"/>
                  </a:cubicBezTo>
                  <a:cubicBezTo>
                    <a:pt x="1286514" y="433449"/>
                    <a:pt x="1279495" y="433449"/>
                    <a:pt x="1272477" y="435788"/>
                  </a:cubicBezTo>
                  <a:cubicBezTo>
                    <a:pt x="1204635" y="442806"/>
                    <a:pt x="1195277" y="435788"/>
                    <a:pt x="1178901" y="367946"/>
                  </a:cubicBezTo>
                  <a:cubicBezTo>
                    <a:pt x="1174222" y="349230"/>
                    <a:pt x="1171883" y="332855"/>
                    <a:pt x="1169544" y="314139"/>
                  </a:cubicBezTo>
                  <a:cubicBezTo>
                    <a:pt x="1167204" y="288406"/>
                    <a:pt x="1157847" y="260333"/>
                    <a:pt x="1176562" y="236939"/>
                  </a:cubicBezTo>
                  <a:cubicBezTo>
                    <a:pt x="1213992" y="192491"/>
                    <a:pt x="1256101" y="159739"/>
                    <a:pt x="1314586" y="150382"/>
                  </a:cubicBezTo>
                  <a:cubicBezTo>
                    <a:pt x="1380090" y="141024"/>
                    <a:pt x="1384768" y="136345"/>
                    <a:pt x="1354356" y="77860"/>
                  </a:cubicBezTo>
                  <a:cubicBezTo>
                    <a:pt x="1363714" y="70842"/>
                    <a:pt x="1373071" y="75521"/>
                    <a:pt x="1382429" y="73181"/>
                  </a:cubicBezTo>
                  <a:cubicBezTo>
                    <a:pt x="1387108" y="70842"/>
                    <a:pt x="1391787" y="68503"/>
                    <a:pt x="1394126" y="63824"/>
                  </a:cubicBezTo>
                  <a:cubicBezTo>
                    <a:pt x="1363714" y="42769"/>
                    <a:pt x="1330962" y="26393"/>
                    <a:pt x="1305229" y="73181"/>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0" name="Google Shape;420;p35"/>
            <p:cNvSpPr/>
            <p:nvPr/>
          </p:nvSpPr>
          <p:spPr>
            <a:xfrm>
              <a:off x="1870706" y="5880287"/>
              <a:ext cx="929833" cy="486049"/>
            </a:xfrm>
            <a:custGeom>
              <a:avLst/>
              <a:gdLst/>
              <a:ahLst/>
              <a:cxnLst/>
              <a:rect l="l" t="t" r="r" b="b"/>
              <a:pathLst>
                <a:path w="1029335" h="538061" extrusionOk="0">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1" name="Google Shape;421;p35"/>
            <p:cNvSpPr/>
            <p:nvPr/>
          </p:nvSpPr>
          <p:spPr>
            <a:xfrm>
              <a:off x="1518804" y="372794"/>
              <a:ext cx="697375" cy="591712"/>
            </a:xfrm>
            <a:custGeom>
              <a:avLst/>
              <a:gdLst/>
              <a:ahLst/>
              <a:cxnLst/>
              <a:rect l="l" t="t" r="r" b="b"/>
              <a:pathLst>
                <a:path w="772001" h="655031" extrusionOk="0">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2" name="Google Shape;422;p35"/>
            <p:cNvSpPr/>
            <p:nvPr/>
          </p:nvSpPr>
          <p:spPr>
            <a:xfrm>
              <a:off x="1389934" y="5990176"/>
              <a:ext cx="443784" cy="528315"/>
            </a:xfrm>
            <a:custGeom>
              <a:avLst/>
              <a:gdLst/>
              <a:ahLst/>
              <a:cxnLst/>
              <a:rect l="l" t="t" r="r" b="b"/>
              <a:pathLst>
                <a:path w="491273" h="584849" extrusionOk="0">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3" name="Google Shape;423;p35"/>
            <p:cNvSpPr/>
            <p:nvPr/>
          </p:nvSpPr>
          <p:spPr>
            <a:xfrm>
              <a:off x="988313" y="705022"/>
              <a:ext cx="1914616" cy="1929923"/>
            </a:xfrm>
            <a:custGeom>
              <a:avLst/>
              <a:gdLst/>
              <a:ahLst/>
              <a:cxnLst/>
              <a:rect l="l" t="t" r="r" b="b"/>
              <a:pathLst>
                <a:path w="1914616" h="1929923" extrusionOk="0">
                  <a:moveTo>
                    <a:pt x="1895064" y="1476543"/>
                  </a:moveTo>
                  <a:lnTo>
                    <a:pt x="1912499" y="1486317"/>
                  </a:lnTo>
                  <a:cubicBezTo>
                    <a:pt x="1920952" y="1503222"/>
                    <a:pt x="1901932" y="1507449"/>
                    <a:pt x="1893480" y="1518016"/>
                  </a:cubicBezTo>
                  <a:cubicBezTo>
                    <a:pt x="1802609" y="1613112"/>
                    <a:pt x="1696946" y="1691303"/>
                    <a:pt x="1597623" y="1777947"/>
                  </a:cubicBezTo>
                  <a:cubicBezTo>
                    <a:pt x="1542678" y="1826552"/>
                    <a:pt x="1479280" y="1864591"/>
                    <a:pt x="1415882" y="1902629"/>
                  </a:cubicBezTo>
                  <a:cubicBezTo>
                    <a:pt x="1335579" y="1921649"/>
                    <a:pt x="1318673" y="1911083"/>
                    <a:pt x="1299653" y="1832892"/>
                  </a:cubicBezTo>
                  <a:cubicBezTo>
                    <a:pt x="1270068" y="1710323"/>
                    <a:pt x="1322899" y="1638472"/>
                    <a:pt x="1453921" y="1627905"/>
                  </a:cubicBezTo>
                  <a:cubicBezTo>
                    <a:pt x="1464487" y="1627905"/>
                    <a:pt x="1475054" y="1627905"/>
                    <a:pt x="1481394" y="1617339"/>
                  </a:cubicBezTo>
                  <a:cubicBezTo>
                    <a:pt x="1485620" y="1608886"/>
                    <a:pt x="1479280" y="1604660"/>
                    <a:pt x="1472941" y="1598319"/>
                  </a:cubicBezTo>
                  <a:cubicBezTo>
                    <a:pt x="1462374" y="1585640"/>
                    <a:pt x="1432788" y="1583527"/>
                    <a:pt x="1441242" y="1564507"/>
                  </a:cubicBezTo>
                  <a:cubicBezTo>
                    <a:pt x="1451808" y="1543375"/>
                    <a:pt x="1477167" y="1556054"/>
                    <a:pt x="1496186" y="1560281"/>
                  </a:cubicBezTo>
                  <a:cubicBezTo>
                    <a:pt x="1515206" y="1568734"/>
                    <a:pt x="1536338" y="1570847"/>
                    <a:pt x="1553244" y="1583527"/>
                  </a:cubicBezTo>
                  <a:cubicBezTo>
                    <a:pt x="1563811" y="1566620"/>
                    <a:pt x="1536338" y="1556054"/>
                    <a:pt x="1553244" y="1541262"/>
                  </a:cubicBezTo>
                  <a:cubicBezTo>
                    <a:pt x="1572264" y="1520129"/>
                    <a:pt x="1589170" y="1526469"/>
                    <a:pt x="1606076" y="1541262"/>
                  </a:cubicBezTo>
                  <a:cubicBezTo>
                    <a:pt x="1642001" y="1589867"/>
                    <a:pt x="1618736" y="1597569"/>
                    <a:pt x="1715007" y="1529154"/>
                  </a:cubicBezTo>
                  <a:cubicBezTo>
                    <a:pt x="1743824" y="1568556"/>
                    <a:pt x="1732092" y="1565690"/>
                    <a:pt x="1800299" y="1520899"/>
                  </a:cubicBezTo>
                  <a:cubicBezTo>
                    <a:pt x="1808751" y="1533578"/>
                    <a:pt x="1855440" y="1494770"/>
                    <a:pt x="1874460" y="1477864"/>
                  </a:cubicBezTo>
                  <a:cubicBezTo>
                    <a:pt x="1880800" y="1479977"/>
                    <a:pt x="1888196" y="1477335"/>
                    <a:pt x="1895064" y="1476543"/>
                  </a:cubicBezTo>
                  <a:close/>
                  <a:moveTo>
                    <a:pt x="1244180" y="1396504"/>
                  </a:moveTo>
                  <a:cubicBezTo>
                    <a:pt x="1304408" y="1400202"/>
                    <a:pt x="1363051" y="1412353"/>
                    <a:pt x="1430676" y="1431372"/>
                  </a:cubicBezTo>
                  <a:cubicBezTo>
                    <a:pt x="1437015" y="1433485"/>
                    <a:pt x="1443355" y="1433485"/>
                    <a:pt x="1443355" y="1441939"/>
                  </a:cubicBezTo>
                  <a:cubicBezTo>
                    <a:pt x="1445468" y="1452505"/>
                    <a:pt x="1437015" y="1454618"/>
                    <a:pt x="1428562" y="1456732"/>
                  </a:cubicBezTo>
                  <a:cubicBezTo>
                    <a:pt x="1407429" y="1465184"/>
                    <a:pt x="1388411" y="1473638"/>
                    <a:pt x="1363051" y="1463072"/>
                  </a:cubicBezTo>
                  <a:cubicBezTo>
                    <a:pt x="1339805" y="1452505"/>
                    <a:pt x="1312333" y="1454618"/>
                    <a:pt x="1286973" y="1450392"/>
                  </a:cubicBezTo>
                  <a:cubicBezTo>
                    <a:pt x="1261615" y="1439826"/>
                    <a:pt x="1227802" y="1437712"/>
                    <a:pt x="1198217" y="1446166"/>
                  </a:cubicBezTo>
                  <a:cubicBezTo>
                    <a:pt x="1227802" y="1450392"/>
                    <a:pt x="1267955" y="1454618"/>
                    <a:pt x="1286973" y="1467298"/>
                  </a:cubicBezTo>
                  <a:cubicBezTo>
                    <a:pt x="1289087" y="1509563"/>
                    <a:pt x="1257388" y="1492658"/>
                    <a:pt x="1240482" y="1496883"/>
                  </a:cubicBezTo>
                  <a:cubicBezTo>
                    <a:pt x="1213009" y="1490544"/>
                    <a:pt x="1170744" y="1482091"/>
                    <a:pt x="1147498" y="1486317"/>
                  </a:cubicBezTo>
                  <a:cubicBezTo>
                    <a:pt x="1134819" y="1490544"/>
                    <a:pt x="1115800" y="1492658"/>
                    <a:pt x="1109460" y="1494770"/>
                  </a:cubicBezTo>
                  <a:cubicBezTo>
                    <a:pt x="1115800" y="1496883"/>
                    <a:pt x="1132705" y="1498997"/>
                    <a:pt x="1147498" y="1496883"/>
                  </a:cubicBezTo>
                  <a:cubicBezTo>
                    <a:pt x="1181310" y="1492658"/>
                    <a:pt x="1202443" y="1494770"/>
                    <a:pt x="1210896" y="1513790"/>
                  </a:cubicBezTo>
                  <a:cubicBezTo>
                    <a:pt x="1166518" y="1530696"/>
                    <a:pt x="1115800" y="1524356"/>
                    <a:pt x="1073535" y="1551829"/>
                  </a:cubicBezTo>
                  <a:cubicBezTo>
                    <a:pt x="1014363" y="1562395"/>
                    <a:pt x="957305" y="1572961"/>
                    <a:pt x="898134" y="1581414"/>
                  </a:cubicBezTo>
                  <a:cubicBezTo>
                    <a:pt x="881228" y="1583528"/>
                    <a:pt x="870662" y="1591980"/>
                    <a:pt x="862209" y="1606773"/>
                  </a:cubicBezTo>
                  <a:cubicBezTo>
                    <a:pt x="857982" y="1613113"/>
                    <a:pt x="832624" y="1625793"/>
                    <a:pt x="813604" y="1638472"/>
                  </a:cubicBezTo>
                  <a:lnTo>
                    <a:pt x="678355" y="1720889"/>
                  </a:lnTo>
                  <a:cubicBezTo>
                    <a:pt x="572693" y="1788513"/>
                    <a:pt x="467030" y="1839232"/>
                    <a:pt x="342348" y="1870931"/>
                  </a:cubicBezTo>
                  <a:cubicBezTo>
                    <a:pt x="333894" y="1873043"/>
                    <a:pt x="228231" y="1887837"/>
                    <a:pt x="156381" y="1917423"/>
                  </a:cubicBezTo>
                  <a:cubicBezTo>
                    <a:pt x="118343" y="1934328"/>
                    <a:pt x="84530" y="1936441"/>
                    <a:pt x="57058" y="1908969"/>
                  </a:cubicBezTo>
                  <a:cubicBezTo>
                    <a:pt x="29586" y="1879384"/>
                    <a:pt x="14793" y="1851911"/>
                    <a:pt x="0" y="1809646"/>
                  </a:cubicBezTo>
                  <a:cubicBezTo>
                    <a:pt x="69738" y="1750475"/>
                    <a:pt x="57058" y="1731456"/>
                    <a:pt x="112003" y="1691303"/>
                  </a:cubicBezTo>
                  <a:cubicBezTo>
                    <a:pt x="293743" y="1579301"/>
                    <a:pt x="369820" y="1600433"/>
                    <a:pt x="416312" y="1598320"/>
                  </a:cubicBezTo>
                  <a:cubicBezTo>
                    <a:pt x="469143" y="1591980"/>
                    <a:pt x="530428" y="1591980"/>
                    <a:pt x="608618" y="1566621"/>
                  </a:cubicBezTo>
                  <a:cubicBezTo>
                    <a:pt x="712168" y="1534922"/>
                    <a:pt x="762885" y="1532809"/>
                    <a:pt x="836849" y="1511676"/>
                  </a:cubicBezTo>
                  <a:cubicBezTo>
                    <a:pt x="934060" y="1486317"/>
                    <a:pt x="982665" y="1439826"/>
                    <a:pt x="1048175" y="1412353"/>
                  </a:cubicBezTo>
                  <a:cubicBezTo>
                    <a:pt x="1122139" y="1397560"/>
                    <a:pt x="1183952" y="1392805"/>
                    <a:pt x="1244180" y="1396504"/>
                  </a:cubicBezTo>
                  <a:close/>
                  <a:moveTo>
                    <a:pt x="946179" y="991"/>
                  </a:moveTo>
                  <a:cubicBezTo>
                    <a:pt x="959024" y="3105"/>
                    <a:pt x="971571" y="8652"/>
                    <a:pt x="982666" y="18162"/>
                  </a:cubicBezTo>
                  <a:cubicBezTo>
                    <a:pt x="1031271" y="51974"/>
                    <a:pt x="1096782" y="60427"/>
                    <a:pt x="1151726" y="70993"/>
                  </a:cubicBezTo>
                  <a:cubicBezTo>
                    <a:pt x="1153840" y="90013"/>
                    <a:pt x="1155953" y="98466"/>
                    <a:pt x="1155953" y="111145"/>
                  </a:cubicBezTo>
                  <a:lnTo>
                    <a:pt x="1155953" y="208355"/>
                  </a:lnTo>
                  <a:cubicBezTo>
                    <a:pt x="1122141" y="261186"/>
                    <a:pt x="1115801" y="307678"/>
                    <a:pt x="1117914" y="373189"/>
                  </a:cubicBezTo>
                  <a:cubicBezTo>
                    <a:pt x="1120027" y="417568"/>
                    <a:pt x="1098895" y="459833"/>
                    <a:pt x="1067196" y="493645"/>
                  </a:cubicBezTo>
                  <a:cubicBezTo>
                    <a:pt x="1048177" y="514777"/>
                    <a:pt x="1033384" y="529570"/>
                    <a:pt x="1016478" y="563382"/>
                  </a:cubicBezTo>
                  <a:cubicBezTo>
                    <a:pt x="1005912" y="586628"/>
                    <a:pt x="999572" y="605647"/>
                    <a:pt x="989006" y="624667"/>
                  </a:cubicBezTo>
                  <a:cubicBezTo>
                    <a:pt x="983723" y="638403"/>
                    <a:pt x="975269" y="644743"/>
                    <a:pt x="965495" y="646328"/>
                  </a:cubicBezTo>
                  <a:lnTo>
                    <a:pt x="959415" y="645000"/>
                  </a:lnTo>
                  <a:lnTo>
                    <a:pt x="880948" y="615551"/>
                  </a:lnTo>
                  <a:lnTo>
                    <a:pt x="856567" y="604576"/>
                  </a:lnTo>
                  <a:lnTo>
                    <a:pt x="773453" y="559156"/>
                  </a:lnTo>
                  <a:cubicBezTo>
                    <a:pt x="792472" y="576062"/>
                    <a:pt x="818360" y="588213"/>
                    <a:pt x="846625" y="600101"/>
                  </a:cubicBezTo>
                  <a:lnTo>
                    <a:pt x="856567" y="604576"/>
                  </a:lnTo>
                  <a:lnTo>
                    <a:pt x="867229" y="610403"/>
                  </a:lnTo>
                  <a:lnTo>
                    <a:pt x="880948" y="615551"/>
                  </a:lnTo>
                  <a:lnTo>
                    <a:pt x="934060" y="639460"/>
                  </a:lnTo>
                  <a:lnTo>
                    <a:pt x="959415" y="645000"/>
                  </a:lnTo>
                  <a:lnTo>
                    <a:pt x="978439" y="652139"/>
                  </a:lnTo>
                  <a:cubicBezTo>
                    <a:pt x="982666" y="654253"/>
                    <a:pt x="984779" y="658479"/>
                    <a:pt x="984779" y="662705"/>
                  </a:cubicBezTo>
                  <a:cubicBezTo>
                    <a:pt x="1001685" y="751463"/>
                    <a:pt x="965759" y="831766"/>
                    <a:pt x="955193" y="918410"/>
                  </a:cubicBezTo>
                  <a:cubicBezTo>
                    <a:pt x="953080" y="943769"/>
                    <a:pt x="944627" y="969128"/>
                    <a:pt x="938287" y="994487"/>
                  </a:cubicBezTo>
                  <a:cubicBezTo>
                    <a:pt x="925608" y="1002941"/>
                    <a:pt x="944627" y="1026186"/>
                    <a:pt x="921381" y="1030413"/>
                  </a:cubicBezTo>
                  <a:cubicBezTo>
                    <a:pt x="879116" y="943769"/>
                    <a:pt x="813605" y="871918"/>
                    <a:pt x="754433" y="797954"/>
                  </a:cubicBezTo>
                  <a:cubicBezTo>
                    <a:pt x="729075" y="768368"/>
                    <a:pt x="688922" y="749350"/>
                    <a:pt x="655111" y="728217"/>
                  </a:cubicBezTo>
                  <a:cubicBezTo>
                    <a:pt x="574806" y="677498"/>
                    <a:pt x="547334" y="595081"/>
                    <a:pt x="579033" y="508438"/>
                  </a:cubicBezTo>
                  <a:cubicBezTo>
                    <a:pt x="602279" y="451380"/>
                    <a:pt x="605945" y="374057"/>
                    <a:pt x="616511" y="312772"/>
                  </a:cubicBezTo>
                  <a:cubicBezTo>
                    <a:pt x="641870" y="325451"/>
                    <a:pt x="669903" y="366849"/>
                    <a:pt x="699489" y="333037"/>
                  </a:cubicBezTo>
                  <a:cubicBezTo>
                    <a:pt x="640318" y="333037"/>
                    <a:pt x="629751" y="320357"/>
                    <a:pt x="614958" y="265413"/>
                  </a:cubicBezTo>
                  <a:cubicBezTo>
                    <a:pt x="608619" y="242168"/>
                    <a:pt x="591712" y="225188"/>
                    <a:pt x="585372" y="197789"/>
                  </a:cubicBezTo>
                  <a:cubicBezTo>
                    <a:pt x="579033" y="170389"/>
                    <a:pt x="553673" y="130598"/>
                    <a:pt x="576920" y="101013"/>
                  </a:cubicBezTo>
                  <a:cubicBezTo>
                    <a:pt x="644544" y="98899"/>
                    <a:pt x="705828" y="136505"/>
                    <a:pt x="710055" y="229487"/>
                  </a:cubicBezTo>
                  <a:cubicBezTo>
                    <a:pt x="739641" y="212582"/>
                    <a:pt x="739641" y="185109"/>
                    <a:pt x="737527" y="157637"/>
                  </a:cubicBezTo>
                  <a:cubicBezTo>
                    <a:pt x="735414" y="128051"/>
                    <a:pt x="741754" y="109032"/>
                    <a:pt x="777680" y="115372"/>
                  </a:cubicBezTo>
                  <a:cubicBezTo>
                    <a:pt x="822058" y="123824"/>
                    <a:pt x="841077" y="96352"/>
                    <a:pt x="853757" y="60427"/>
                  </a:cubicBezTo>
                  <a:cubicBezTo>
                    <a:pt x="866436" y="19218"/>
                    <a:pt x="907645" y="-5348"/>
                    <a:pt x="946179" y="991"/>
                  </a:cubicBezTo>
                  <a:close/>
                </a:path>
              </a:pathLst>
            </a:custGeom>
            <a:solidFill>
              <a:srgbClr val="FECBA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24" name="Google Shape;424;p35"/>
            <p:cNvGrpSpPr/>
            <p:nvPr/>
          </p:nvGrpSpPr>
          <p:grpSpPr>
            <a:xfrm>
              <a:off x="1314163" y="2864343"/>
              <a:ext cx="1013391" cy="285088"/>
              <a:chOff x="8963351" y="2835327"/>
              <a:chExt cx="1121835" cy="315595"/>
            </a:xfrm>
          </p:grpSpPr>
          <p:sp>
            <p:nvSpPr>
              <p:cNvPr id="425" name="Google Shape;425;p35"/>
              <p:cNvSpPr/>
              <p:nvPr/>
            </p:nvSpPr>
            <p:spPr>
              <a:xfrm>
                <a:off x="9991610" y="2901191"/>
                <a:ext cx="93576" cy="163758"/>
              </a:xfrm>
              <a:custGeom>
                <a:avLst/>
                <a:gdLst/>
                <a:ahLst/>
                <a:cxnLst/>
                <a:rect l="l" t="t" r="r" b="b"/>
                <a:pathLst>
                  <a:path w="93575" h="163757" extrusionOk="0">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6" name="Google Shape;426;p35"/>
              <p:cNvSpPr/>
              <p:nvPr/>
            </p:nvSpPr>
            <p:spPr>
              <a:xfrm>
                <a:off x="9071658" y="2854204"/>
                <a:ext cx="444486" cy="257334"/>
              </a:xfrm>
              <a:custGeom>
                <a:avLst/>
                <a:gdLst/>
                <a:ahLst/>
                <a:cxnLst/>
                <a:rect l="l" t="t" r="r" b="b"/>
                <a:pathLst>
                  <a:path w="444485" h="257333" extrusionOk="0">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7" name="Google Shape;427;p35"/>
              <p:cNvSpPr/>
              <p:nvPr/>
            </p:nvSpPr>
            <p:spPr>
              <a:xfrm>
                <a:off x="9480134" y="2950191"/>
                <a:ext cx="257334" cy="187152"/>
              </a:xfrm>
              <a:custGeom>
                <a:avLst/>
                <a:gdLst/>
                <a:ahLst/>
                <a:cxnLst/>
                <a:rect l="l" t="t" r="r" b="b"/>
                <a:pathLst>
                  <a:path w="257333" h="187151" extrusionOk="0">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8" name="Google Shape;428;p35"/>
              <p:cNvSpPr/>
              <p:nvPr/>
            </p:nvSpPr>
            <p:spPr>
              <a:xfrm>
                <a:off x="9682317" y="2963770"/>
                <a:ext cx="280728" cy="187152"/>
              </a:xfrm>
              <a:custGeom>
                <a:avLst/>
                <a:gdLst/>
                <a:ahLst/>
                <a:cxnLst/>
                <a:rect l="l" t="t" r="r" b="b"/>
                <a:pathLst>
                  <a:path w="280727" h="187151" extrusionOk="0">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9" name="Google Shape;429;p35"/>
              <p:cNvSpPr/>
              <p:nvPr/>
            </p:nvSpPr>
            <p:spPr>
              <a:xfrm>
                <a:off x="8963351" y="2835327"/>
                <a:ext cx="140364" cy="187152"/>
              </a:xfrm>
              <a:custGeom>
                <a:avLst/>
                <a:gdLst/>
                <a:ahLst/>
                <a:cxnLst/>
                <a:rect l="l" t="t" r="r" b="b"/>
                <a:pathLst>
                  <a:path w="140363" h="187151" extrusionOk="0">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0" name="Google Shape;430;p35"/>
              <p:cNvSpPr/>
              <p:nvPr/>
            </p:nvSpPr>
            <p:spPr>
              <a:xfrm>
                <a:off x="9892135" y="2926594"/>
                <a:ext cx="163758" cy="187152"/>
              </a:xfrm>
              <a:custGeom>
                <a:avLst/>
                <a:gdLst/>
                <a:ahLst/>
                <a:cxnLst/>
                <a:rect l="l" t="t" r="r" b="b"/>
                <a:pathLst>
                  <a:path w="163757" h="187151" extrusionOk="0">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431" name="Google Shape;431;p35"/>
            <p:cNvSpPr/>
            <p:nvPr/>
          </p:nvSpPr>
          <p:spPr>
            <a:xfrm>
              <a:off x="1909694" y="1707401"/>
              <a:ext cx="217666" cy="1291202"/>
            </a:xfrm>
            <a:custGeom>
              <a:avLst/>
              <a:gdLst/>
              <a:ahLst/>
              <a:cxnLst/>
              <a:rect l="l" t="t" r="r" b="b"/>
              <a:pathLst>
                <a:path w="217666" h="1291202" extrusionOk="0">
                  <a:moveTo>
                    <a:pt x="200760" y="1217238"/>
                  </a:moveTo>
                  <a:cubicBezTo>
                    <a:pt x="209213" y="1215124"/>
                    <a:pt x="215553" y="1221464"/>
                    <a:pt x="217666" y="1232030"/>
                  </a:cubicBezTo>
                  <a:cubicBezTo>
                    <a:pt x="217666" y="1242597"/>
                    <a:pt x="213440" y="1248937"/>
                    <a:pt x="202873" y="1251050"/>
                  </a:cubicBezTo>
                  <a:cubicBezTo>
                    <a:pt x="192307" y="1251050"/>
                    <a:pt x="185967" y="1244710"/>
                    <a:pt x="183853" y="1236257"/>
                  </a:cubicBezTo>
                  <a:cubicBezTo>
                    <a:pt x="183853" y="1225691"/>
                    <a:pt x="190194" y="1219351"/>
                    <a:pt x="200760" y="1217238"/>
                  </a:cubicBezTo>
                  <a:close/>
                  <a:moveTo>
                    <a:pt x="188082" y="929834"/>
                  </a:moveTo>
                  <a:cubicBezTo>
                    <a:pt x="198648" y="931948"/>
                    <a:pt x="207101" y="940401"/>
                    <a:pt x="204988" y="950967"/>
                  </a:cubicBezTo>
                  <a:cubicBezTo>
                    <a:pt x="204988" y="963647"/>
                    <a:pt x="196534" y="974214"/>
                    <a:pt x="181742" y="969987"/>
                  </a:cubicBezTo>
                  <a:cubicBezTo>
                    <a:pt x="169062" y="967873"/>
                    <a:pt x="164835" y="957307"/>
                    <a:pt x="166949" y="946740"/>
                  </a:cubicBezTo>
                  <a:cubicBezTo>
                    <a:pt x="169062" y="936174"/>
                    <a:pt x="175401" y="929834"/>
                    <a:pt x="188082" y="929834"/>
                  </a:cubicBezTo>
                  <a:close/>
                  <a:moveTo>
                    <a:pt x="128909" y="657225"/>
                  </a:moveTo>
                  <a:cubicBezTo>
                    <a:pt x="137362" y="659338"/>
                    <a:pt x="143702" y="665678"/>
                    <a:pt x="141589" y="674131"/>
                  </a:cubicBezTo>
                  <a:cubicBezTo>
                    <a:pt x="141589" y="684697"/>
                    <a:pt x="135249" y="691037"/>
                    <a:pt x="124682" y="691037"/>
                  </a:cubicBezTo>
                  <a:cubicBezTo>
                    <a:pt x="114116" y="688924"/>
                    <a:pt x="107776" y="684697"/>
                    <a:pt x="109890" y="672017"/>
                  </a:cubicBezTo>
                  <a:cubicBezTo>
                    <a:pt x="112003" y="661451"/>
                    <a:pt x="118343" y="655111"/>
                    <a:pt x="128909" y="657225"/>
                  </a:cubicBezTo>
                  <a:close/>
                  <a:moveTo>
                    <a:pt x="69737" y="623411"/>
                  </a:moveTo>
                  <a:cubicBezTo>
                    <a:pt x="86644" y="623411"/>
                    <a:pt x="86644" y="636091"/>
                    <a:pt x="88757" y="648770"/>
                  </a:cubicBezTo>
                  <a:cubicBezTo>
                    <a:pt x="103550" y="707942"/>
                    <a:pt x="122569" y="765000"/>
                    <a:pt x="120456" y="828398"/>
                  </a:cubicBezTo>
                  <a:cubicBezTo>
                    <a:pt x="118343" y="879116"/>
                    <a:pt x="139476" y="931948"/>
                    <a:pt x="164834" y="980552"/>
                  </a:cubicBezTo>
                  <a:cubicBezTo>
                    <a:pt x="204987" y="1058743"/>
                    <a:pt x="224007" y="1136933"/>
                    <a:pt x="173288" y="1219351"/>
                  </a:cubicBezTo>
                  <a:cubicBezTo>
                    <a:pt x="160608" y="1240483"/>
                    <a:pt x="156382" y="1267956"/>
                    <a:pt x="147928" y="1291202"/>
                  </a:cubicBezTo>
                  <a:cubicBezTo>
                    <a:pt x="143702" y="1291202"/>
                    <a:pt x="141589" y="1289088"/>
                    <a:pt x="137362" y="1289088"/>
                  </a:cubicBezTo>
                  <a:cubicBezTo>
                    <a:pt x="143702" y="1265843"/>
                    <a:pt x="145815" y="1238370"/>
                    <a:pt x="158495" y="1217238"/>
                  </a:cubicBezTo>
                  <a:cubicBezTo>
                    <a:pt x="207100" y="1134820"/>
                    <a:pt x="188081" y="1056630"/>
                    <a:pt x="150042" y="980552"/>
                  </a:cubicBezTo>
                  <a:cubicBezTo>
                    <a:pt x="122569" y="923494"/>
                    <a:pt x="101436" y="864323"/>
                    <a:pt x="105663" y="800925"/>
                  </a:cubicBezTo>
                  <a:cubicBezTo>
                    <a:pt x="109890" y="739640"/>
                    <a:pt x="73964" y="684696"/>
                    <a:pt x="69737" y="623411"/>
                  </a:cubicBezTo>
                  <a:close/>
                  <a:moveTo>
                    <a:pt x="50719" y="120456"/>
                  </a:moveTo>
                  <a:cubicBezTo>
                    <a:pt x="61286" y="120456"/>
                    <a:pt x="67625" y="126797"/>
                    <a:pt x="67625" y="137363"/>
                  </a:cubicBezTo>
                  <a:cubicBezTo>
                    <a:pt x="67625" y="147930"/>
                    <a:pt x="63399" y="154269"/>
                    <a:pt x="52832" y="154269"/>
                  </a:cubicBezTo>
                  <a:cubicBezTo>
                    <a:pt x="42266" y="154269"/>
                    <a:pt x="35926" y="150043"/>
                    <a:pt x="33812" y="139476"/>
                  </a:cubicBezTo>
                  <a:cubicBezTo>
                    <a:pt x="33812" y="128910"/>
                    <a:pt x="40153" y="124683"/>
                    <a:pt x="50719" y="120456"/>
                  </a:cubicBezTo>
                  <a:close/>
                  <a:moveTo>
                    <a:pt x="8454" y="0"/>
                  </a:moveTo>
                  <a:cubicBezTo>
                    <a:pt x="8454" y="35926"/>
                    <a:pt x="10567" y="63399"/>
                    <a:pt x="10567" y="99323"/>
                  </a:cubicBezTo>
                  <a:cubicBezTo>
                    <a:pt x="12681" y="139476"/>
                    <a:pt x="21133" y="190194"/>
                    <a:pt x="23247" y="226119"/>
                  </a:cubicBezTo>
                  <a:cubicBezTo>
                    <a:pt x="27474" y="291631"/>
                    <a:pt x="42266" y="458578"/>
                    <a:pt x="42266" y="460692"/>
                  </a:cubicBezTo>
                  <a:cubicBezTo>
                    <a:pt x="33814" y="462805"/>
                    <a:pt x="33814" y="464917"/>
                    <a:pt x="25360" y="469144"/>
                  </a:cubicBezTo>
                  <a:cubicBezTo>
                    <a:pt x="6341" y="350802"/>
                    <a:pt x="10567" y="221893"/>
                    <a:pt x="2114" y="109890"/>
                  </a:cubicBezTo>
                  <a:cubicBezTo>
                    <a:pt x="-2113" y="80305"/>
                    <a:pt x="2114" y="54945"/>
                    <a:pt x="0" y="29586"/>
                  </a:cubicBezTo>
                  <a:cubicBezTo>
                    <a:pt x="4227" y="10566"/>
                    <a:pt x="4227" y="14793"/>
                    <a:pt x="845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2" name="Google Shape;432;p35"/>
            <p:cNvSpPr/>
            <p:nvPr/>
          </p:nvSpPr>
          <p:spPr>
            <a:xfrm>
              <a:off x="971407" y="764890"/>
              <a:ext cx="1967442" cy="1883145"/>
            </a:xfrm>
            <a:custGeom>
              <a:avLst/>
              <a:gdLst/>
              <a:ahLst/>
              <a:cxnLst/>
              <a:rect l="l" t="t" r="r" b="b"/>
              <a:pathLst>
                <a:path w="1967442" h="1883145" extrusionOk="0">
                  <a:moveTo>
                    <a:pt x="16907" y="1749777"/>
                  </a:moveTo>
                  <a:cubicBezTo>
                    <a:pt x="31699" y="1787817"/>
                    <a:pt x="40152" y="1808949"/>
                    <a:pt x="59172" y="1832195"/>
                  </a:cubicBezTo>
                  <a:cubicBezTo>
                    <a:pt x="97211" y="1880800"/>
                    <a:pt x="133136" y="1874460"/>
                    <a:pt x="173288" y="1857554"/>
                  </a:cubicBezTo>
                  <a:cubicBezTo>
                    <a:pt x="224007" y="1838535"/>
                    <a:pt x="270498" y="1823741"/>
                    <a:pt x="323329" y="1817402"/>
                  </a:cubicBezTo>
                  <a:cubicBezTo>
                    <a:pt x="338122" y="1815289"/>
                    <a:pt x="350802" y="1813175"/>
                    <a:pt x="359255" y="1811062"/>
                  </a:cubicBezTo>
                  <a:cubicBezTo>
                    <a:pt x="344462" y="1827968"/>
                    <a:pt x="350802" y="1838535"/>
                    <a:pt x="346576" y="1851215"/>
                  </a:cubicBezTo>
                  <a:cubicBezTo>
                    <a:pt x="348689" y="1830082"/>
                    <a:pt x="346576" y="1821629"/>
                    <a:pt x="327556" y="1825855"/>
                  </a:cubicBezTo>
                  <a:cubicBezTo>
                    <a:pt x="270498" y="1838535"/>
                    <a:pt x="228232" y="1851215"/>
                    <a:pt x="177515" y="1872347"/>
                  </a:cubicBezTo>
                  <a:cubicBezTo>
                    <a:pt x="145816" y="1882914"/>
                    <a:pt x="92984" y="1899820"/>
                    <a:pt x="50719" y="1842761"/>
                  </a:cubicBezTo>
                  <a:cubicBezTo>
                    <a:pt x="31699" y="1815289"/>
                    <a:pt x="27473" y="1804723"/>
                    <a:pt x="12680" y="1779363"/>
                  </a:cubicBezTo>
                  <a:cubicBezTo>
                    <a:pt x="8453" y="1768797"/>
                    <a:pt x="10566" y="1762457"/>
                    <a:pt x="0" y="1751891"/>
                  </a:cubicBezTo>
                  <a:cubicBezTo>
                    <a:pt x="12680" y="1751891"/>
                    <a:pt x="12680" y="1751891"/>
                    <a:pt x="16907" y="1749777"/>
                  </a:cubicBezTo>
                  <a:close/>
                  <a:moveTo>
                    <a:pt x="1572262" y="1487733"/>
                  </a:moveTo>
                  <a:cubicBezTo>
                    <a:pt x="1576489" y="1508866"/>
                    <a:pt x="1606075" y="1527886"/>
                    <a:pt x="1587056" y="1536339"/>
                  </a:cubicBezTo>
                  <a:cubicBezTo>
                    <a:pt x="1563810" y="1549018"/>
                    <a:pt x="1559583" y="1525773"/>
                    <a:pt x="1532111" y="1513093"/>
                  </a:cubicBezTo>
                  <a:cubicBezTo>
                    <a:pt x="1525770" y="1510980"/>
                    <a:pt x="1519431" y="1504640"/>
                    <a:pt x="1515204" y="1500413"/>
                  </a:cubicBezTo>
                  <a:cubicBezTo>
                    <a:pt x="1519431" y="1500413"/>
                    <a:pt x="1529997" y="1502526"/>
                    <a:pt x="1532111" y="1502526"/>
                  </a:cubicBezTo>
                  <a:cubicBezTo>
                    <a:pt x="1540563" y="1504640"/>
                    <a:pt x="1561696" y="1534225"/>
                    <a:pt x="1580716" y="1529998"/>
                  </a:cubicBezTo>
                  <a:cubicBezTo>
                    <a:pt x="1593395" y="1527886"/>
                    <a:pt x="1557469" y="1494074"/>
                    <a:pt x="1572262" y="1487733"/>
                  </a:cubicBezTo>
                  <a:close/>
                  <a:moveTo>
                    <a:pt x="1697209" y="1483508"/>
                  </a:moveTo>
                  <a:cubicBezTo>
                    <a:pt x="1700114" y="1485093"/>
                    <a:pt x="1703284" y="1487734"/>
                    <a:pt x="1709624" y="1487734"/>
                  </a:cubicBezTo>
                  <a:cubicBezTo>
                    <a:pt x="1699057" y="1496188"/>
                    <a:pt x="1694831" y="1502527"/>
                    <a:pt x="1682151" y="1510981"/>
                  </a:cubicBezTo>
                  <a:cubicBezTo>
                    <a:pt x="1639886" y="1540566"/>
                    <a:pt x="1644113" y="1542680"/>
                    <a:pt x="1625093" y="1489848"/>
                  </a:cubicBezTo>
                  <a:cubicBezTo>
                    <a:pt x="1639886" y="1489848"/>
                    <a:pt x="1633546" y="1487734"/>
                    <a:pt x="1646226" y="1487734"/>
                  </a:cubicBezTo>
                  <a:cubicBezTo>
                    <a:pt x="1641999" y="1496188"/>
                    <a:pt x="1635659" y="1494074"/>
                    <a:pt x="1644113" y="1508867"/>
                  </a:cubicBezTo>
                  <a:cubicBezTo>
                    <a:pt x="1648340" y="1517320"/>
                    <a:pt x="1658906" y="1515207"/>
                    <a:pt x="1667358" y="1508867"/>
                  </a:cubicBezTo>
                  <a:cubicBezTo>
                    <a:pt x="1673698" y="1502527"/>
                    <a:pt x="1684264" y="1496188"/>
                    <a:pt x="1686378" y="1485621"/>
                  </a:cubicBezTo>
                  <a:cubicBezTo>
                    <a:pt x="1691661" y="1481395"/>
                    <a:pt x="1694303" y="1481923"/>
                    <a:pt x="1697209" y="1483508"/>
                  </a:cubicBezTo>
                  <a:close/>
                  <a:moveTo>
                    <a:pt x="1800494" y="1459997"/>
                  </a:moveTo>
                  <a:cubicBezTo>
                    <a:pt x="1802608" y="1461318"/>
                    <a:pt x="1804721" y="1463432"/>
                    <a:pt x="1808947" y="1462375"/>
                  </a:cubicBezTo>
                  <a:cubicBezTo>
                    <a:pt x="1800495" y="1470829"/>
                    <a:pt x="1796268" y="1477168"/>
                    <a:pt x="1787814" y="1485621"/>
                  </a:cubicBezTo>
                  <a:cubicBezTo>
                    <a:pt x="1756115" y="1515207"/>
                    <a:pt x="1760342" y="1517320"/>
                    <a:pt x="1745549" y="1464488"/>
                  </a:cubicBezTo>
                  <a:lnTo>
                    <a:pt x="1762456" y="1464488"/>
                  </a:lnTo>
                  <a:cubicBezTo>
                    <a:pt x="1758229" y="1472942"/>
                    <a:pt x="1754003" y="1470829"/>
                    <a:pt x="1760342" y="1485621"/>
                  </a:cubicBezTo>
                  <a:cubicBezTo>
                    <a:pt x="1764569" y="1494074"/>
                    <a:pt x="1770909" y="1491961"/>
                    <a:pt x="1777248" y="1485621"/>
                  </a:cubicBezTo>
                  <a:cubicBezTo>
                    <a:pt x="1783589" y="1479281"/>
                    <a:pt x="1789928" y="1472942"/>
                    <a:pt x="1792041" y="1462375"/>
                  </a:cubicBezTo>
                  <a:cubicBezTo>
                    <a:pt x="1796268" y="1458148"/>
                    <a:pt x="1798381" y="1458677"/>
                    <a:pt x="1800494" y="1459997"/>
                  </a:cubicBezTo>
                  <a:close/>
                  <a:moveTo>
                    <a:pt x="1187122" y="1428033"/>
                  </a:moveTo>
                  <a:cubicBezTo>
                    <a:pt x="1208783" y="1428033"/>
                    <a:pt x="1230972" y="1431732"/>
                    <a:pt x="1255275" y="1439128"/>
                  </a:cubicBezTo>
                  <a:cubicBezTo>
                    <a:pt x="1246822" y="1443355"/>
                    <a:pt x="1238369" y="1449695"/>
                    <a:pt x="1227802" y="1456034"/>
                  </a:cubicBezTo>
                  <a:cubicBezTo>
                    <a:pt x="1198217" y="1420109"/>
                    <a:pt x="1158065" y="1451808"/>
                    <a:pt x="1122139" y="1439128"/>
                  </a:cubicBezTo>
                  <a:cubicBezTo>
                    <a:pt x="1144329" y="1431732"/>
                    <a:pt x="1165461" y="1428033"/>
                    <a:pt x="1187122" y="1428033"/>
                  </a:cubicBezTo>
                  <a:close/>
                  <a:moveTo>
                    <a:pt x="1923328" y="1407165"/>
                  </a:moveTo>
                  <a:cubicBezTo>
                    <a:pt x="1932045" y="1407429"/>
                    <a:pt x="1938913" y="1413769"/>
                    <a:pt x="1942084" y="1430675"/>
                  </a:cubicBezTo>
                  <a:cubicBezTo>
                    <a:pt x="1946309" y="1447581"/>
                    <a:pt x="1958990" y="1443355"/>
                    <a:pt x="1967442" y="1447581"/>
                  </a:cubicBezTo>
                  <a:cubicBezTo>
                    <a:pt x="1925177" y="1460260"/>
                    <a:pt x="1895592" y="1487734"/>
                    <a:pt x="1868120" y="1517319"/>
                  </a:cubicBezTo>
                  <a:cubicBezTo>
                    <a:pt x="1770909" y="1620869"/>
                    <a:pt x="1652567" y="1699059"/>
                    <a:pt x="1544791" y="1792043"/>
                  </a:cubicBezTo>
                  <a:cubicBezTo>
                    <a:pt x="1513092" y="1819515"/>
                    <a:pt x="1477166" y="1834308"/>
                    <a:pt x="1441240" y="1851214"/>
                  </a:cubicBezTo>
                  <a:lnTo>
                    <a:pt x="1432787" y="1842761"/>
                  </a:lnTo>
                  <a:cubicBezTo>
                    <a:pt x="1430674" y="1819515"/>
                    <a:pt x="1438584" y="1844824"/>
                    <a:pt x="1475503" y="1819326"/>
                  </a:cubicBezTo>
                  <a:cubicBezTo>
                    <a:pt x="1512422" y="1793828"/>
                    <a:pt x="1581211" y="1749726"/>
                    <a:pt x="1654300" y="1689775"/>
                  </a:cubicBezTo>
                  <a:cubicBezTo>
                    <a:pt x="1727389" y="1629824"/>
                    <a:pt x="1833735" y="1535697"/>
                    <a:pt x="1914039" y="1459620"/>
                  </a:cubicBezTo>
                  <a:cubicBezTo>
                    <a:pt x="1930945" y="1442714"/>
                    <a:pt x="1912498" y="1434902"/>
                    <a:pt x="1893478" y="1420109"/>
                  </a:cubicBezTo>
                  <a:cubicBezTo>
                    <a:pt x="1904044" y="1412712"/>
                    <a:pt x="1914611" y="1406901"/>
                    <a:pt x="1923328" y="1407165"/>
                  </a:cubicBezTo>
                  <a:close/>
                  <a:moveTo>
                    <a:pt x="1238469" y="1382533"/>
                  </a:moveTo>
                  <a:cubicBezTo>
                    <a:pt x="1246889" y="1381675"/>
                    <a:pt x="1254616" y="1381807"/>
                    <a:pt x="1261880" y="1382599"/>
                  </a:cubicBezTo>
                  <a:cubicBezTo>
                    <a:pt x="1276408" y="1384184"/>
                    <a:pt x="1289088" y="1388410"/>
                    <a:pt x="1301768" y="1392637"/>
                  </a:cubicBezTo>
                  <a:cubicBezTo>
                    <a:pt x="1303881" y="1398977"/>
                    <a:pt x="1301768" y="1403204"/>
                    <a:pt x="1301768" y="1409543"/>
                  </a:cubicBezTo>
                  <a:cubicBezTo>
                    <a:pt x="1278521" y="1394750"/>
                    <a:pt x="1251049" y="1390523"/>
                    <a:pt x="1210896" y="1388410"/>
                  </a:cubicBezTo>
                  <a:cubicBezTo>
                    <a:pt x="1220935" y="1385241"/>
                    <a:pt x="1230048" y="1383392"/>
                    <a:pt x="1238469" y="1382533"/>
                  </a:cubicBezTo>
                  <a:close/>
                  <a:moveTo>
                    <a:pt x="657224" y="128910"/>
                  </a:moveTo>
                  <a:cubicBezTo>
                    <a:pt x="672017" y="133136"/>
                    <a:pt x="661450" y="141589"/>
                    <a:pt x="659336" y="147929"/>
                  </a:cubicBezTo>
                  <a:cubicBezTo>
                    <a:pt x="655111" y="164835"/>
                    <a:pt x="684696" y="177514"/>
                    <a:pt x="663563" y="196534"/>
                  </a:cubicBezTo>
                  <a:cubicBezTo>
                    <a:pt x="646657" y="185968"/>
                    <a:pt x="648770" y="164835"/>
                    <a:pt x="636091" y="152155"/>
                  </a:cubicBezTo>
                  <a:cubicBezTo>
                    <a:pt x="629751" y="145815"/>
                    <a:pt x="633978" y="137363"/>
                    <a:pt x="640317" y="133136"/>
                  </a:cubicBezTo>
                  <a:cubicBezTo>
                    <a:pt x="644544" y="131022"/>
                    <a:pt x="652997" y="126797"/>
                    <a:pt x="657224" y="128910"/>
                  </a:cubicBezTo>
                  <a:close/>
                  <a:moveTo>
                    <a:pt x="589599" y="31698"/>
                  </a:moveTo>
                  <a:cubicBezTo>
                    <a:pt x="595938" y="38038"/>
                    <a:pt x="595938" y="38038"/>
                    <a:pt x="598052" y="42264"/>
                  </a:cubicBezTo>
                  <a:cubicBezTo>
                    <a:pt x="560013" y="112003"/>
                    <a:pt x="625525" y="116229"/>
                    <a:pt x="642430" y="224006"/>
                  </a:cubicBezTo>
                  <a:cubicBezTo>
                    <a:pt x="644543" y="240912"/>
                    <a:pt x="661449" y="259930"/>
                    <a:pt x="678356" y="262044"/>
                  </a:cubicBezTo>
                  <a:cubicBezTo>
                    <a:pt x="688923" y="264157"/>
                    <a:pt x="699489" y="266271"/>
                    <a:pt x="710055" y="266271"/>
                  </a:cubicBezTo>
                  <a:cubicBezTo>
                    <a:pt x="731188" y="266271"/>
                    <a:pt x="693148" y="287403"/>
                    <a:pt x="682582" y="283177"/>
                  </a:cubicBezTo>
                  <a:cubicBezTo>
                    <a:pt x="663563" y="276837"/>
                    <a:pt x="648770" y="268384"/>
                    <a:pt x="642430" y="264157"/>
                  </a:cubicBezTo>
                  <a:cubicBezTo>
                    <a:pt x="633977" y="259930"/>
                    <a:pt x="633977" y="316989"/>
                    <a:pt x="629751" y="340235"/>
                  </a:cubicBezTo>
                  <a:cubicBezTo>
                    <a:pt x="623411" y="374047"/>
                    <a:pt x="617071" y="390953"/>
                    <a:pt x="606505" y="420539"/>
                  </a:cubicBezTo>
                  <a:cubicBezTo>
                    <a:pt x="602278" y="412085"/>
                    <a:pt x="608619" y="420539"/>
                    <a:pt x="598052" y="414199"/>
                  </a:cubicBezTo>
                  <a:cubicBezTo>
                    <a:pt x="619185" y="352914"/>
                    <a:pt x="627637" y="300083"/>
                    <a:pt x="627637" y="238798"/>
                  </a:cubicBezTo>
                  <a:cubicBezTo>
                    <a:pt x="627637" y="213439"/>
                    <a:pt x="623411" y="177514"/>
                    <a:pt x="610731" y="158494"/>
                  </a:cubicBezTo>
                  <a:cubicBezTo>
                    <a:pt x="570579" y="103549"/>
                    <a:pt x="568466" y="80304"/>
                    <a:pt x="589599" y="31698"/>
                  </a:cubicBezTo>
                  <a:close/>
                  <a:moveTo>
                    <a:pt x="1177085" y="0"/>
                  </a:moveTo>
                  <a:cubicBezTo>
                    <a:pt x="1177085" y="52831"/>
                    <a:pt x="1187652" y="95097"/>
                    <a:pt x="1177085" y="147928"/>
                  </a:cubicBezTo>
                  <a:cubicBezTo>
                    <a:pt x="1139047" y="204987"/>
                    <a:pt x="1141160" y="270497"/>
                    <a:pt x="1134820" y="333895"/>
                  </a:cubicBezTo>
                  <a:cubicBezTo>
                    <a:pt x="1128480" y="380387"/>
                    <a:pt x="1101008" y="416313"/>
                    <a:pt x="1071422" y="452238"/>
                  </a:cubicBezTo>
                  <a:cubicBezTo>
                    <a:pt x="1060856" y="467031"/>
                    <a:pt x="1039723" y="498730"/>
                    <a:pt x="1039723" y="498730"/>
                  </a:cubicBezTo>
                  <a:cubicBezTo>
                    <a:pt x="1033384" y="513522"/>
                    <a:pt x="1016478" y="551562"/>
                    <a:pt x="1005911" y="576920"/>
                  </a:cubicBezTo>
                  <a:cubicBezTo>
                    <a:pt x="999571" y="591713"/>
                    <a:pt x="982665" y="598053"/>
                    <a:pt x="967872" y="593827"/>
                  </a:cubicBezTo>
                  <a:cubicBezTo>
                    <a:pt x="889682" y="566354"/>
                    <a:pt x="811491" y="532542"/>
                    <a:pt x="750206" y="471257"/>
                  </a:cubicBezTo>
                  <a:cubicBezTo>
                    <a:pt x="807264" y="515636"/>
                    <a:pt x="910815" y="562128"/>
                    <a:pt x="976325" y="585374"/>
                  </a:cubicBezTo>
                  <a:cubicBezTo>
                    <a:pt x="991118" y="589600"/>
                    <a:pt x="1010137" y="532542"/>
                    <a:pt x="1029157" y="500843"/>
                  </a:cubicBezTo>
                  <a:cubicBezTo>
                    <a:pt x="1029157" y="500843"/>
                    <a:pt x="1058743" y="456465"/>
                    <a:pt x="1069309" y="443785"/>
                  </a:cubicBezTo>
                  <a:cubicBezTo>
                    <a:pt x="1179198" y="319103"/>
                    <a:pt x="1094668" y="281064"/>
                    <a:pt x="1168632" y="145815"/>
                  </a:cubicBezTo>
                  <a:cubicBezTo>
                    <a:pt x="1172859" y="90871"/>
                    <a:pt x="1168632" y="57058"/>
                    <a:pt x="1164406" y="12680"/>
                  </a:cubicBezTo>
                  <a:cubicBezTo>
                    <a:pt x="1174972" y="6341"/>
                    <a:pt x="1166519" y="6341"/>
                    <a:pt x="1177085" y="0"/>
                  </a:cubicBezTo>
                  <a:close/>
                </a:path>
              </a:pathLst>
            </a:custGeom>
            <a:solidFill>
              <a:srgbClr val="A4A3A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3" name="Google Shape;433;p35"/>
            <p:cNvSpPr/>
            <p:nvPr/>
          </p:nvSpPr>
          <p:spPr>
            <a:xfrm>
              <a:off x="1801118" y="1230989"/>
              <a:ext cx="1521545" cy="1141159"/>
            </a:xfrm>
            <a:custGeom>
              <a:avLst/>
              <a:gdLst/>
              <a:ahLst/>
              <a:cxnLst/>
              <a:rect l="l" t="t" r="r" b="b"/>
              <a:pathLst>
                <a:path w="1684367" h="1263275" extrusionOk="0">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cxnSp>
        <p:nvCxnSpPr>
          <p:cNvPr id="434" name="Google Shape;434;p35"/>
          <p:cNvCxnSpPr/>
          <p:nvPr/>
        </p:nvCxnSpPr>
        <p:spPr>
          <a:xfrm rot="10800000">
            <a:off x="11832236" y="231757"/>
            <a:ext cx="0" cy="6395023"/>
          </a:xfrm>
          <a:prstGeom prst="straightConnector1">
            <a:avLst/>
          </a:prstGeom>
          <a:noFill/>
          <a:ln w="57150" cap="flat" cmpd="sng">
            <a:solidFill>
              <a:schemeClr val="dk1"/>
            </a:solidFill>
            <a:prstDash val="solid"/>
            <a:miter lim="800000"/>
            <a:headEnd type="none" w="sm" len="sm"/>
            <a:tailEnd type="none" w="sm" len="sm"/>
          </a:ln>
        </p:spPr>
      </p:cxnSp>
      <p:pic>
        <p:nvPicPr>
          <p:cNvPr id="435" name="Google Shape;435;p35"/>
          <p:cNvPicPr preferRelativeResize="0"/>
          <p:nvPr/>
        </p:nvPicPr>
        <p:blipFill rotWithShape="1">
          <a:blip r:embed="rId3">
            <a:alphaModFix/>
          </a:blip>
          <a:srcRect l="50000" t="27153" r="11326" b="17792"/>
          <a:stretch/>
        </p:blipFill>
        <p:spPr>
          <a:xfrm>
            <a:off x="2808156" y="315715"/>
            <a:ext cx="4209739" cy="3113553"/>
          </a:xfrm>
          <a:prstGeom prst="rect">
            <a:avLst/>
          </a:prstGeom>
          <a:noFill/>
          <a:ln>
            <a:noFill/>
          </a:ln>
        </p:spPr>
      </p:pic>
      <p:pic>
        <p:nvPicPr>
          <p:cNvPr id="436" name="Google Shape;436;p35"/>
          <p:cNvPicPr preferRelativeResize="0"/>
          <p:nvPr/>
        </p:nvPicPr>
        <p:blipFill rotWithShape="1">
          <a:blip r:embed="rId4">
            <a:alphaModFix/>
          </a:blip>
          <a:srcRect l="51267" t="32071" r="10133" b="20243"/>
          <a:stretch/>
        </p:blipFill>
        <p:spPr>
          <a:xfrm>
            <a:off x="7097842" y="245204"/>
            <a:ext cx="4651448" cy="2696756"/>
          </a:xfrm>
          <a:prstGeom prst="rect">
            <a:avLst/>
          </a:prstGeom>
          <a:noFill/>
          <a:ln>
            <a:noFill/>
          </a:ln>
        </p:spPr>
      </p:pic>
      <p:pic>
        <p:nvPicPr>
          <p:cNvPr id="437" name="Google Shape;437;p35"/>
          <p:cNvPicPr preferRelativeResize="0"/>
          <p:nvPr/>
        </p:nvPicPr>
        <p:blipFill rotWithShape="1">
          <a:blip r:embed="rId5">
            <a:alphaModFix/>
          </a:blip>
          <a:srcRect l="51118" t="56813" r="10282" b="26947"/>
          <a:stretch/>
        </p:blipFill>
        <p:spPr>
          <a:xfrm>
            <a:off x="7097842" y="2860813"/>
            <a:ext cx="4651448" cy="918254"/>
          </a:xfrm>
          <a:prstGeom prst="rect">
            <a:avLst/>
          </a:prstGeom>
          <a:noFill/>
          <a:ln>
            <a:noFill/>
          </a:ln>
        </p:spPr>
      </p:pic>
      <p:pic>
        <p:nvPicPr>
          <p:cNvPr id="438" name="Google Shape;438;p35"/>
          <p:cNvPicPr preferRelativeResize="0"/>
          <p:nvPr/>
        </p:nvPicPr>
        <p:blipFill rotWithShape="1">
          <a:blip r:embed="rId6">
            <a:alphaModFix/>
          </a:blip>
          <a:srcRect l="51118" t="12011" r="11475" b="34669"/>
          <a:stretch/>
        </p:blipFill>
        <p:spPr>
          <a:xfrm>
            <a:off x="2880611" y="3405738"/>
            <a:ext cx="4137285" cy="3015254"/>
          </a:xfrm>
          <a:prstGeom prst="rect">
            <a:avLst/>
          </a:prstGeom>
          <a:noFill/>
          <a:ln>
            <a:noFill/>
          </a:ln>
        </p:spPr>
      </p:pic>
      <p:cxnSp>
        <p:nvCxnSpPr>
          <p:cNvPr id="439" name="Google Shape;439;p35"/>
          <p:cNvCxnSpPr/>
          <p:nvPr/>
        </p:nvCxnSpPr>
        <p:spPr>
          <a:xfrm rot="10800000">
            <a:off x="7017896" y="199012"/>
            <a:ext cx="0" cy="6395023"/>
          </a:xfrm>
          <a:prstGeom prst="straightConnector1">
            <a:avLst/>
          </a:prstGeom>
          <a:noFill/>
          <a:ln w="57150" cap="flat" cmpd="sng">
            <a:solidFill>
              <a:schemeClr val="dk1"/>
            </a:solidFill>
            <a:prstDash val="solid"/>
            <a:miter lim="800000"/>
            <a:headEnd type="none" w="sm" len="sm"/>
            <a:tailEnd type="none" w="sm" len="sm"/>
          </a:ln>
        </p:spPr>
      </p:cxnSp>
      <p:cxnSp>
        <p:nvCxnSpPr>
          <p:cNvPr id="440" name="Google Shape;440;p35"/>
          <p:cNvCxnSpPr/>
          <p:nvPr/>
        </p:nvCxnSpPr>
        <p:spPr>
          <a:xfrm rot="10800000">
            <a:off x="2788170" y="208227"/>
            <a:ext cx="0" cy="6395023"/>
          </a:xfrm>
          <a:prstGeom prst="straightConnector1">
            <a:avLst/>
          </a:prstGeom>
          <a:noFill/>
          <a:ln w="38100" cap="flat" cmpd="sng">
            <a:solidFill>
              <a:schemeClr val="dk1"/>
            </a:solidFill>
            <a:prstDash val="solid"/>
            <a:miter lim="800000"/>
            <a:headEnd type="none" w="sm" len="sm"/>
            <a:tailEnd type="none" w="sm" len="sm"/>
          </a:ln>
        </p:spPr>
      </p:cxnSp>
      <p:cxnSp>
        <p:nvCxnSpPr>
          <p:cNvPr id="441" name="Google Shape;441;p35"/>
          <p:cNvCxnSpPr/>
          <p:nvPr/>
        </p:nvCxnSpPr>
        <p:spPr>
          <a:xfrm>
            <a:off x="2788170" y="208226"/>
            <a:ext cx="8961120" cy="0"/>
          </a:xfrm>
          <a:prstGeom prst="straightConnector1">
            <a:avLst/>
          </a:prstGeom>
          <a:noFill/>
          <a:ln w="28575" cap="flat" cmpd="sng">
            <a:solidFill>
              <a:schemeClr val="dk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slow" p14:dur="4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anim calcmode="lin" valueType="num">
                                      <p:cBhvr additive="base">
                                        <p:cTn id="7" dur="500"/>
                                        <p:tgtEl>
                                          <p:spTgt spid="415"/>
                                        </p:tgtEl>
                                        <p:attrNameLst>
                                          <p:attrName>ppt_w</p:attrName>
                                        </p:attrNameLst>
                                      </p:cBhvr>
                                      <p:tavLst>
                                        <p:tav tm="0">
                                          <p:val>
                                            <p:strVal val="0"/>
                                          </p:val>
                                        </p:tav>
                                        <p:tav tm="100000">
                                          <p:val>
                                            <p:strVal val="#ppt_w"/>
                                          </p:val>
                                        </p:tav>
                                      </p:tavLst>
                                    </p:anim>
                                    <p:anim calcmode="lin" valueType="num">
                                      <p:cBhvr additive="base">
                                        <p:cTn id="8" dur="500"/>
                                        <p:tgtEl>
                                          <p:spTgt spid="41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5"/>
                                        </p:tgtEl>
                                        <p:attrNameLst>
                                          <p:attrName>style.visibility</p:attrName>
                                        </p:attrNameLst>
                                      </p:cBhvr>
                                      <p:to>
                                        <p:strVal val="visible"/>
                                      </p:to>
                                    </p:set>
                                    <p:anim calcmode="lin" valueType="num">
                                      <p:cBhvr additive="base">
                                        <p:cTn id="13" dur="500"/>
                                        <p:tgtEl>
                                          <p:spTgt spid="43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36"/>
                                        </p:tgtEl>
                                        <p:attrNameLst>
                                          <p:attrName>style.visibility</p:attrName>
                                        </p:attrNameLst>
                                      </p:cBhvr>
                                      <p:to>
                                        <p:strVal val="visible"/>
                                      </p:to>
                                    </p:set>
                                    <p:anim calcmode="lin" valueType="num">
                                      <p:cBhvr additive="base">
                                        <p:cTn id="18" dur="500"/>
                                        <p:tgtEl>
                                          <p:spTgt spid="43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38"/>
                                        </p:tgtEl>
                                        <p:attrNameLst>
                                          <p:attrName>style.visibility</p:attrName>
                                        </p:attrNameLst>
                                      </p:cBhvr>
                                      <p:to>
                                        <p:strVal val="visible"/>
                                      </p:to>
                                    </p:set>
                                    <p:anim calcmode="lin" valueType="num">
                                      <p:cBhvr additive="base">
                                        <p:cTn id="23" dur="500"/>
                                        <p:tgtEl>
                                          <p:spTgt spid="43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37"/>
                                        </p:tgtEl>
                                        <p:attrNameLst>
                                          <p:attrName>style.visibility</p:attrName>
                                        </p:attrNameLst>
                                      </p:cBhvr>
                                      <p:to>
                                        <p:strVal val="visible"/>
                                      </p:to>
                                    </p:set>
                                    <p:anim calcmode="lin" valueType="num">
                                      <p:cBhvr additive="base">
                                        <p:cTn id="28" dur="500"/>
                                        <p:tgtEl>
                                          <p:spTgt spid="4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grpSp>
        <p:nvGrpSpPr>
          <p:cNvPr id="446" name="Google Shape;446;p36"/>
          <p:cNvGrpSpPr/>
          <p:nvPr/>
        </p:nvGrpSpPr>
        <p:grpSpPr>
          <a:xfrm>
            <a:off x="167733" y="1097115"/>
            <a:ext cx="2433084" cy="5752531"/>
            <a:chOff x="896897" y="372794"/>
            <a:chExt cx="2425766" cy="6145697"/>
          </a:xfrm>
        </p:grpSpPr>
        <p:sp>
          <p:nvSpPr>
            <p:cNvPr id="447" name="Google Shape;447;p36"/>
            <p:cNvSpPr/>
            <p:nvPr/>
          </p:nvSpPr>
          <p:spPr>
            <a:xfrm>
              <a:off x="1884251" y="5904482"/>
              <a:ext cx="908701" cy="422652"/>
            </a:xfrm>
            <a:custGeom>
              <a:avLst/>
              <a:gdLst/>
              <a:ahLst/>
              <a:cxnLst/>
              <a:rect l="l" t="t" r="r" b="b"/>
              <a:pathLst>
                <a:path w="1005941" h="467879" extrusionOk="0">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8" name="Google Shape;448;p36"/>
            <p:cNvSpPr/>
            <p:nvPr/>
          </p:nvSpPr>
          <p:spPr>
            <a:xfrm>
              <a:off x="1403251" y="5981252"/>
              <a:ext cx="401519" cy="528315"/>
            </a:xfrm>
            <a:custGeom>
              <a:avLst/>
              <a:gdLst/>
              <a:ahLst/>
              <a:cxnLst/>
              <a:rect l="l" t="t" r="r" b="b"/>
              <a:pathLst>
                <a:path w="444485" h="584849" extrusionOk="0">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9" name="Google Shape;449;p36"/>
            <p:cNvSpPr/>
            <p:nvPr/>
          </p:nvSpPr>
          <p:spPr>
            <a:xfrm>
              <a:off x="896897" y="1140047"/>
              <a:ext cx="1606075" cy="1415883"/>
            </a:xfrm>
            <a:custGeom>
              <a:avLst/>
              <a:gdLst/>
              <a:ahLst/>
              <a:cxnLst/>
              <a:rect l="l" t="t" r="r" b="b"/>
              <a:pathLst>
                <a:path w="1777943" h="1567397" extrusionOk="0">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0" name="Google Shape;450;p36"/>
            <p:cNvSpPr/>
            <p:nvPr/>
          </p:nvSpPr>
          <p:spPr>
            <a:xfrm>
              <a:off x="1235707" y="2205536"/>
              <a:ext cx="1289086" cy="3888394"/>
            </a:xfrm>
            <a:custGeom>
              <a:avLst/>
              <a:gdLst/>
              <a:ahLst/>
              <a:cxnLst/>
              <a:rect l="l" t="t" r="r" b="b"/>
              <a:pathLst>
                <a:path w="1427033" h="4304494" extrusionOk="0">
                  <a:moveTo>
                    <a:pt x="1305229" y="73181"/>
                  </a:moveTo>
                  <a:cubicBezTo>
                    <a:pt x="1300550" y="82539"/>
                    <a:pt x="1291192" y="84878"/>
                    <a:pt x="1279495" y="87218"/>
                  </a:cubicBezTo>
                  <a:cubicBezTo>
                    <a:pt x="1176562" y="96575"/>
                    <a:pt x="680609" y="152721"/>
                    <a:pt x="673591" y="122309"/>
                  </a:cubicBezTo>
                  <a:cubicBezTo>
                    <a:pt x="666573" y="126988"/>
                    <a:pt x="652536" y="136345"/>
                    <a:pt x="638500" y="143363"/>
                  </a:cubicBezTo>
                  <a:cubicBezTo>
                    <a:pt x="470063" y="246297"/>
                    <a:pt x="306305" y="358588"/>
                    <a:pt x="109796" y="407715"/>
                  </a:cubicBezTo>
                  <a:cubicBezTo>
                    <a:pt x="88741" y="417073"/>
                    <a:pt x="98099" y="440467"/>
                    <a:pt x="91081" y="454503"/>
                  </a:cubicBezTo>
                  <a:cubicBezTo>
                    <a:pt x="84062" y="477897"/>
                    <a:pt x="79384" y="503631"/>
                    <a:pt x="91081" y="524685"/>
                  </a:cubicBezTo>
                  <a:cubicBezTo>
                    <a:pt x="112135" y="555097"/>
                    <a:pt x="95759" y="566794"/>
                    <a:pt x="74705" y="583170"/>
                  </a:cubicBezTo>
                  <a:cubicBezTo>
                    <a:pt x="41953" y="608904"/>
                    <a:pt x="32596" y="658031"/>
                    <a:pt x="55990" y="693122"/>
                  </a:cubicBezTo>
                  <a:cubicBezTo>
                    <a:pt x="67687" y="709498"/>
                    <a:pt x="81723" y="728213"/>
                    <a:pt x="95759" y="739910"/>
                  </a:cubicBezTo>
                  <a:cubicBezTo>
                    <a:pt x="119153" y="758625"/>
                    <a:pt x="121493" y="777340"/>
                    <a:pt x="123832" y="805413"/>
                  </a:cubicBezTo>
                  <a:cubicBezTo>
                    <a:pt x="126172" y="898989"/>
                    <a:pt x="84062" y="992565"/>
                    <a:pt x="116814" y="1086141"/>
                  </a:cubicBezTo>
                  <a:cubicBezTo>
                    <a:pt x="119153" y="1090820"/>
                    <a:pt x="116814" y="1095499"/>
                    <a:pt x="114475" y="1100177"/>
                  </a:cubicBezTo>
                  <a:cubicBezTo>
                    <a:pt x="91081" y="1186736"/>
                    <a:pt x="88741" y="1273293"/>
                    <a:pt x="114475" y="1359851"/>
                  </a:cubicBezTo>
                  <a:cubicBezTo>
                    <a:pt x="128511" y="1408978"/>
                    <a:pt x="119153" y="1458106"/>
                    <a:pt x="109796" y="1504894"/>
                  </a:cubicBezTo>
                  <a:cubicBezTo>
                    <a:pt x="93420" y="1577415"/>
                    <a:pt x="100438" y="1645258"/>
                    <a:pt x="133190" y="1713100"/>
                  </a:cubicBezTo>
                  <a:cubicBezTo>
                    <a:pt x="154244" y="1755209"/>
                    <a:pt x="163602" y="1799658"/>
                    <a:pt x="156584" y="1851125"/>
                  </a:cubicBezTo>
                  <a:cubicBezTo>
                    <a:pt x="149565" y="1909610"/>
                    <a:pt x="170620" y="1965755"/>
                    <a:pt x="186996" y="2021901"/>
                  </a:cubicBezTo>
                  <a:cubicBezTo>
                    <a:pt x="215069" y="2113137"/>
                    <a:pt x="203372" y="2213732"/>
                    <a:pt x="210390" y="2309647"/>
                  </a:cubicBezTo>
                  <a:cubicBezTo>
                    <a:pt x="210390" y="2316665"/>
                    <a:pt x="203372" y="2323683"/>
                    <a:pt x="198693" y="2333041"/>
                  </a:cubicBezTo>
                  <a:cubicBezTo>
                    <a:pt x="177638" y="2389187"/>
                    <a:pt x="161262" y="2442993"/>
                    <a:pt x="208050" y="2494460"/>
                  </a:cubicBezTo>
                  <a:cubicBezTo>
                    <a:pt x="219747" y="2506157"/>
                    <a:pt x="224426" y="2524872"/>
                    <a:pt x="215069" y="2545926"/>
                  </a:cubicBezTo>
                  <a:cubicBezTo>
                    <a:pt x="196353" y="2592714"/>
                    <a:pt x="203372" y="2646521"/>
                    <a:pt x="172959" y="2690969"/>
                  </a:cubicBezTo>
                  <a:cubicBezTo>
                    <a:pt x="170620" y="2693309"/>
                    <a:pt x="170620" y="2700327"/>
                    <a:pt x="172959" y="2705006"/>
                  </a:cubicBezTo>
                  <a:cubicBezTo>
                    <a:pt x="184656" y="2770509"/>
                    <a:pt x="177638" y="2838351"/>
                    <a:pt x="175299" y="2903855"/>
                  </a:cubicBezTo>
                  <a:cubicBezTo>
                    <a:pt x="170620" y="2985734"/>
                    <a:pt x="126172" y="3067612"/>
                    <a:pt x="161262" y="3151831"/>
                  </a:cubicBezTo>
                  <a:cubicBezTo>
                    <a:pt x="161262" y="3154170"/>
                    <a:pt x="161262" y="3158849"/>
                    <a:pt x="158923" y="3161188"/>
                  </a:cubicBezTo>
                  <a:cubicBezTo>
                    <a:pt x="144887" y="3245407"/>
                    <a:pt x="142547" y="3329625"/>
                    <a:pt x="149565" y="3413844"/>
                  </a:cubicBezTo>
                  <a:cubicBezTo>
                    <a:pt x="154244" y="3491044"/>
                    <a:pt x="151905" y="3570583"/>
                    <a:pt x="151905" y="3647784"/>
                  </a:cubicBezTo>
                  <a:cubicBezTo>
                    <a:pt x="151905" y="3769432"/>
                    <a:pt x="177638" y="3888742"/>
                    <a:pt x="194014" y="4008051"/>
                  </a:cubicBezTo>
                  <a:cubicBezTo>
                    <a:pt x="203372" y="4071215"/>
                    <a:pt x="236123" y="4129700"/>
                    <a:pt x="226766" y="4197542"/>
                  </a:cubicBezTo>
                  <a:cubicBezTo>
                    <a:pt x="219747" y="4237312"/>
                    <a:pt x="238463" y="4253688"/>
                    <a:pt x="275893" y="4256027"/>
                  </a:cubicBezTo>
                  <a:cubicBezTo>
                    <a:pt x="282911" y="4260706"/>
                    <a:pt x="292269" y="4263046"/>
                    <a:pt x="299287" y="4265385"/>
                  </a:cubicBezTo>
                  <a:cubicBezTo>
                    <a:pt x="325020" y="4270064"/>
                    <a:pt x="348414" y="4260706"/>
                    <a:pt x="374148" y="4256027"/>
                  </a:cubicBezTo>
                  <a:cubicBezTo>
                    <a:pt x="439651" y="4239652"/>
                    <a:pt x="505154" y="4232633"/>
                    <a:pt x="572997" y="4244330"/>
                  </a:cubicBezTo>
                  <a:cubicBezTo>
                    <a:pt x="589373" y="4241991"/>
                    <a:pt x="608088" y="4241991"/>
                    <a:pt x="624464" y="4234973"/>
                  </a:cubicBezTo>
                  <a:cubicBezTo>
                    <a:pt x="638500" y="4227955"/>
                    <a:pt x="638500" y="4211579"/>
                    <a:pt x="640839" y="4199882"/>
                  </a:cubicBezTo>
                  <a:cubicBezTo>
                    <a:pt x="657215" y="4089930"/>
                    <a:pt x="659555" y="3977639"/>
                    <a:pt x="636161" y="3872366"/>
                  </a:cubicBezTo>
                  <a:cubicBezTo>
                    <a:pt x="612767" y="3764754"/>
                    <a:pt x="619785" y="3657141"/>
                    <a:pt x="610427" y="3549529"/>
                  </a:cubicBezTo>
                  <a:cubicBezTo>
                    <a:pt x="608088" y="3521456"/>
                    <a:pt x="608088" y="3495723"/>
                    <a:pt x="605748" y="3467650"/>
                  </a:cubicBezTo>
                  <a:cubicBezTo>
                    <a:pt x="587033" y="3247746"/>
                    <a:pt x="575336" y="3025503"/>
                    <a:pt x="622124" y="2807939"/>
                  </a:cubicBezTo>
                  <a:cubicBezTo>
                    <a:pt x="647858" y="2693309"/>
                    <a:pt x="659555" y="2573999"/>
                    <a:pt x="666573" y="2457029"/>
                  </a:cubicBezTo>
                  <a:cubicBezTo>
                    <a:pt x="673591" y="2307308"/>
                    <a:pt x="687627" y="2155247"/>
                    <a:pt x="696985" y="2005525"/>
                  </a:cubicBezTo>
                  <a:cubicBezTo>
                    <a:pt x="704003" y="1888555"/>
                    <a:pt x="750791" y="1642918"/>
                    <a:pt x="795240" y="1537645"/>
                  </a:cubicBezTo>
                  <a:cubicBezTo>
                    <a:pt x="790561" y="1539985"/>
                    <a:pt x="783543" y="1699064"/>
                    <a:pt x="771846" y="1766906"/>
                  </a:cubicBezTo>
                  <a:cubicBezTo>
                    <a:pt x="760149" y="1846446"/>
                    <a:pt x="750791" y="1900252"/>
                    <a:pt x="746112" y="1977452"/>
                  </a:cubicBezTo>
                  <a:cubicBezTo>
                    <a:pt x="769506" y="2047634"/>
                    <a:pt x="767167" y="2134192"/>
                    <a:pt x="769506" y="2209053"/>
                  </a:cubicBezTo>
                  <a:cubicBezTo>
                    <a:pt x="769506" y="2251162"/>
                    <a:pt x="776524" y="2293271"/>
                    <a:pt x="785882" y="2335380"/>
                  </a:cubicBezTo>
                  <a:cubicBezTo>
                    <a:pt x="811615" y="2459369"/>
                    <a:pt x="809276" y="2590375"/>
                    <a:pt x="795240" y="2714363"/>
                  </a:cubicBezTo>
                  <a:cubicBezTo>
                    <a:pt x="781203" y="2847709"/>
                    <a:pt x="755470" y="2981055"/>
                    <a:pt x="748452" y="3114400"/>
                  </a:cubicBezTo>
                  <a:cubicBezTo>
                    <a:pt x="739094" y="3292195"/>
                    <a:pt x="732076" y="3469989"/>
                    <a:pt x="755470" y="3647784"/>
                  </a:cubicBezTo>
                  <a:cubicBezTo>
                    <a:pt x="760149" y="3687553"/>
                    <a:pt x="769506" y="3732002"/>
                    <a:pt x="757809" y="3769432"/>
                  </a:cubicBezTo>
                  <a:cubicBezTo>
                    <a:pt x="729736" y="3865348"/>
                    <a:pt x="748452" y="3958924"/>
                    <a:pt x="760149" y="4052500"/>
                  </a:cubicBezTo>
                  <a:cubicBezTo>
                    <a:pt x="764827" y="4096948"/>
                    <a:pt x="748452" y="4141397"/>
                    <a:pt x="767167" y="4185845"/>
                  </a:cubicBezTo>
                  <a:cubicBezTo>
                    <a:pt x="774185" y="4195203"/>
                    <a:pt x="781203" y="4204561"/>
                    <a:pt x="792900" y="4206900"/>
                  </a:cubicBezTo>
                  <a:cubicBezTo>
                    <a:pt x="877119" y="4213918"/>
                    <a:pt x="961337" y="4211579"/>
                    <a:pt x="1045555" y="4211579"/>
                  </a:cubicBezTo>
                  <a:cubicBezTo>
                    <a:pt x="1104040" y="4211579"/>
                    <a:pt x="1160186" y="4192864"/>
                    <a:pt x="1197616" y="4143736"/>
                  </a:cubicBezTo>
                  <a:cubicBezTo>
                    <a:pt x="1213992" y="4122682"/>
                    <a:pt x="1202295" y="4094609"/>
                    <a:pt x="1211653" y="4071215"/>
                  </a:cubicBezTo>
                  <a:cubicBezTo>
                    <a:pt x="1204635" y="4010390"/>
                    <a:pt x="1199956" y="3947227"/>
                    <a:pt x="1185919" y="3888742"/>
                  </a:cubicBezTo>
                  <a:cubicBezTo>
                    <a:pt x="1176562" y="3844293"/>
                    <a:pt x="1169544" y="3804523"/>
                    <a:pt x="1171883" y="3757735"/>
                  </a:cubicBezTo>
                  <a:cubicBezTo>
                    <a:pt x="1174222" y="3708608"/>
                    <a:pt x="1192938" y="3657141"/>
                    <a:pt x="1174222" y="3610353"/>
                  </a:cubicBezTo>
                  <a:cubicBezTo>
                    <a:pt x="1146150" y="3542511"/>
                    <a:pt x="1146150" y="3472329"/>
                    <a:pt x="1157847" y="3404486"/>
                  </a:cubicBezTo>
                  <a:cubicBezTo>
                    <a:pt x="1183580" y="3268801"/>
                    <a:pt x="1171883" y="3128437"/>
                    <a:pt x="1195277" y="2992752"/>
                  </a:cubicBezTo>
                  <a:cubicBezTo>
                    <a:pt x="1209313" y="2908533"/>
                    <a:pt x="1206974" y="2824315"/>
                    <a:pt x="1258441" y="2751794"/>
                  </a:cubicBezTo>
                  <a:cubicBezTo>
                    <a:pt x="1277156" y="2726060"/>
                    <a:pt x="1277156" y="2688630"/>
                    <a:pt x="1274817" y="2655878"/>
                  </a:cubicBezTo>
                  <a:cubicBezTo>
                    <a:pt x="1272477" y="2630145"/>
                    <a:pt x="1272477" y="2604411"/>
                    <a:pt x="1274817" y="2578678"/>
                  </a:cubicBezTo>
                  <a:cubicBezTo>
                    <a:pt x="1286514" y="2454690"/>
                    <a:pt x="1312247" y="2333041"/>
                    <a:pt x="1302889" y="2209053"/>
                  </a:cubicBezTo>
                  <a:cubicBezTo>
                    <a:pt x="1302889" y="2204374"/>
                    <a:pt x="1302889" y="2199695"/>
                    <a:pt x="1302889" y="2192677"/>
                  </a:cubicBezTo>
                  <a:cubicBezTo>
                    <a:pt x="1298211" y="2012543"/>
                    <a:pt x="1319265" y="1832410"/>
                    <a:pt x="1314586" y="1649936"/>
                  </a:cubicBezTo>
                  <a:cubicBezTo>
                    <a:pt x="1307568" y="1392602"/>
                    <a:pt x="1258441" y="1142287"/>
                    <a:pt x="1181241" y="898989"/>
                  </a:cubicBezTo>
                  <a:cubicBezTo>
                    <a:pt x="1167204" y="891971"/>
                    <a:pt x="1190598" y="770322"/>
                    <a:pt x="1202295" y="714177"/>
                  </a:cubicBezTo>
                  <a:cubicBezTo>
                    <a:pt x="1216332" y="639316"/>
                    <a:pt x="1216332" y="555097"/>
                    <a:pt x="1190598" y="475558"/>
                  </a:cubicBezTo>
                  <a:cubicBezTo>
                    <a:pt x="1230368" y="470879"/>
                    <a:pt x="1272477" y="487255"/>
                    <a:pt x="1302889" y="452164"/>
                  </a:cubicBezTo>
                  <a:cubicBezTo>
                    <a:pt x="1305229" y="442806"/>
                    <a:pt x="1300550" y="438128"/>
                    <a:pt x="1293532" y="435788"/>
                  </a:cubicBezTo>
                  <a:cubicBezTo>
                    <a:pt x="1286514" y="433449"/>
                    <a:pt x="1279495" y="433449"/>
                    <a:pt x="1272477" y="435788"/>
                  </a:cubicBezTo>
                  <a:cubicBezTo>
                    <a:pt x="1204635" y="442806"/>
                    <a:pt x="1195277" y="435788"/>
                    <a:pt x="1178901" y="367946"/>
                  </a:cubicBezTo>
                  <a:cubicBezTo>
                    <a:pt x="1174222" y="349230"/>
                    <a:pt x="1171883" y="332855"/>
                    <a:pt x="1169544" y="314139"/>
                  </a:cubicBezTo>
                  <a:cubicBezTo>
                    <a:pt x="1167204" y="288406"/>
                    <a:pt x="1157847" y="260333"/>
                    <a:pt x="1176562" y="236939"/>
                  </a:cubicBezTo>
                  <a:cubicBezTo>
                    <a:pt x="1213992" y="192491"/>
                    <a:pt x="1256101" y="159739"/>
                    <a:pt x="1314586" y="150382"/>
                  </a:cubicBezTo>
                  <a:cubicBezTo>
                    <a:pt x="1380090" y="141024"/>
                    <a:pt x="1384768" y="136345"/>
                    <a:pt x="1354356" y="77860"/>
                  </a:cubicBezTo>
                  <a:cubicBezTo>
                    <a:pt x="1363714" y="70842"/>
                    <a:pt x="1373071" y="75521"/>
                    <a:pt x="1382429" y="73181"/>
                  </a:cubicBezTo>
                  <a:cubicBezTo>
                    <a:pt x="1387108" y="70842"/>
                    <a:pt x="1391787" y="68503"/>
                    <a:pt x="1394126" y="63824"/>
                  </a:cubicBezTo>
                  <a:cubicBezTo>
                    <a:pt x="1363714" y="42769"/>
                    <a:pt x="1330962" y="26393"/>
                    <a:pt x="1305229" y="73181"/>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1" name="Google Shape;451;p36"/>
            <p:cNvSpPr/>
            <p:nvPr/>
          </p:nvSpPr>
          <p:spPr>
            <a:xfrm>
              <a:off x="1870706" y="5880287"/>
              <a:ext cx="929833" cy="486049"/>
            </a:xfrm>
            <a:custGeom>
              <a:avLst/>
              <a:gdLst/>
              <a:ahLst/>
              <a:cxnLst/>
              <a:rect l="l" t="t" r="r" b="b"/>
              <a:pathLst>
                <a:path w="1029335" h="538061" extrusionOk="0">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2" name="Google Shape;452;p36"/>
            <p:cNvSpPr/>
            <p:nvPr/>
          </p:nvSpPr>
          <p:spPr>
            <a:xfrm>
              <a:off x="1518804" y="372794"/>
              <a:ext cx="697375" cy="591712"/>
            </a:xfrm>
            <a:custGeom>
              <a:avLst/>
              <a:gdLst/>
              <a:ahLst/>
              <a:cxnLst/>
              <a:rect l="l" t="t" r="r" b="b"/>
              <a:pathLst>
                <a:path w="772001" h="655031" extrusionOk="0">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3" name="Google Shape;453;p36"/>
            <p:cNvSpPr/>
            <p:nvPr/>
          </p:nvSpPr>
          <p:spPr>
            <a:xfrm>
              <a:off x="1389934" y="5990176"/>
              <a:ext cx="443784" cy="528315"/>
            </a:xfrm>
            <a:custGeom>
              <a:avLst/>
              <a:gdLst/>
              <a:ahLst/>
              <a:cxnLst/>
              <a:rect l="l" t="t" r="r" b="b"/>
              <a:pathLst>
                <a:path w="491273" h="584849" extrusionOk="0">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4" name="Google Shape;454;p36"/>
            <p:cNvSpPr/>
            <p:nvPr/>
          </p:nvSpPr>
          <p:spPr>
            <a:xfrm>
              <a:off x="988313" y="705022"/>
              <a:ext cx="1914616" cy="1929923"/>
            </a:xfrm>
            <a:custGeom>
              <a:avLst/>
              <a:gdLst/>
              <a:ahLst/>
              <a:cxnLst/>
              <a:rect l="l" t="t" r="r" b="b"/>
              <a:pathLst>
                <a:path w="1914616" h="1929923" extrusionOk="0">
                  <a:moveTo>
                    <a:pt x="1895064" y="1476543"/>
                  </a:moveTo>
                  <a:lnTo>
                    <a:pt x="1912499" y="1486317"/>
                  </a:lnTo>
                  <a:cubicBezTo>
                    <a:pt x="1920952" y="1503222"/>
                    <a:pt x="1901932" y="1507449"/>
                    <a:pt x="1893480" y="1518016"/>
                  </a:cubicBezTo>
                  <a:cubicBezTo>
                    <a:pt x="1802609" y="1613112"/>
                    <a:pt x="1696946" y="1691303"/>
                    <a:pt x="1597623" y="1777947"/>
                  </a:cubicBezTo>
                  <a:cubicBezTo>
                    <a:pt x="1542678" y="1826552"/>
                    <a:pt x="1479280" y="1864591"/>
                    <a:pt x="1415882" y="1902629"/>
                  </a:cubicBezTo>
                  <a:cubicBezTo>
                    <a:pt x="1335579" y="1921649"/>
                    <a:pt x="1318673" y="1911083"/>
                    <a:pt x="1299653" y="1832892"/>
                  </a:cubicBezTo>
                  <a:cubicBezTo>
                    <a:pt x="1270068" y="1710323"/>
                    <a:pt x="1322899" y="1638472"/>
                    <a:pt x="1453921" y="1627905"/>
                  </a:cubicBezTo>
                  <a:cubicBezTo>
                    <a:pt x="1464487" y="1627905"/>
                    <a:pt x="1475054" y="1627905"/>
                    <a:pt x="1481394" y="1617339"/>
                  </a:cubicBezTo>
                  <a:cubicBezTo>
                    <a:pt x="1485620" y="1608886"/>
                    <a:pt x="1479280" y="1604660"/>
                    <a:pt x="1472941" y="1598319"/>
                  </a:cubicBezTo>
                  <a:cubicBezTo>
                    <a:pt x="1462374" y="1585640"/>
                    <a:pt x="1432788" y="1583527"/>
                    <a:pt x="1441242" y="1564507"/>
                  </a:cubicBezTo>
                  <a:cubicBezTo>
                    <a:pt x="1451808" y="1543375"/>
                    <a:pt x="1477167" y="1556054"/>
                    <a:pt x="1496186" y="1560281"/>
                  </a:cubicBezTo>
                  <a:cubicBezTo>
                    <a:pt x="1515206" y="1568734"/>
                    <a:pt x="1536338" y="1570847"/>
                    <a:pt x="1553244" y="1583527"/>
                  </a:cubicBezTo>
                  <a:cubicBezTo>
                    <a:pt x="1563811" y="1566620"/>
                    <a:pt x="1536338" y="1556054"/>
                    <a:pt x="1553244" y="1541262"/>
                  </a:cubicBezTo>
                  <a:cubicBezTo>
                    <a:pt x="1572264" y="1520129"/>
                    <a:pt x="1589170" y="1526469"/>
                    <a:pt x="1606076" y="1541262"/>
                  </a:cubicBezTo>
                  <a:cubicBezTo>
                    <a:pt x="1642001" y="1589867"/>
                    <a:pt x="1618736" y="1597569"/>
                    <a:pt x="1715007" y="1529154"/>
                  </a:cubicBezTo>
                  <a:cubicBezTo>
                    <a:pt x="1743824" y="1568556"/>
                    <a:pt x="1732092" y="1565690"/>
                    <a:pt x="1800299" y="1520899"/>
                  </a:cubicBezTo>
                  <a:cubicBezTo>
                    <a:pt x="1808751" y="1533578"/>
                    <a:pt x="1855440" y="1494770"/>
                    <a:pt x="1874460" y="1477864"/>
                  </a:cubicBezTo>
                  <a:cubicBezTo>
                    <a:pt x="1880800" y="1479977"/>
                    <a:pt x="1888196" y="1477335"/>
                    <a:pt x="1895064" y="1476543"/>
                  </a:cubicBezTo>
                  <a:close/>
                  <a:moveTo>
                    <a:pt x="1244180" y="1396504"/>
                  </a:moveTo>
                  <a:cubicBezTo>
                    <a:pt x="1304408" y="1400202"/>
                    <a:pt x="1363051" y="1412353"/>
                    <a:pt x="1430676" y="1431372"/>
                  </a:cubicBezTo>
                  <a:cubicBezTo>
                    <a:pt x="1437015" y="1433485"/>
                    <a:pt x="1443355" y="1433485"/>
                    <a:pt x="1443355" y="1441939"/>
                  </a:cubicBezTo>
                  <a:cubicBezTo>
                    <a:pt x="1445468" y="1452505"/>
                    <a:pt x="1437015" y="1454618"/>
                    <a:pt x="1428562" y="1456732"/>
                  </a:cubicBezTo>
                  <a:cubicBezTo>
                    <a:pt x="1407429" y="1465184"/>
                    <a:pt x="1388411" y="1473638"/>
                    <a:pt x="1363051" y="1463072"/>
                  </a:cubicBezTo>
                  <a:cubicBezTo>
                    <a:pt x="1339805" y="1452505"/>
                    <a:pt x="1312333" y="1454618"/>
                    <a:pt x="1286973" y="1450392"/>
                  </a:cubicBezTo>
                  <a:cubicBezTo>
                    <a:pt x="1261615" y="1439826"/>
                    <a:pt x="1227802" y="1437712"/>
                    <a:pt x="1198217" y="1446166"/>
                  </a:cubicBezTo>
                  <a:cubicBezTo>
                    <a:pt x="1227802" y="1450392"/>
                    <a:pt x="1267955" y="1454618"/>
                    <a:pt x="1286973" y="1467298"/>
                  </a:cubicBezTo>
                  <a:cubicBezTo>
                    <a:pt x="1289087" y="1509563"/>
                    <a:pt x="1257388" y="1492658"/>
                    <a:pt x="1240482" y="1496883"/>
                  </a:cubicBezTo>
                  <a:cubicBezTo>
                    <a:pt x="1213009" y="1490544"/>
                    <a:pt x="1170744" y="1482091"/>
                    <a:pt x="1147498" y="1486317"/>
                  </a:cubicBezTo>
                  <a:cubicBezTo>
                    <a:pt x="1134819" y="1490544"/>
                    <a:pt x="1115800" y="1492658"/>
                    <a:pt x="1109460" y="1494770"/>
                  </a:cubicBezTo>
                  <a:cubicBezTo>
                    <a:pt x="1115800" y="1496883"/>
                    <a:pt x="1132705" y="1498997"/>
                    <a:pt x="1147498" y="1496883"/>
                  </a:cubicBezTo>
                  <a:cubicBezTo>
                    <a:pt x="1181310" y="1492658"/>
                    <a:pt x="1202443" y="1494770"/>
                    <a:pt x="1210896" y="1513790"/>
                  </a:cubicBezTo>
                  <a:cubicBezTo>
                    <a:pt x="1166518" y="1530696"/>
                    <a:pt x="1115800" y="1524356"/>
                    <a:pt x="1073535" y="1551829"/>
                  </a:cubicBezTo>
                  <a:cubicBezTo>
                    <a:pt x="1014363" y="1562395"/>
                    <a:pt x="957305" y="1572961"/>
                    <a:pt x="898134" y="1581414"/>
                  </a:cubicBezTo>
                  <a:cubicBezTo>
                    <a:pt x="881228" y="1583528"/>
                    <a:pt x="870662" y="1591980"/>
                    <a:pt x="862209" y="1606773"/>
                  </a:cubicBezTo>
                  <a:cubicBezTo>
                    <a:pt x="857982" y="1613113"/>
                    <a:pt x="832624" y="1625793"/>
                    <a:pt x="813604" y="1638472"/>
                  </a:cubicBezTo>
                  <a:lnTo>
                    <a:pt x="678355" y="1720889"/>
                  </a:lnTo>
                  <a:cubicBezTo>
                    <a:pt x="572693" y="1788513"/>
                    <a:pt x="467030" y="1839232"/>
                    <a:pt x="342348" y="1870931"/>
                  </a:cubicBezTo>
                  <a:cubicBezTo>
                    <a:pt x="333894" y="1873043"/>
                    <a:pt x="228231" y="1887837"/>
                    <a:pt x="156381" y="1917423"/>
                  </a:cubicBezTo>
                  <a:cubicBezTo>
                    <a:pt x="118343" y="1934328"/>
                    <a:pt x="84530" y="1936441"/>
                    <a:pt x="57058" y="1908969"/>
                  </a:cubicBezTo>
                  <a:cubicBezTo>
                    <a:pt x="29586" y="1879384"/>
                    <a:pt x="14793" y="1851911"/>
                    <a:pt x="0" y="1809646"/>
                  </a:cubicBezTo>
                  <a:cubicBezTo>
                    <a:pt x="69738" y="1750475"/>
                    <a:pt x="57058" y="1731456"/>
                    <a:pt x="112003" y="1691303"/>
                  </a:cubicBezTo>
                  <a:cubicBezTo>
                    <a:pt x="293743" y="1579301"/>
                    <a:pt x="369820" y="1600433"/>
                    <a:pt x="416312" y="1598320"/>
                  </a:cubicBezTo>
                  <a:cubicBezTo>
                    <a:pt x="469143" y="1591980"/>
                    <a:pt x="530428" y="1591980"/>
                    <a:pt x="608618" y="1566621"/>
                  </a:cubicBezTo>
                  <a:cubicBezTo>
                    <a:pt x="712168" y="1534922"/>
                    <a:pt x="762885" y="1532809"/>
                    <a:pt x="836849" y="1511676"/>
                  </a:cubicBezTo>
                  <a:cubicBezTo>
                    <a:pt x="934060" y="1486317"/>
                    <a:pt x="982665" y="1439826"/>
                    <a:pt x="1048175" y="1412353"/>
                  </a:cubicBezTo>
                  <a:cubicBezTo>
                    <a:pt x="1122139" y="1397560"/>
                    <a:pt x="1183952" y="1392805"/>
                    <a:pt x="1244180" y="1396504"/>
                  </a:cubicBezTo>
                  <a:close/>
                  <a:moveTo>
                    <a:pt x="946179" y="991"/>
                  </a:moveTo>
                  <a:cubicBezTo>
                    <a:pt x="959024" y="3105"/>
                    <a:pt x="971571" y="8652"/>
                    <a:pt x="982666" y="18162"/>
                  </a:cubicBezTo>
                  <a:cubicBezTo>
                    <a:pt x="1031271" y="51974"/>
                    <a:pt x="1096782" y="60427"/>
                    <a:pt x="1151726" y="70993"/>
                  </a:cubicBezTo>
                  <a:cubicBezTo>
                    <a:pt x="1153840" y="90013"/>
                    <a:pt x="1155953" y="98466"/>
                    <a:pt x="1155953" y="111145"/>
                  </a:cubicBezTo>
                  <a:lnTo>
                    <a:pt x="1155953" y="208355"/>
                  </a:lnTo>
                  <a:cubicBezTo>
                    <a:pt x="1122141" y="261186"/>
                    <a:pt x="1115801" y="307678"/>
                    <a:pt x="1117914" y="373189"/>
                  </a:cubicBezTo>
                  <a:cubicBezTo>
                    <a:pt x="1120027" y="417568"/>
                    <a:pt x="1098895" y="459833"/>
                    <a:pt x="1067196" y="493645"/>
                  </a:cubicBezTo>
                  <a:cubicBezTo>
                    <a:pt x="1048177" y="514777"/>
                    <a:pt x="1033384" y="529570"/>
                    <a:pt x="1016478" y="563382"/>
                  </a:cubicBezTo>
                  <a:cubicBezTo>
                    <a:pt x="1005912" y="586628"/>
                    <a:pt x="999572" y="605647"/>
                    <a:pt x="989006" y="624667"/>
                  </a:cubicBezTo>
                  <a:cubicBezTo>
                    <a:pt x="983723" y="638403"/>
                    <a:pt x="975269" y="644743"/>
                    <a:pt x="965495" y="646328"/>
                  </a:cubicBezTo>
                  <a:lnTo>
                    <a:pt x="959415" y="645000"/>
                  </a:lnTo>
                  <a:lnTo>
                    <a:pt x="880948" y="615551"/>
                  </a:lnTo>
                  <a:lnTo>
                    <a:pt x="856567" y="604576"/>
                  </a:lnTo>
                  <a:lnTo>
                    <a:pt x="773453" y="559156"/>
                  </a:lnTo>
                  <a:cubicBezTo>
                    <a:pt x="792472" y="576062"/>
                    <a:pt x="818360" y="588213"/>
                    <a:pt x="846625" y="600101"/>
                  </a:cubicBezTo>
                  <a:lnTo>
                    <a:pt x="856567" y="604576"/>
                  </a:lnTo>
                  <a:lnTo>
                    <a:pt x="867229" y="610403"/>
                  </a:lnTo>
                  <a:lnTo>
                    <a:pt x="880948" y="615551"/>
                  </a:lnTo>
                  <a:lnTo>
                    <a:pt x="934060" y="639460"/>
                  </a:lnTo>
                  <a:lnTo>
                    <a:pt x="959415" y="645000"/>
                  </a:lnTo>
                  <a:lnTo>
                    <a:pt x="978439" y="652139"/>
                  </a:lnTo>
                  <a:cubicBezTo>
                    <a:pt x="982666" y="654253"/>
                    <a:pt x="984779" y="658479"/>
                    <a:pt x="984779" y="662705"/>
                  </a:cubicBezTo>
                  <a:cubicBezTo>
                    <a:pt x="1001685" y="751463"/>
                    <a:pt x="965759" y="831766"/>
                    <a:pt x="955193" y="918410"/>
                  </a:cubicBezTo>
                  <a:cubicBezTo>
                    <a:pt x="953080" y="943769"/>
                    <a:pt x="944627" y="969128"/>
                    <a:pt x="938287" y="994487"/>
                  </a:cubicBezTo>
                  <a:cubicBezTo>
                    <a:pt x="925608" y="1002941"/>
                    <a:pt x="944627" y="1026186"/>
                    <a:pt x="921381" y="1030413"/>
                  </a:cubicBezTo>
                  <a:cubicBezTo>
                    <a:pt x="879116" y="943769"/>
                    <a:pt x="813605" y="871918"/>
                    <a:pt x="754433" y="797954"/>
                  </a:cubicBezTo>
                  <a:cubicBezTo>
                    <a:pt x="729075" y="768368"/>
                    <a:pt x="688922" y="749350"/>
                    <a:pt x="655111" y="728217"/>
                  </a:cubicBezTo>
                  <a:cubicBezTo>
                    <a:pt x="574806" y="677498"/>
                    <a:pt x="547334" y="595081"/>
                    <a:pt x="579033" y="508438"/>
                  </a:cubicBezTo>
                  <a:cubicBezTo>
                    <a:pt x="602279" y="451380"/>
                    <a:pt x="605945" y="374057"/>
                    <a:pt x="616511" y="312772"/>
                  </a:cubicBezTo>
                  <a:cubicBezTo>
                    <a:pt x="641870" y="325451"/>
                    <a:pt x="669903" y="366849"/>
                    <a:pt x="699489" y="333037"/>
                  </a:cubicBezTo>
                  <a:cubicBezTo>
                    <a:pt x="640318" y="333037"/>
                    <a:pt x="629751" y="320357"/>
                    <a:pt x="614958" y="265413"/>
                  </a:cubicBezTo>
                  <a:cubicBezTo>
                    <a:pt x="608619" y="242168"/>
                    <a:pt x="591712" y="225188"/>
                    <a:pt x="585372" y="197789"/>
                  </a:cubicBezTo>
                  <a:cubicBezTo>
                    <a:pt x="579033" y="170389"/>
                    <a:pt x="553673" y="130598"/>
                    <a:pt x="576920" y="101013"/>
                  </a:cubicBezTo>
                  <a:cubicBezTo>
                    <a:pt x="644544" y="98899"/>
                    <a:pt x="705828" y="136505"/>
                    <a:pt x="710055" y="229487"/>
                  </a:cubicBezTo>
                  <a:cubicBezTo>
                    <a:pt x="739641" y="212582"/>
                    <a:pt x="739641" y="185109"/>
                    <a:pt x="737527" y="157637"/>
                  </a:cubicBezTo>
                  <a:cubicBezTo>
                    <a:pt x="735414" y="128051"/>
                    <a:pt x="741754" y="109032"/>
                    <a:pt x="777680" y="115372"/>
                  </a:cubicBezTo>
                  <a:cubicBezTo>
                    <a:pt x="822058" y="123824"/>
                    <a:pt x="841077" y="96352"/>
                    <a:pt x="853757" y="60427"/>
                  </a:cubicBezTo>
                  <a:cubicBezTo>
                    <a:pt x="866436" y="19218"/>
                    <a:pt x="907645" y="-5348"/>
                    <a:pt x="946179" y="991"/>
                  </a:cubicBezTo>
                  <a:close/>
                </a:path>
              </a:pathLst>
            </a:custGeom>
            <a:solidFill>
              <a:srgbClr val="FECBA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55" name="Google Shape;455;p36"/>
            <p:cNvGrpSpPr/>
            <p:nvPr/>
          </p:nvGrpSpPr>
          <p:grpSpPr>
            <a:xfrm>
              <a:off x="1314163" y="2864343"/>
              <a:ext cx="1013391" cy="285088"/>
              <a:chOff x="8963351" y="2835327"/>
              <a:chExt cx="1121835" cy="315595"/>
            </a:xfrm>
          </p:grpSpPr>
          <p:sp>
            <p:nvSpPr>
              <p:cNvPr id="456" name="Google Shape;456;p36"/>
              <p:cNvSpPr/>
              <p:nvPr/>
            </p:nvSpPr>
            <p:spPr>
              <a:xfrm>
                <a:off x="9991610" y="2901191"/>
                <a:ext cx="93576" cy="163758"/>
              </a:xfrm>
              <a:custGeom>
                <a:avLst/>
                <a:gdLst/>
                <a:ahLst/>
                <a:cxnLst/>
                <a:rect l="l" t="t" r="r" b="b"/>
                <a:pathLst>
                  <a:path w="93575" h="163757" extrusionOk="0">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7" name="Google Shape;457;p36"/>
              <p:cNvSpPr/>
              <p:nvPr/>
            </p:nvSpPr>
            <p:spPr>
              <a:xfrm>
                <a:off x="9071658" y="2854204"/>
                <a:ext cx="444486" cy="257334"/>
              </a:xfrm>
              <a:custGeom>
                <a:avLst/>
                <a:gdLst/>
                <a:ahLst/>
                <a:cxnLst/>
                <a:rect l="l" t="t" r="r" b="b"/>
                <a:pathLst>
                  <a:path w="444485" h="257333" extrusionOk="0">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8" name="Google Shape;458;p36"/>
              <p:cNvSpPr/>
              <p:nvPr/>
            </p:nvSpPr>
            <p:spPr>
              <a:xfrm>
                <a:off x="9480134" y="2950191"/>
                <a:ext cx="257334" cy="187152"/>
              </a:xfrm>
              <a:custGeom>
                <a:avLst/>
                <a:gdLst/>
                <a:ahLst/>
                <a:cxnLst/>
                <a:rect l="l" t="t" r="r" b="b"/>
                <a:pathLst>
                  <a:path w="257333" h="187151" extrusionOk="0">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9" name="Google Shape;459;p36"/>
              <p:cNvSpPr/>
              <p:nvPr/>
            </p:nvSpPr>
            <p:spPr>
              <a:xfrm>
                <a:off x="9682317" y="2963770"/>
                <a:ext cx="280728" cy="187152"/>
              </a:xfrm>
              <a:custGeom>
                <a:avLst/>
                <a:gdLst/>
                <a:ahLst/>
                <a:cxnLst/>
                <a:rect l="l" t="t" r="r" b="b"/>
                <a:pathLst>
                  <a:path w="280727" h="187151" extrusionOk="0">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0" name="Google Shape;460;p36"/>
              <p:cNvSpPr/>
              <p:nvPr/>
            </p:nvSpPr>
            <p:spPr>
              <a:xfrm>
                <a:off x="8963351" y="2835327"/>
                <a:ext cx="140364" cy="187152"/>
              </a:xfrm>
              <a:custGeom>
                <a:avLst/>
                <a:gdLst/>
                <a:ahLst/>
                <a:cxnLst/>
                <a:rect l="l" t="t" r="r" b="b"/>
                <a:pathLst>
                  <a:path w="140363" h="187151" extrusionOk="0">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1" name="Google Shape;461;p36"/>
              <p:cNvSpPr/>
              <p:nvPr/>
            </p:nvSpPr>
            <p:spPr>
              <a:xfrm>
                <a:off x="9892135" y="2926594"/>
                <a:ext cx="163758" cy="187152"/>
              </a:xfrm>
              <a:custGeom>
                <a:avLst/>
                <a:gdLst/>
                <a:ahLst/>
                <a:cxnLst/>
                <a:rect l="l" t="t" r="r" b="b"/>
                <a:pathLst>
                  <a:path w="163757" h="187151" extrusionOk="0">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462" name="Google Shape;462;p36"/>
            <p:cNvSpPr/>
            <p:nvPr/>
          </p:nvSpPr>
          <p:spPr>
            <a:xfrm>
              <a:off x="1909694" y="1707401"/>
              <a:ext cx="217666" cy="1291202"/>
            </a:xfrm>
            <a:custGeom>
              <a:avLst/>
              <a:gdLst/>
              <a:ahLst/>
              <a:cxnLst/>
              <a:rect l="l" t="t" r="r" b="b"/>
              <a:pathLst>
                <a:path w="217666" h="1291202" extrusionOk="0">
                  <a:moveTo>
                    <a:pt x="200760" y="1217238"/>
                  </a:moveTo>
                  <a:cubicBezTo>
                    <a:pt x="209213" y="1215124"/>
                    <a:pt x="215553" y="1221464"/>
                    <a:pt x="217666" y="1232030"/>
                  </a:cubicBezTo>
                  <a:cubicBezTo>
                    <a:pt x="217666" y="1242597"/>
                    <a:pt x="213440" y="1248937"/>
                    <a:pt x="202873" y="1251050"/>
                  </a:cubicBezTo>
                  <a:cubicBezTo>
                    <a:pt x="192307" y="1251050"/>
                    <a:pt x="185967" y="1244710"/>
                    <a:pt x="183853" y="1236257"/>
                  </a:cubicBezTo>
                  <a:cubicBezTo>
                    <a:pt x="183853" y="1225691"/>
                    <a:pt x="190194" y="1219351"/>
                    <a:pt x="200760" y="1217238"/>
                  </a:cubicBezTo>
                  <a:close/>
                  <a:moveTo>
                    <a:pt x="188082" y="929834"/>
                  </a:moveTo>
                  <a:cubicBezTo>
                    <a:pt x="198648" y="931948"/>
                    <a:pt x="207101" y="940401"/>
                    <a:pt x="204988" y="950967"/>
                  </a:cubicBezTo>
                  <a:cubicBezTo>
                    <a:pt x="204988" y="963647"/>
                    <a:pt x="196534" y="974214"/>
                    <a:pt x="181742" y="969987"/>
                  </a:cubicBezTo>
                  <a:cubicBezTo>
                    <a:pt x="169062" y="967873"/>
                    <a:pt x="164835" y="957307"/>
                    <a:pt x="166949" y="946740"/>
                  </a:cubicBezTo>
                  <a:cubicBezTo>
                    <a:pt x="169062" y="936174"/>
                    <a:pt x="175401" y="929834"/>
                    <a:pt x="188082" y="929834"/>
                  </a:cubicBezTo>
                  <a:close/>
                  <a:moveTo>
                    <a:pt x="128909" y="657225"/>
                  </a:moveTo>
                  <a:cubicBezTo>
                    <a:pt x="137362" y="659338"/>
                    <a:pt x="143702" y="665678"/>
                    <a:pt x="141589" y="674131"/>
                  </a:cubicBezTo>
                  <a:cubicBezTo>
                    <a:pt x="141589" y="684697"/>
                    <a:pt x="135249" y="691037"/>
                    <a:pt x="124682" y="691037"/>
                  </a:cubicBezTo>
                  <a:cubicBezTo>
                    <a:pt x="114116" y="688924"/>
                    <a:pt x="107776" y="684697"/>
                    <a:pt x="109890" y="672017"/>
                  </a:cubicBezTo>
                  <a:cubicBezTo>
                    <a:pt x="112003" y="661451"/>
                    <a:pt x="118343" y="655111"/>
                    <a:pt x="128909" y="657225"/>
                  </a:cubicBezTo>
                  <a:close/>
                  <a:moveTo>
                    <a:pt x="69737" y="623411"/>
                  </a:moveTo>
                  <a:cubicBezTo>
                    <a:pt x="86644" y="623411"/>
                    <a:pt x="86644" y="636091"/>
                    <a:pt x="88757" y="648770"/>
                  </a:cubicBezTo>
                  <a:cubicBezTo>
                    <a:pt x="103550" y="707942"/>
                    <a:pt x="122569" y="765000"/>
                    <a:pt x="120456" y="828398"/>
                  </a:cubicBezTo>
                  <a:cubicBezTo>
                    <a:pt x="118343" y="879116"/>
                    <a:pt x="139476" y="931948"/>
                    <a:pt x="164834" y="980552"/>
                  </a:cubicBezTo>
                  <a:cubicBezTo>
                    <a:pt x="204987" y="1058743"/>
                    <a:pt x="224007" y="1136933"/>
                    <a:pt x="173288" y="1219351"/>
                  </a:cubicBezTo>
                  <a:cubicBezTo>
                    <a:pt x="160608" y="1240483"/>
                    <a:pt x="156382" y="1267956"/>
                    <a:pt x="147928" y="1291202"/>
                  </a:cubicBezTo>
                  <a:cubicBezTo>
                    <a:pt x="143702" y="1291202"/>
                    <a:pt x="141589" y="1289088"/>
                    <a:pt x="137362" y="1289088"/>
                  </a:cubicBezTo>
                  <a:cubicBezTo>
                    <a:pt x="143702" y="1265843"/>
                    <a:pt x="145815" y="1238370"/>
                    <a:pt x="158495" y="1217238"/>
                  </a:cubicBezTo>
                  <a:cubicBezTo>
                    <a:pt x="207100" y="1134820"/>
                    <a:pt x="188081" y="1056630"/>
                    <a:pt x="150042" y="980552"/>
                  </a:cubicBezTo>
                  <a:cubicBezTo>
                    <a:pt x="122569" y="923494"/>
                    <a:pt x="101436" y="864323"/>
                    <a:pt x="105663" y="800925"/>
                  </a:cubicBezTo>
                  <a:cubicBezTo>
                    <a:pt x="109890" y="739640"/>
                    <a:pt x="73964" y="684696"/>
                    <a:pt x="69737" y="623411"/>
                  </a:cubicBezTo>
                  <a:close/>
                  <a:moveTo>
                    <a:pt x="50719" y="120456"/>
                  </a:moveTo>
                  <a:cubicBezTo>
                    <a:pt x="61286" y="120456"/>
                    <a:pt x="67625" y="126797"/>
                    <a:pt x="67625" y="137363"/>
                  </a:cubicBezTo>
                  <a:cubicBezTo>
                    <a:pt x="67625" y="147930"/>
                    <a:pt x="63399" y="154269"/>
                    <a:pt x="52832" y="154269"/>
                  </a:cubicBezTo>
                  <a:cubicBezTo>
                    <a:pt x="42266" y="154269"/>
                    <a:pt x="35926" y="150043"/>
                    <a:pt x="33812" y="139476"/>
                  </a:cubicBezTo>
                  <a:cubicBezTo>
                    <a:pt x="33812" y="128910"/>
                    <a:pt x="40153" y="124683"/>
                    <a:pt x="50719" y="120456"/>
                  </a:cubicBezTo>
                  <a:close/>
                  <a:moveTo>
                    <a:pt x="8454" y="0"/>
                  </a:moveTo>
                  <a:cubicBezTo>
                    <a:pt x="8454" y="35926"/>
                    <a:pt x="10567" y="63399"/>
                    <a:pt x="10567" y="99323"/>
                  </a:cubicBezTo>
                  <a:cubicBezTo>
                    <a:pt x="12681" y="139476"/>
                    <a:pt x="21133" y="190194"/>
                    <a:pt x="23247" y="226119"/>
                  </a:cubicBezTo>
                  <a:cubicBezTo>
                    <a:pt x="27474" y="291631"/>
                    <a:pt x="42266" y="458578"/>
                    <a:pt x="42266" y="460692"/>
                  </a:cubicBezTo>
                  <a:cubicBezTo>
                    <a:pt x="33814" y="462805"/>
                    <a:pt x="33814" y="464917"/>
                    <a:pt x="25360" y="469144"/>
                  </a:cubicBezTo>
                  <a:cubicBezTo>
                    <a:pt x="6341" y="350802"/>
                    <a:pt x="10567" y="221893"/>
                    <a:pt x="2114" y="109890"/>
                  </a:cubicBezTo>
                  <a:cubicBezTo>
                    <a:pt x="-2113" y="80305"/>
                    <a:pt x="2114" y="54945"/>
                    <a:pt x="0" y="29586"/>
                  </a:cubicBezTo>
                  <a:cubicBezTo>
                    <a:pt x="4227" y="10566"/>
                    <a:pt x="4227" y="14793"/>
                    <a:pt x="845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3" name="Google Shape;463;p36"/>
            <p:cNvSpPr/>
            <p:nvPr/>
          </p:nvSpPr>
          <p:spPr>
            <a:xfrm>
              <a:off x="971407" y="764890"/>
              <a:ext cx="1967442" cy="1883145"/>
            </a:xfrm>
            <a:custGeom>
              <a:avLst/>
              <a:gdLst/>
              <a:ahLst/>
              <a:cxnLst/>
              <a:rect l="l" t="t" r="r" b="b"/>
              <a:pathLst>
                <a:path w="1967442" h="1883145" extrusionOk="0">
                  <a:moveTo>
                    <a:pt x="16907" y="1749777"/>
                  </a:moveTo>
                  <a:cubicBezTo>
                    <a:pt x="31699" y="1787817"/>
                    <a:pt x="40152" y="1808949"/>
                    <a:pt x="59172" y="1832195"/>
                  </a:cubicBezTo>
                  <a:cubicBezTo>
                    <a:pt x="97211" y="1880800"/>
                    <a:pt x="133136" y="1874460"/>
                    <a:pt x="173288" y="1857554"/>
                  </a:cubicBezTo>
                  <a:cubicBezTo>
                    <a:pt x="224007" y="1838535"/>
                    <a:pt x="270498" y="1823741"/>
                    <a:pt x="323329" y="1817402"/>
                  </a:cubicBezTo>
                  <a:cubicBezTo>
                    <a:pt x="338122" y="1815289"/>
                    <a:pt x="350802" y="1813175"/>
                    <a:pt x="359255" y="1811062"/>
                  </a:cubicBezTo>
                  <a:cubicBezTo>
                    <a:pt x="344462" y="1827968"/>
                    <a:pt x="350802" y="1838535"/>
                    <a:pt x="346576" y="1851215"/>
                  </a:cubicBezTo>
                  <a:cubicBezTo>
                    <a:pt x="348689" y="1830082"/>
                    <a:pt x="346576" y="1821629"/>
                    <a:pt x="327556" y="1825855"/>
                  </a:cubicBezTo>
                  <a:cubicBezTo>
                    <a:pt x="270498" y="1838535"/>
                    <a:pt x="228232" y="1851215"/>
                    <a:pt x="177515" y="1872347"/>
                  </a:cubicBezTo>
                  <a:cubicBezTo>
                    <a:pt x="145816" y="1882914"/>
                    <a:pt x="92984" y="1899820"/>
                    <a:pt x="50719" y="1842761"/>
                  </a:cubicBezTo>
                  <a:cubicBezTo>
                    <a:pt x="31699" y="1815289"/>
                    <a:pt x="27473" y="1804723"/>
                    <a:pt x="12680" y="1779363"/>
                  </a:cubicBezTo>
                  <a:cubicBezTo>
                    <a:pt x="8453" y="1768797"/>
                    <a:pt x="10566" y="1762457"/>
                    <a:pt x="0" y="1751891"/>
                  </a:cubicBezTo>
                  <a:cubicBezTo>
                    <a:pt x="12680" y="1751891"/>
                    <a:pt x="12680" y="1751891"/>
                    <a:pt x="16907" y="1749777"/>
                  </a:cubicBezTo>
                  <a:close/>
                  <a:moveTo>
                    <a:pt x="1572262" y="1487733"/>
                  </a:moveTo>
                  <a:cubicBezTo>
                    <a:pt x="1576489" y="1508866"/>
                    <a:pt x="1606075" y="1527886"/>
                    <a:pt x="1587056" y="1536339"/>
                  </a:cubicBezTo>
                  <a:cubicBezTo>
                    <a:pt x="1563810" y="1549018"/>
                    <a:pt x="1559583" y="1525773"/>
                    <a:pt x="1532111" y="1513093"/>
                  </a:cubicBezTo>
                  <a:cubicBezTo>
                    <a:pt x="1525770" y="1510980"/>
                    <a:pt x="1519431" y="1504640"/>
                    <a:pt x="1515204" y="1500413"/>
                  </a:cubicBezTo>
                  <a:cubicBezTo>
                    <a:pt x="1519431" y="1500413"/>
                    <a:pt x="1529997" y="1502526"/>
                    <a:pt x="1532111" y="1502526"/>
                  </a:cubicBezTo>
                  <a:cubicBezTo>
                    <a:pt x="1540563" y="1504640"/>
                    <a:pt x="1561696" y="1534225"/>
                    <a:pt x="1580716" y="1529998"/>
                  </a:cubicBezTo>
                  <a:cubicBezTo>
                    <a:pt x="1593395" y="1527886"/>
                    <a:pt x="1557469" y="1494074"/>
                    <a:pt x="1572262" y="1487733"/>
                  </a:cubicBezTo>
                  <a:close/>
                  <a:moveTo>
                    <a:pt x="1697209" y="1483508"/>
                  </a:moveTo>
                  <a:cubicBezTo>
                    <a:pt x="1700114" y="1485093"/>
                    <a:pt x="1703284" y="1487734"/>
                    <a:pt x="1709624" y="1487734"/>
                  </a:cubicBezTo>
                  <a:cubicBezTo>
                    <a:pt x="1699057" y="1496188"/>
                    <a:pt x="1694831" y="1502527"/>
                    <a:pt x="1682151" y="1510981"/>
                  </a:cubicBezTo>
                  <a:cubicBezTo>
                    <a:pt x="1639886" y="1540566"/>
                    <a:pt x="1644113" y="1542680"/>
                    <a:pt x="1625093" y="1489848"/>
                  </a:cubicBezTo>
                  <a:cubicBezTo>
                    <a:pt x="1639886" y="1489848"/>
                    <a:pt x="1633546" y="1487734"/>
                    <a:pt x="1646226" y="1487734"/>
                  </a:cubicBezTo>
                  <a:cubicBezTo>
                    <a:pt x="1641999" y="1496188"/>
                    <a:pt x="1635659" y="1494074"/>
                    <a:pt x="1644113" y="1508867"/>
                  </a:cubicBezTo>
                  <a:cubicBezTo>
                    <a:pt x="1648340" y="1517320"/>
                    <a:pt x="1658906" y="1515207"/>
                    <a:pt x="1667358" y="1508867"/>
                  </a:cubicBezTo>
                  <a:cubicBezTo>
                    <a:pt x="1673698" y="1502527"/>
                    <a:pt x="1684264" y="1496188"/>
                    <a:pt x="1686378" y="1485621"/>
                  </a:cubicBezTo>
                  <a:cubicBezTo>
                    <a:pt x="1691661" y="1481395"/>
                    <a:pt x="1694303" y="1481923"/>
                    <a:pt x="1697209" y="1483508"/>
                  </a:cubicBezTo>
                  <a:close/>
                  <a:moveTo>
                    <a:pt x="1800494" y="1459997"/>
                  </a:moveTo>
                  <a:cubicBezTo>
                    <a:pt x="1802608" y="1461318"/>
                    <a:pt x="1804721" y="1463432"/>
                    <a:pt x="1808947" y="1462375"/>
                  </a:cubicBezTo>
                  <a:cubicBezTo>
                    <a:pt x="1800495" y="1470829"/>
                    <a:pt x="1796268" y="1477168"/>
                    <a:pt x="1787814" y="1485621"/>
                  </a:cubicBezTo>
                  <a:cubicBezTo>
                    <a:pt x="1756115" y="1515207"/>
                    <a:pt x="1760342" y="1517320"/>
                    <a:pt x="1745549" y="1464488"/>
                  </a:cubicBezTo>
                  <a:lnTo>
                    <a:pt x="1762456" y="1464488"/>
                  </a:lnTo>
                  <a:cubicBezTo>
                    <a:pt x="1758229" y="1472942"/>
                    <a:pt x="1754003" y="1470829"/>
                    <a:pt x="1760342" y="1485621"/>
                  </a:cubicBezTo>
                  <a:cubicBezTo>
                    <a:pt x="1764569" y="1494074"/>
                    <a:pt x="1770909" y="1491961"/>
                    <a:pt x="1777248" y="1485621"/>
                  </a:cubicBezTo>
                  <a:cubicBezTo>
                    <a:pt x="1783589" y="1479281"/>
                    <a:pt x="1789928" y="1472942"/>
                    <a:pt x="1792041" y="1462375"/>
                  </a:cubicBezTo>
                  <a:cubicBezTo>
                    <a:pt x="1796268" y="1458148"/>
                    <a:pt x="1798381" y="1458677"/>
                    <a:pt x="1800494" y="1459997"/>
                  </a:cubicBezTo>
                  <a:close/>
                  <a:moveTo>
                    <a:pt x="1187122" y="1428033"/>
                  </a:moveTo>
                  <a:cubicBezTo>
                    <a:pt x="1208783" y="1428033"/>
                    <a:pt x="1230972" y="1431732"/>
                    <a:pt x="1255275" y="1439128"/>
                  </a:cubicBezTo>
                  <a:cubicBezTo>
                    <a:pt x="1246822" y="1443355"/>
                    <a:pt x="1238369" y="1449695"/>
                    <a:pt x="1227802" y="1456034"/>
                  </a:cubicBezTo>
                  <a:cubicBezTo>
                    <a:pt x="1198217" y="1420109"/>
                    <a:pt x="1158065" y="1451808"/>
                    <a:pt x="1122139" y="1439128"/>
                  </a:cubicBezTo>
                  <a:cubicBezTo>
                    <a:pt x="1144329" y="1431732"/>
                    <a:pt x="1165461" y="1428033"/>
                    <a:pt x="1187122" y="1428033"/>
                  </a:cubicBezTo>
                  <a:close/>
                  <a:moveTo>
                    <a:pt x="1923328" y="1407165"/>
                  </a:moveTo>
                  <a:cubicBezTo>
                    <a:pt x="1932045" y="1407429"/>
                    <a:pt x="1938913" y="1413769"/>
                    <a:pt x="1942084" y="1430675"/>
                  </a:cubicBezTo>
                  <a:cubicBezTo>
                    <a:pt x="1946309" y="1447581"/>
                    <a:pt x="1958990" y="1443355"/>
                    <a:pt x="1967442" y="1447581"/>
                  </a:cubicBezTo>
                  <a:cubicBezTo>
                    <a:pt x="1925177" y="1460260"/>
                    <a:pt x="1895592" y="1487734"/>
                    <a:pt x="1868120" y="1517319"/>
                  </a:cubicBezTo>
                  <a:cubicBezTo>
                    <a:pt x="1770909" y="1620869"/>
                    <a:pt x="1652567" y="1699059"/>
                    <a:pt x="1544791" y="1792043"/>
                  </a:cubicBezTo>
                  <a:cubicBezTo>
                    <a:pt x="1513092" y="1819515"/>
                    <a:pt x="1477166" y="1834308"/>
                    <a:pt x="1441240" y="1851214"/>
                  </a:cubicBezTo>
                  <a:lnTo>
                    <a:pt x="1432787" y="1842761"/>
                  </a:lnTo>
                  <a:cubicBezTo>
                    <a:pt x="1430674" y="1819515"/>
                    <a:pt x="1438584" y="1844824"/>
                    <a:pt x="1475503" y="1819326"/>
                  </a:cubicBezTo>
                  <a:cubicBezTo>
                    <a:pt x="1512422" y="1793828"/>
                    <a:pt x="1581211" y="1749726"/>
                    <a:pt x="1654300" y="1689775"/>
                  </a:cubicBezTo>
                  <a:cubicBezTo>
                    <a:pt x="1727389" y="1629824"/>
                    <a:pt x="1833735" y="1535697"/>
                    <a:pt x="1914039" y="1459620"/>
                  </a:cubicBezTo>
                  <a:cubicBezTo>
                    <a:pt x="1930945" y="1442714"/>
                    <a:pt x="1912498" y="1434902"/>
                    <a:pt x="1893478" y="1420109"/>
                  </a:cubicBezTo>
                  <a:cubicBezTo>
                    <a:pt x="1904044" y="1412712"/>
                    <a:pt x="1914611" y="1406901"/>
                    <a:pt x="1923328" y="1407165"/>
                  </a:cubicBezTo>
                  <a:close/>
                  <a:moveTo>
                    <a:pt x="1238469" y="1382533"/>
                  </a:moveTo>
                  <a:cubicBezTo>
                    <a:pt x="1246889" y="1381675"/>
                    <a:pt x="1254616" y="1381807"/>
                    <a:pt x="1261880" y="1382599"/>
                  </a:cubicBezTo>
                  <a:cubicBezTo>
                    <a:pt x="1276408" y="1384184"/>
                    <a:pt x="1289088" y="1388410"/>
                    <a:pt x="1301768" y="1392637"/>
                  </a:cubicBezTo>
                  <a:cubicBezTo>
                    <a:pt x="1303881" y="1398977"/>
                    <a:pt x="1301768" y="1403204"/>
                    <a:pt x="1301768" y="1409543"/>
                  </a:cubicBezTo>
                  <a:cubicBezTo>
                    <a:pt x="1278521" y="1394750"/>
                    <a:pt x="1251049" y="1390523"/>
                    <a:pt x="1210896" y="1388410"/>
                  </a:cubicBezTo>
                  <a:cubicBezTo>
                    <a:pt x="1220935" y="1385241"/>
                    <a:pt x="1230048" y="1383392"/>
                    <a:pt x="1238469" y="1382533"/>
                  </a:cubicBezTo>
                  <a:close/>
                  <a:moveTo>
                    <a:pt x="657224" y="128910"/>
                  </a:moveTo>
                  <a:cubicBezTo>
                    <a:pt x="672017" y="133136"/>
                    <a:pt x="661450" y="141589"/>
                    <a:pt x="659336" y="147929"/>
                  </a:cubicBezTo>
                  <a:cubicBezTo>
                    <a:pt x="655111" y="164835"/>
                    <a:pt x="684696" y="177514"/>
                    <a:pt x="663563" y="196534"/>
                  </a:cubicBezTo>
                  <a:cubicBezTo>
                    <a:pt x="646657" y="185968"/>
                    <a:pt x="648770" y="164835"/>
                    <a:pt x="636091" y="152155"/>
                  </a:cubicBezTo>
                  <a:cubicBezTo>
                    <a:pt x="629751" y="145815"/>
                    <a:pt x="633978" y="137363"/>
                    <a:pt x="640317" y="133136"/>
                  </a:cubicBezTo>
                  <a:cubicBezTo>
                    <a:pt x="644544" y="131022"/>
                    <a:pt x="652997" y="126797"/>
                    <a:pt x="657224" y="128910"/>
                  </a:cubicBezTo>
                  <a:close/>
                  <a:moveTo>
                    <a:pt x="589599" y="31698"/>
                  </a:moveTo>
                  <a:cubicBezTo>
                    <a:pt x="595938" y="38038"/>
                    <a:pt x="595938" y="38038"/>
                    <a:pt x="598052" y="42264"/>
                  </a:cubicBezTo>
                  <a:cubicBezTo>
                    <a:pt x="560013" y="112003"/>
                    <a:pt x="625525" y="116229"/>
                    <a:pt x="642430" y="224006"/>
                  </a:cubicBezTo>
                  <a:cubicBezTo>
                    <a:pt x="644543" y="240912"/>
                    <a:pt x="661449" y="259930"/>
                    <a:pt x="678356" y="262044"/>
                  </a:cubicBezTo>
                  <a:cubicBezTo>
                    <a:pt x="688923" y="264157"/>
                    <a:pt x="699489" y="266271"/>
                    <a:pt x="710055" y="266271"/>
                  </a:cubicBezTo>
                  <a:cubicBezTo>
                    <a:pt x="731188" y="266271"/>
                    <a:pt x="693148" y="287403"/>
                    <a:pt x="682582" y="283177"/>
                  </a:cubicBezTo>
                  <a:cubicBezTo>
                    <a:pt x="663563" y="276837"/>
                    <a:pt x="648770" y="268384"/>
                    <a:pt x="642430" y="264157"/>
                  </a:cubicBezTo>
                  <a:cubicBezTo>
                    <a:pt x="633977" y="259930"/>
                    <a:pt x="633977" y="316989"/>
                    <a:pt x="629751" y="340235"/>
                  </a:cubicBezTo>
                  <a:cubicBezTo>
                    <a:pt x="623411" y="374047"/>
                    <a:pt x="617071" y="390953"/>
                    <a:pt x="606505" y="420539"/>
                  </a:cubicBezTo>
                  <a:cubicBezTo>
                    <a:pt x="602278" y="412085"/>
                    <a:pt x="608619" y="420539"/>
                    <a:pt x="598052" y="414199"/>
                  </a:cubicBezTo>
                  <a:cubicBezTo>
                    <a:pt x="619185" y="352914"/>
                    <a:pt x="627637" y="300083"/>
                    <a:pt x="627637" y="238798"/>
                  </a:cubicBezTo>
                  <a:cubicBezTo>
                    <a:pt x="627637" y="213439"/>
                    <a:pt x="623411" y="177514"/>
                    <a:pt x="610731" y="158494"/>
                  </a:cubicBezTo>
                  <a:cubicBezTo>
                    <a:pt x="570579" y="103549"/>
                    <a:pt x="568466" y="80304"/>
                    <a:pt x="589599" y="31698"/>
                  </a:cubicBezTo>
                  <a:close/>
                  <a:moveTo>
                    <a:pt x="1177085" y="0"/>
                  </a:moveTo>
                  <a:cubicBezTo>
                    <a:pt x="1177085" y="52831"/>
                    <a:pt x="1187652" y="95097"/>
                    <a:pt x="1177085" y="147928"/>
                  </a:cubicBezTo>
                  <a:cubicBezTo>
                    <a:pt x="1139047" y="204987"/>
                    <a:pt x="1141160" y="270497"/>
                    <a:pt x="1134820" y="333895"/>
                  </a:cubicBezTo>
                  <a:cubicBezTo>
                    <a:pt x="1128480" y="380387"/>
                    <a:pt x="1101008" y="416313"/>
                    <a:pt x="1071422" y="452238"/>
                  </a:cubicBezTo>
                  <a:cubicBezTo>
                    <a:pt x="1060856" y="467031"/>
                    <a:pt x="1039723" y="498730"/>
                    <a:pt x="1039723" y="498730"/>
                  </a:cubicBezTo>
                  <a:cubicBezTo>
                    <a:pt x="1033384" y="513522"/>
                    <a:pt x="1016478" y="551562"/>
                    <a:pt x="1005911" y="576920"/>
                  </a:cubicBezTo>
                  <a:cubicBezTo>
                    <a:pt x="999571" y="591713"/>
                    <a:pt x="982665" y="598053"/>
                    <a:pt x="967872" y="593827"/>
                  </a:cubicBezTo>
                  <a:cubicBezTo>
                    <a:pt x="889682" y="566354"/>
                    <a:pt x="811491" y="532542"/>
                    <a:pt x="750206" y="471257"/>
                  </a:cubicBezTo>
                  <a:cubicBezTo>
                    <a:pt x="807264" y="515636"/>
                    <a:pt x="910815" y="562128"/>
                    <a:pt x="976325" y="585374"/>
                  </a:cubicBezTo>
                  <a:cubicBezTo>
                    <a:pt x="991118" y="589600"/>
                    <a:pt x="1010137" y="532542"/>
                    <a:pt x="1029157" y="500843"/>
                  </a:cubicBezTo>
                  <a:cubicBezTo>
                    <a:pt x="1029157" y="500843"/>
                    <a:pt x="1058743" y="456465"/>
                    <a:pt x="1069309" y="443785"/>
                  </a:cubicBezTo>
                  <a:cubicBezTo>
                    <a:pt x="1179198" y="319103"/>
                    <a:pt x="1094668" y="281064"/>
                    <a:pt x="1168632" y="145815"/>
                  </a:cubicBezTo>
                  <a:cubicBezTo>
                    <a:pt x="1172859" y="90871"/>
                    <a:pt x="1168632" y="57058"/>
                    <a:pt x="1164406" y="12680"/>
                  </a:cubicBezTo>
                  <a:cubicBezTo>
                    <a:pt x="1174972" y="6341"/>
                    <a:pt x="1166519" y="6341"/>
                    <a:pt x="1177085" y="0"/>
                  </a:cubicBezTo>
                  <a:close/>
                </a:path>
              </a:pathLst>
            </a:custGeom>
            <a:solidFill>
              <a:srgbClr val="A4A3A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4" name="Google Shape;464;p36"/>
            <p:cNvSpPr/>
            <p:nvPr/>
          </p:nvSpPr>
          <p:spPr>
            <a:xfrm>
              <a:off x="1801118" y="1230989"/>
              <a:ext cx="1521545" cy="1141159"/>
            </a:xfrm>
            <a:custGeom>
              <a:avLst/>
              <a:gdLst/>
              <a:ahLst/>
              <a:cxnLst/>
              <a:rect l="l" t="t" r="r" b="b"/>
              <a:pathLst>
                <a:path w="1684367" h="1263275" extrusionOk="0">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cxnSp>
        <p:nvCxnSpPr>
          <p:cNvPr id="465" name="Google Shape;465;p36"/>
          <p:cNvCxnSpPr/>
          <p:nvPr/>
        </p:nvCxnSpPr>
        <p:spPr>
          <a:xfrm>
            <a:off x="2788170" y="208226"/>
            <a:ext cx="8961120" cy="0"/>
          </a:xfrm>
          <a:prstGeom prst="straightConnector1">
            <a:avLst/>
          </a:prstGeom>
          <a:noFill/>
          <a:ln w="28575" cap="flat" cmpd="sng">
            <a:solidFill>
              <a:schemeClr val="dk1"/>
            </a:solidFill>
            <a:prstDash val="solid"/>
            <a:miter lim="800000"/>
            <a:headEnd type="none" w="sm" len="sm"/>
            <a:tailEnd type="none" w="sm" len="sm"/>
          </a:ln>
        </p:spPr>
      </p:cxnSp>
      <p:cxnSp>
        <p:nvCxnSpPr>
          <p:cNvPr id="466" name="Google Shape;466;p36"/>
          <p:cNvCxnSpPr/>
          <p:nvPr/>
        </p:nvCxnSpPr>
        <p:spPr>
          <a:xfrm rot="10800000">
            <a:off x="7017896" y="199012"/>
            <a:ext cx="0" cy="6395023"/>
          </a:xfrm>
          <a:prstGeom prst="straightConnector1">
            <a:avLst/>
          </a:prstGeom>
          <a:noFill/>
          <a:ln w="57150" cap="flat" cmpd="sng">
            <a:solidFill>
              <a:schemeClr val="dk1"/>
            </a:solidFill>
            <a:prstDash val="solid"/>
            <a:miter lim="800000"/>
            <a:headEnd type="none" w="sm" len="sm"/>
            <a:tailEnd type="none" w="sm" len="sm"/>
          </a:ln>
        </p:spPr>
      </p:cxnSp>
      <p:cxnSp>
        <p:nvCxnSpPr>
          <p:cNvPr id="467" name="Google Shape;467;p36"/>
          <p:cNvCxnSpPr/>
          <p:nvPr/>
        </p:nvCxnSpPr>
        <p:spPr>
          <a:xfrm rot="10800000">
            <a:off x="11832236" y="231757"/>
            <a:ext cx="0" cy="6395023"/>
          </a:xfrm>
          <a:prstGeom prst="straightConnector1">
            <a:avLst/>
          </a:prstGeom>
          <a:noFill/>
          <a:ln w="57150" cap="flat" cmpd="sng">
            <a:solidFill>
              <a:schemeClr val="dk1"/>
            </a:solidFill>
            <a:prstDash val="solid"/>
            <a:miter lim="800000"/>
            <a:headEnd type="none" w="sm" len="sm"/>
            <a:tailEnd type="none" w="sm" len="sm"/>
          </a:ln>
        </p:spPr>
      </p:cxnSp>
      <p:sp>
        <p:nvSpPr>
          <p:cNvPr id="468" name="Google Shape;468;p36"/>
          <p:cNvSpPr txBox="1"/>
          <p:nvPr/>
        </p:nvSpPr>
        <p:spPr>
          <a:xfrm>
            <a:off x="-882554" y="1250566"/>
            <a:ext cx="11593651" cy="64984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62626"/>
              </a:buClr>
              <a:buSzPts val="2000"/>
              <a:buFont typeface="Arial"/>
              <a:buNone/>
            </a:pPr>
            <a:r>
              <a:rPr lang="en-US" sz="2000" b="0">
                <a:solidFill>
                  <a:srgbClr val="262626"/>
                </a:solidFill>
                <a:latin typeface="Arial"/>
                <a:ea typeface="Arial"/>
                <a:cs typeface="Arial"/>
                <a:sym typeface="Arial"/>
              </a:rPr>
              <a:t>(Kurikulum 2013 Revisi)</a:t>
            </a:r>
            <a:endParaRPr sz="2000" b="0">
              <a:solidFill>
                <a:srgbClr val="262626"/>
              </a:solidFill>
              <a:latin typeface="Arial"/>
              <a:ea typeface="Arial"/>
              <a:cs typeface="Arial"/>
              <a:sym typeface="Arial"/>
            </a:endParaRPr>
          </a:p>
        </p:txBody>
      </p:sp>
      <p:sp>
        <p:nvSpPr>
          <p:cNvPr id="469" name="Google Shape;469;p36"/>
          <p:cNvSpPr txBox="1"/>
          <p:nvPr/>
        </p:nvSpPr>
        <p:spPr>
          <a:xfrm>
            <a:off x="3629487" y="1278252"/>
            <a:ext cx="11593651" cy="64984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62626"/>
              </a:buClr>
              <a:buSzPts val="2000"/>
              <a:buFont typeface="Arial"/>
              <a:buNone/>
            </a:pPr>
            <a:r>
              <a:rPr lang="en-US" sz="2000" b="0">
                <a:solidFill>
                  <a:srgbClr val="262626"/>
                </a:solidFill>
                <a:latin typeface="Arial"/>
                <a:ea typeface="Arial"/>
                <a:cs typeface="Arial"/>
                <a:sym typeface="Arial"/>
              </a:rPr>
              <a:t>(Kurikulum 2013 Kondisi Khusus)</a:t>
            </a:r>
            <a:endParaRPr sz="2000" b="0">
              <a:solidFill>
                <a:srgbClr val="262626"/>
              </a:solidFill>
              <a:latin typeface="Arial"/>
              <a:ea typeface="Arial"/>
              <a:cs typeface="Arial"/>
              <a:sym typeface="Arial"/>
            </a:endParaRPr>
          </a:p>
        </p:txBody>
      </p:sp>
      <p:cxnSp>
        <p:nvCxnSpPr>
          <p:cNvPr id="470" name="Google Shape;470;p36"/>
          <p:cNvCxnSpPr/>
          <p:nvPr/>
        </p:nvCxnSpPr>
        <p:spPr>
          <a:xfrm rot="10800000">
            <a:off x="2788170" y="208227"/>
            <a:ext cx="0" cy="6395023"/>
          </a:xfrm>
          <a:prstGeom prst="straightConnector1">
            <a:avLst/>
          </a:prstGeom>
          <a:noFill/>
          <a:ln w="38100" cap="flat" cmpd="sng">
            <a:solidFill>
              <a:schemeClr val="dk1"/>
            </a:solidFill>
            <a:prstDash val="solid"/>
            <a:miter lim="800000"/>
            <a:headEnd type="none" w="sm" len="sm"/>
            <a:tailEnd type="none" w="sm" len="sm"/>
          </a:ln>
        </p:spPr>
      </p:cxnSp>
      <p:sp>
        <p:nvSpPr>
          <p:cNvPr id="471" name="Google Shape;471;p36"/>
          <p:cNvSpPr txBox="1"/>
          <p:nvPr/>
        </p:nvSpPr>
        <p:spPr>
          <a:xfrm>
            <a:off x="3629487" y="428463"/>
            <a:ext cx="11593651" cy="64984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62626"/>
              </a:buClr>
              <a:buSzPts val="4800"/>
              <a:buFont typeface="Arial"/>
              <a:buNone/>
            </a:pPr>
            <a:r>
              <a:rPr lang="en-US" sz="4800" b="1">
                <a:solidFill>
                  <a:srgbClr val="262626"/>
                </a:solidFill>
                <a:latin typeface="Teko"/>
                <a:ea typeface="Teko"/>
                <a:cs typeface="Teko"/>
                <a:sym typeface="Teko"/>
              </a:rPr>
              <a:t>SUMBER</a:t>
            </a:r>
            <a:endParaRPr sz="4800" b="1">
              <a:solidFill>
                <a:srgbClr val="262626"/>
              </a:solidFill>
              <a:latin typeface="Teko"/>
              <a:ea typeface="Teko"/>
              <a:cs typeface="Teko"/>
              <a:sym typeface="Teko"/>
            </a:endParaRPr>
          </a:p>
        </p:txBody>
      </p:sp>
      <p:sp>
        <p:nvSpPr>
          <p:cNvPr id="472" name="Google Shape;472;p36"/>
          <p:cNvSpPr txBox="1"/>
          <p:nvPr/>
        </p:nvSpPr>
        <p:spPr>
          <a:xfrm>
            <a:off x="-882553" y="447273"/>
            <a:ext cx="11593651" cy="64984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62626"/>
              </a:buClr>
              <a:buSzPts val="4800"/>
              <a:buFont typeface="Arial"/>
              <a:buNone/>
            </a:pPr>
            <a:r>
              <a:rPr lang="en-US" sz="4800" b="1">
                <a:solidFill>
                  <a:srgbClr val="262626"/>
                </a:solidFill>
                <a:latin typeface="Teko"/>
                <a:ea typeface="Teko"/>
                <a:cs typeface="Teko"/>
                <a:sym typeface="Teko"/>
              </a:rPr>
              <a:t>SUMBER</a:t>
            </a:r>
            <a:endParaRPr sz="4800" b="1">
              <a:solidFill>
                <a:srgbClr val="262626"/>
              </a:solidFill>
              <a:latin typeface="Teko"/>
              <a:ea typeface="Teko"/>
              <a:cs typeface="Teko"/>
              <a:sym typeface="Teko"/>
            </a:endParaRPr>
          </a:p>
        </p:txBody>
      </p:sp>
      <p:sp>
        <p:nvSpPr>
          <p:cNvPr id="473" name="Google Shape;473;p36"/>
          <p:cNvSpPr txBox="1"/>
          <p:nvPr/>
        </p:nvSpPr>
        <p:spPr>
          <a:xfrm>
            <a:off x="-882555" y="2021421"/>
            <a:ext cx="11593651" cy="64984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62626"/>
              </a:buClr>
              <a:buSzPts val="2000"/>
              <a:buFont typeface="Arial"/>
              <a:buNone/>
            </a:pPr>
            <a:r>
              <a:rPr lang="en-US" sz="2000" b="1">
                <a:solidFill>
                  <a:srgbClr val="262626"/>
                </a:solidFill>
                <a:latin typeface="Arial"/>
                <a:ea typeface="Arial"/>
                <a:cs typeface="Arial"/>
                <a:sym typeface="Arial"/>
              </a:rPr>
              <a:t>Permendikbud no 37 tahun 2018</a:t>
            </a:r>
            <a:endParaRPr sz="2000" b="1">
              <a:solidFill>
                <a:srgbClr val="262626"/>
              </a:solidFill>
              <a:latin typeface="Arial"/>
              <a:ea typeface="Arial"/>
              <a:cs typeface="Arial"/>
              <a:sym typeface="Arial"/>
            </a:endParaRPr>
          </a:p>
        </p:txBody>
      </p:sp>
      <p:sp>
        <p:nvSpPr>
          <p:cNvPr id="474" name="Google Shape;474;p36"/>
          <p:cNvSpPr txBox="1"/>
          <p:nvPr/>
        </p:nvSpPr>
        <p:spPr>
          <a:xfrm>
            <a:off x="7134323" y="2364162"/>
            <a:ext cx="4583978" cy="64984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62626"/>
              </a:buClr>
              <a:buSzPts val="2000"/>
              <a:buFont typeface="Arial"/>
              <a:buNone/>
            </a:pPr>
            <a:r>
              <a:rPr lang="en-US" sz="2000" b="1">
                <a:solidFill>
                  <a:srgbClr val="262626"/>
                </a:solidFill>
                <a:latin typeface="Arial"/>
                <a:ea typeface="Arial"/>
                <a:cs typeface="Arial"/>
                <a:sym typeface="Arial"/>
              </a:rPr>
              <a:t>Keputusan Kepala Badan Penelitian</a:t>
            </a:r>
            <a:endParaRPr sz="2000" b="1">
              <a:solidFill>
                <a:srgbClr val="262626"/>
              </a:solidFill>
              <a:latin typeface="Arial"/>
              <a:ea typeface="Arial"/>
              <a:cs typeface="Arial"/>
              <a:sym typeface="Arial"/>
            </a:endParaRPr>
          </a:p>
          <a:p>
            <a:pPr marL="0" marR="0" lvl="0" indent="0" algn="ctr" rtl="0">
              <a:lnSpc>
                <a:spcPct val="90000"/>
              </a:lnSpc>
              <a:spcBef>
                <a:spcPts val="1000"/>
              </a:spcBef>
              <a:spcAft>
                <a:spcPts val="0"/>
              </a:spcAft>
              <a:buClr>
                <a:srgbClr val="262626"/>
              </a:buClr>
              <a:buSzPts val="2000"/>
              <a:buFont typeface="Arial"/>
              <a:buNone/>
            </a:pPr>
            <a:r>
              <a:rPr lang="en-US" sz="2000" b="1">
                <a:solidFill>
                  <a:srgbClr val="262626"/>
                </a:solidFill>
                <a:latin typeface="Arial"/>
                <a:ea typeface="Arial"/>
                <a:cs typeface="Arial"/>
                <a:sym typeface="Arial"/>
              </a:rPr>
              <a:t>Dan Pengembangan Dan Perbukuan</a:t>
            </a:r>
            <a:endParaRPr sz="2000" b="1">
              <a:solidFill>
                <a:srgbClr val="262626"/>
              </a:solidFill>
              <a:latin typeface="Arial"/>
              <a:ea typeface="Arial"/>
              <a:cs typeface="Arial"/>
              <a:sym typeface="Arial"/>
            </a:endParaRPr>
          </a:p>
          <a:p>
            <a:pPr marL="0" marR="0" lvl="0" indent="0" algn="ctr" rtl="0">
              <a:lnSpc>
                <a:spcPct val="90000"/>
              </a:lnSpc>
              <a:spcBef>
                <a:spcPts val="1000"/>
              </a:spcBef>
              <a:spcAft>
                <a:spcPts val="0"/>
              </a:spcAft>
              <a:buClr>
                <a:srgbClr val="262626"/>
              </a:buClr>
              <a:buSzPts val="2000"/>
              <a:buFont typeface="Arial"/>
              <a:buNone/>
            </a:pPr>
            <a:r>
              <a:rPr lang="en-US" sz="2000" b="1">
                <a:solidFill>
                  <a:srgbClr val="262626"/>
                </a:solidFill>
                <a:latin typeface="Arial"/>
                <a:ea typeface="Arial"/>
                <a:cs typeface="Arial"/>
                <a:sym typeface="Arial"/>
              </a:rPr>
              <a:t>Nomor 018/H/KR/2020 </a:t>
            </a:r>
            <a:endParaRPr sz="2000" b="1">
              <a:solidFill>
                <a:srgbClr val="262626"/>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4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anim calcmode="lin" valueType="num">
                                      <p:cBhvr additive="base">
                                        <p:cTn id="7" dur="500"/>
                                        <p:tgtEl>
                                          <p:spTgt spid="47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471"/>
                                        </p:tgtEl>
                                        <p:attrNameLst>
                                          <p:attrName>style.visibility</p:attrName>
                                        </p:attrNameLst>
                                      </p:cBhvr>
                                      <p:to>
                                        <p:strVal val="visible"/>
                                      </p:to>
                                    </p:set>
                                    <p:anim calcmode="lin" valueType="num">
                                      <p:cBhvr additive="base">
                                        <p:cTn id="12" dur="500"/>
                                        <p:tgtEl>
                                          <p:spTgt spid="47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68"/>
                                        </p:tgtEl>
                                        <p:attrNameLst>
                                          <p:attrName>style.visibility</p:attrName>
                                        </p:attrNameLst>
                                      </p:cBhvr>
                                      <p:to>
                                        <p:strVal val="visible"/>
                                      </p:to>
                                    </p:set>
                                    <p:anim calcmode="lin" valueType="num">
                                      <p:cBhvr additive="base">
                                        <p:cTn id="17" dur="500"/>
                                        <p:tgtEl>
                                          <p:spTgt spid="46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69"/>
                                        </p:tgtEl>
                                        <p:attrNameLst>
                                          <p:attrName>style.visibility</p:attrName>
                                        </p:attrNameLst>
                                      </p:cBhvr>
                                      <p:to>
                                        <p:strVal val="visible"/>
                                      </p:to>
                                    </p:set>
                                    <p:anim calcmode="lin" valueType="num">
                                      <p:cBhvr additive="base">
                                        <p:cTn id="22" dur="500"/>
                                        <p:tgtEl>
                                          <p:spTgt spid="46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73"/>
                                        </p:tgtEl>
                                        <p:attrNameLst>
                                          <p:attrName>style.visibility</p:attrName>
                                        </p:attrNameLst>
                                      </p:cBhvr>
                                      <p:to>
                                        <p:strVal val="visible"/>
                                      </p:to>
                                    </p:set>
                                    <p:anim calcmode="lin" valueType="num">
                                      <p:cBhvr additive="base">
                                        <p:cTn id="27" dur="500"/>
                                        <p:tgtEl>
                                          <p:spTgt spid="47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74"/>
                                        </p:tgtEl>
                                        <p:attrNameLst>
                                          <p:attrName>style.visibility</p:attrName>
                                        </p:attrNameLst>
                                      </p:cBhvr>
                                      <p:to>
                                        <p:strVal val="visible"/>
                                      </p:to>
                                    </p:set>
                                    <p:anim calcmode="lin" valueType="num">
                                      <p:cBhvr additive="base">
                                        <p:cTn id="32" dur="500"/>
                                        <p:tgtEl>
                                          <p:spTgt spid="4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7"/>
          <p:cNvSpPr txBox="1"/>
          <p:nvPr/>
        </p:nvSpPr>
        <p:spPr>
          <a:xfrm>
            <a:off x="7244141" y="2363784"/>
            <a:ext cx="4777152" cy="3046988"/>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4800" b="1">
                <a:solidFill>
                  <a:schemeClr val="accent1"/>
                </a:solidFill>
                <a:latin typeface="Arial"/>
                <a:ea typeface="Arial"/>
                <a:cs typeface="Arial"/>
                <a:sym typeface="Arial"/>
              </a:rPr>
              <a:t>KI dan KD pada Kurikulum Merdeka Belajar</a:t>
            </a:r>
            <a:endParaRPr sz="4800" b="1">
              <a:solidFill>
                <a:schemeClr val="lt1"/>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anim calcmode="lin" valueType="num">
                                      <p:cBhvr additive="base">
                                        <p:cTn id="7" dur="500"/>
                                        <p:tgtEl>
                                          <p:spTgt spid="47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grpSp>
        <p:nvGrpSpPr>
          <p:cNvPr id="484" name="Google Shape;484;p38"/>
          <p:cNvGrpSpPr/>
          <p:nvPr/>
        </p:nvGrpSpPr>
        <p:grpSpPr>
          <a:xfrm>
            <a:off x="0" y="4676325"/>
            <a:ext cx="12192000" cy="1318987"/>
            <a:chOff x="0" y="4685117"/>
            <a:chExt cx="12192000" cy="1318987"/>
          </a:xfrm>
        </p:grpSpPr>
        <p:sp>
          <p:nvSpPr>
            <p:cNvPr id="485" name="Google Shape;485;p38"/>
            <p:cNvSpPr txBox="1"/>
            <p:nvPr/>
          </p:nvSpPr>
          <p:spPr>
            <a:xfrm>
              <a:off x="0" y="4685117"/>
              <a:ext cx="12192000" cy="101566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6000">
                <a:solidFill>
                  <a:schemeClr val="lt1"/>
                </a:solidFill>
                <a:latin typeface="Arial"/>
                <a:ea typeface="Arial"/>
                <a:cs typeface="Arial"/>
                <a:sym typeface="Arial"/>
              </a:endParaRPr>
            </a:p>
          </p:txBody>
        </p:sp>
        <p:sp>
          <p:nvSpPr>
            <p:cNvPr id="486" name="Google Shape;486;p38"/>
            <p:cNvSpPr txBox="1"/>
            <p:nvPr/>
          </p:nvSpPr>
          <p:spPr>
            <a:xfrm>
              <a:off x="148" y="5624448"/>
              <a:ext cx="12191852" cy="37965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867">
                <a:solidFill>
                  <a:schemeClr val="lt1"/>
                </a:solidFill>
                <a:latin typeface="Arial"/>
                <a:ea typeface="Arial"/>
                <a:cs typeface="Arial"/>
                <a:sym typeface="Arial"/>
              </a:endParaRPr>
            </a:p>
          </p:txBody>
        </p:sp>
      </p:grpSp>
      <p:sp>
        <p:nvSpPr>
          <p:cNvPr id="487" name="Google Shape;487;p38"/>
          <p:cNvSpPr/>
          <p:nvPr/>
        </p:nvSpPr>
        <p:spPr>
          <a:xfrm>
            <a:off x="1" y="4828755"/>
            <a:ext cx="2088106" cy="116655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8" name="Google Shape;488;p38"/>
          <p:cNvSpPr/>
          <p:nvPr/>
        </p:nvSpPr>
        <p:spPr>
          <a:xfrm>
            <a:off x="10140287" y="4828755"/>
            <a:ext cx="2051565" cy="116655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9" name="Google Shape;489;p38"/>
          <p:cNvSpPr/>
          <p:nvPr/>
        </p:nvSpPr>
        <p:spPr>
          <a:xfrm>
            <a:off x="2479343" y="4214660"/>
            <a:ext cx="7233314"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490" name="Google Shape;490;p38"/>
          <p:cNvSpPr/>
          <p:nvPr/>
        </p:nvSpPr>
        <p:spPr>
          <a:xfrm>
            <a:off x="2088107" y="4047546"/>
            <a:ext cx="7956644"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“Merdeka belajar itu proses pendidikan yang harus menciptakan suasana-suasana yang membahagiakan. Bahagia buat siapa? Bahagia buat guru, bahagia buat peserta didik, bahagia buat orang tua, dan bahagia untuk semua orang”</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0"/>
                                        </p:tgtEl>
                                        <p:attrNameLst>
                                          <p:attrName>style.visibility</p:attrName>
                                        </p:attrNameLst>
                                      </p:cBhvr>
                                      <p:to>
                                        <p:strVal val="visible"/>
                                      </p:to>
                                    </p:set>
                                    <p:animEffect transition="in" filter="fade">
                                      <p:cBhvr>
                                        <p:cTn id="7" dur="1000"/>
                                        <p:tgtEl>
                                          <p:spTgt spid="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9"/>
          <p:cNvSpPr txBox="1">
            <a:spLocks noGrp="1"/>
          </p:cNvSpPr>
          <p:nvPr>
            <p:ph type="body" idx="1"/>
          </p:nvPr>
        </p:nvSpPr>
        <p:spPr>
          <a:xfrm>
            <a:off x="324775" y="13648"/>
            <a:ext cx="11573197" cy="72424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4800"/>
              <a:buNone/>
            </a:pPr>
            <a:r>
              <a:rPr lang="en-US" sz="4800"/>
              <a:t>Merdeka Belajar</a:t>
            </a:r>
            <a:endParaRPr sz="4800"/>
          </a:p>
        </p:txBody>
      </p:sp>
      <p:sp>
        <p:nvSpPr>
          <p:cNvPr id="496" name="Google Shape;496;p39"/>
          <p:cNvSpPr/>
          <p:nvPr/>
        </p:nvSpPr>
        <p:spPr>
          <a:xfrm>
            <a:off x="-1" y="2436015"/>
            <a:ext cx="6915689" cy="325585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497" name="Google Shape;497;p39"/>
          <p:cNvSpPr txBox="1"/>
          <p:nvPr/>
        </p:nvSpPr>
        <p:spPr>
          <a:xfrm>
            <a:off x="222057" y="3445105"/>
            <a:ext cx="6202313"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3F3F3F"/>
                </a:solidFill>
                <a:latin typeface="Arial"/>
                <a:ea typeface="Arial"/>
                <a:cs typeface="Arial"/>
                <a:sym typeface="Arial"/>
              </a:rPr>
              <a:t>13 Komponen RPP disederhanakan menjadi 3 komponen inti</a:t>
            </a:r>
            <a:endParaRPr sz="2000" b="1">
              <a:solidFill>
                <a:srgbClr val="3F3F3F"/>
              </a:solidFill>
              <a:latin typeface="Arial"/>
              <a:ea typeface="Arial"/>
              <a:cs typeface="Arial"/>
              <a:sym typeface="Arial"/>
            </a:endParaRPr>
          </a:p>
          <a:p>
            <a:pPr marL="0" marR="0" lvl="0" indent="0" algn="l" rtl="0">
              <a:spcBef>
                <a:spcPts val="0"/>
              </a:spcBef>
              <a:spcAft>
                <a:spcPts val="0"/>
              </a:spcAft>
              <a:buNone/>
            </a:pPr>
            <a:r>
              <a:rPr lang="en-US" sz="2000" b="1">
                <a:solidFill>
                  <a:srgbClr val="3F3F3F"/>
                </a:solidFill>
                <a:latin typeface="Arial"/>
                <a:ea typeface="Arial"/>
                <a:cs typeface="Arial"/>
                <a:sym typeface="Arial"/>
              </a:rPr>
              <a:t> </a:t>
            </a:r>
            <a:endParaRPr/>
          </a:p>
          <a:p>
            <a:pPr marL="228600" marR="0" lvl="0" indent="-228600" algn="l" rtl="0">
              <a:spcBef>
                <a:spcPts val="0"/>
              </a:spcBef>
              <a:spcAft>
                <a:spcPts val="0"/>
              </a:spcAft>
              <a:buClr>
                <a:srgbClr val="3F3F3F"/>
              </a:buClr>
              <a:buSzPts val="2000"/>
              <a:buFont typeface="Arial"/>
              <a:buAutoNum type="arabicPeriod"/>
            </a:pPr>
            <a:r>
              <a:rPr lang="en-US" sz="2000" b="1">
                <a:solidFill>
                  <a:srgbClr val="3F3F3F"/>
                </a:solidFill>
                <a:latin typeface="Arial"/>
                <a:ea typeface="Arial"/>
                <a:cs typeface="Arial"/>
                <a:sym typeface="Arial"/>
              </a:rPr>
              <a:t>Tujuan Pembelajaran</a:t>
            </a:r>
            <a:endParaRPr sz="2000" b="1">
              <a:solidFill>
                <a:srgbClr val="3F3F3F"/>
              </a:solidFill>
              <a:latin typeface="Arial"/>
              <a:ea typeface="Arial"/>
              <a:cs typeface="Arial"/>
              <a:sym typeface="Arial"/>
            </a:endParaRPr>
          </a:p>
          <a:p>
            <a:pPr marL="228600" marR="0" lvl="0" indent="-228600" algn="l" rtl="0">
              <a:spcBef>
                <a:spcPts val="0"/>
              </a:spcBef>
              <a:spcAft>
                <a:spcPts val="0"/>
              </a:spcAft>
              <a:buClr>
                <a:srgbClr val="3F3F3F"/>
              </a:buClr>
              <a:buSzPts val="2000"/>
              <a:buFont typeface="Arial"/>
              <a:buAutoNum type="arabicPeriod"/>
            </a:pPr>
            <a:r>
              <a:rPr lang="en-US" sz="2000" b="1">
                <a:solidFill>
                  <a:srgbClr val="3F3F3F"/>
                </a:solidFill>
                <a:latin typeface="Arial"/>
                <a:ea typeface="Arial"/>
                <a:cs typeface="Arial"/>
                <a:sym typeface="Arial"/>
              </a:rPr>
              <a:t>Kegiatan Pembelajaran</a:t>
            </a:r>
            <a:endParaRPr sz="2000" b="1">
              <a:solidFill>
                <a:srgbClr val="3F3F3F"/>
              </a:solidFill>
              <a:latin typeface="Arial"/>
              <a:ea typeface="Arial"/>
              <a:cs typeface="Arial"/>
              <a:sym typeface="Arial"/>
            </a:endParaRPr>
          </a:p>
          <a:p>
            <a:pPr marL="228600" marR="0" lvl="0" indent="-228600" algn="l" rtl="0">
              <a:spcBef>
                <a:spcPts val="0"/>
              </a:spcBef>
              <a:spcAft>
                <a:spcPts val="0"/>
              </a:spcAft>
              <a:buClr>
                <a:srgbClr val="3F3F3F"/>
              </a:buClr>
              <a:buSzPts val="2000"/>
              <a:buFont typeface="Arial"/>
              <a:buAutoNum type="arabicPeriod"/>
            </a:pPr>
            <a:r>
              <a:rPr lang="en-US" sz="2000" b="1">
                <a:solidFill>
                  <a:srgbClr val="3F3F3F"/>
                </a:solidFill>
                <a:latin typeface="Arial"/>
                <a:ea typeface="Arial"/>
                <a:cs typeface="Arial"/>
                <a:sym typeface="Arial"/>
              </a:rPr>
              <a:t>Penilaian (Asesmen)</a:t>
            </a:r>
            <a:endParaRPr/>
          </a:p>
          <a:p>
            <a:pPr marL="228600" marR="0" lvl="0" indent="-101600" algn="l" rtl="0">
              <a:spcBef>
                <a:spcPts val="0"/>
              </a:spcBef>
              <a:spcAft>
                <a:spcPts val="0"/>
              </a:spcAft>
              <a:buClr>
                <a:schemeClr val="dk1"/>
              </a:buClr>
              <a:buSzPts val="2000"/>
              <a:buFont typeface="Arial"/>
              <a:buNone/>
            </a:pPr>
            <a:endParaRPr sz="2000" b="1">
              <a:solidFill>
                <a:srgbClr val="3F3F3F"/>
              </a:solidFill>
              <a:latin typeface="Arial"/>
              <a:ea typeface="Arial"/>
              <a:cs typeface="Arial"/>
              <a:sym typeface="Arial"/>
            </a:endParaRPr>
          </a:p>
          <a:p>
            <a:pPr marL="0" marR="0" lvl="0" indent="0" algn="l" rtl="0">
              <a:spcBef>
                <a:spcPts val="0"/>
              </a:spcBef>
              <a:spcAft>
                <a:spcPts val="0"/>
              </a:spcAft>
              <a:buNone/>
            </a:pPr>
            <a:r>
              <a:rPr lang="en-US" sz="2000" b="1">
                <a:solidFill>
                  <a:srgbClr val="3F3F3F"/>
                </a:solidFill>
                <a:latin typeface="Arial"/>
                <a:ea typeface="Arial"/>
                <a:cs typeface="Arial"/>
                <a:sym typeface="Arial"/>
              </a:rPr>
              <a:t>Sedangkan lainnya adalah pelengkap</a:t>
            </a:r>
            <a:endParaRPr sz="2000" b="1">
              <a:solidFill>
                <a:srgbClr val="3F3F3F"/>
              </a:solidFill>
              <a:latin typeface="Arial"/>
              <a:ea typeface="Arial"/>
              <a:cs typeface="Arial"/>
              <a:sym typeface="Arial"/>
            </a:endParaRPr>
          </a:p>
        </p:txBody>
      </p:sp>
      <p:sp>
        <p:nvSpPr>
          <p:cNvPr id="498" name="Google Shape;498;p39"/>
          <p:cNvSpPr/>
          <p:nvPr/>
        </p:nvSpPr>
        <p:spPr>
          <a:xfrm rot="310011">
            <a:off x="10443946" y="1697940"/>
            <a:ext cx="1048706" cy="787438"/>
          </a:xfrm>
          <a:custGeom>
            <a:avLst/>
            <a:gdLst/>
            <a:ahLst/>
            <a:cxnLst/>
            <a:rect l="l" t="t" r="r" b="b"/>
            <a:pathLst>
              <a:path w="3379769" h="3383677" extrusionOk="0">
                <a:moveTo>
                  <a:pt x="1566674" y="8617"/>
                </a:moveTo>
                <a:cubicBezTo>
                  <a:pt x="2497447" y="-75547"/>
                  <a:pt x="3307150" y="466278"/>
                  <a:pt x="3375197" y="1218817"/>
                </a:cubicBezTo>
                <a:cubicBezTo>
                  <a:pt x="3414663" y="1655275"/>
                  <a:pt x="3195986" y="2066754"/>
                  <a:pt x="2822915" y="2350758"/>
                </a:cubicBezTo>
                <a:lnTo>
                  <a:pt x="2415824" y="3383677"/>
                </a:lnTo>
                <a:lnTo>
                  <a:pt x="2346481" y="2612235"/>
                </a:lnTo>
                <a:cubicBezTo>
                  <a:pt x="2181509" y="2675136"/>
                  <a:pt x="2002072" y="2716714"/>
                  <a:pt x="1813096" y="2733802"/>
                </a:cubicBezTo>
                <a:cubicBezTo>
                  <a:pt x="882323" y="2817966"/>
                  <a:pt x="72620" y="2276141"/>
                  <a:pt x="4573" y="1523602"/>
                </a:cubicBezTo>
                <a:cubicBezTo>
                  <a:pt x="-63475" y="771063"/>
                  <a:pt x="635901" y="92781"/>
                  <a:pt x="1566674" y="8617"/>
                </a:cubicBezTo>
                <a:close/>
              </a:path>
            </a:pathLst>
          </a:custGeom>
          <a:solidFill>
            <a:schemeClr val="accent1"/>
          </a:solidFill>
          <a:ln w="254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499" name="Google Shape;499;p39"/>
          <p:cNvSpPr/>
          <p:nvPr/>
        </p:nvSpPr>
        <p:spPr>
          <a:xfrm rot="1114331">
            <a:off x="10900004" y="2665722"/>
            <a:ext cx="889974" cy="823654"/>
          </a:xfrm>
          <a:custGeom>
            <a:avLst/>
            <a:gdLst/>
            <a:ahLst/>
            <a:cxnLst/>
            <a:rect l="l" t="t" r="r" b="b"/>
            <a:pathLst>
              <a:path w="936104" h="1001868" extrusionOk="0">
                <a:moveTo>
                  <a:pt x="108014" y="0"/>
                </a:moveTo>
                <a:lnTo>
                  <a:pt x="828090" y="0"/>
                </a:lnTo>
                <a:cubicBezTo>
                  <a:pt x="887744" y="0"/>
                  <a:pt x="936104" y="48360"/>
                  <a:pt x="936104" y="108014"/>
                </a:cubicBezTo>
                <a:lnTo>
                  <a:pt x="936104" y="540058"/>
                </a:lnTo>
                <a:cubicBezTo>
                  <a:pt x="936104" y="599712"/>
                  <a:pt x="887744" y="648072"/>
                  <a:pt x="828090" y="648072"/>
                </a:cubicBezTo>
                <a:lnTo>
                  <a:pt x="676954" y="648072"/>
                </a:lnTo>
                <a:lnTo>
                  <a:pt x="500056" y="1001868"/>
                </a:lnTo>
                <a:lnTo>
                  <a:pt x="521498" y="648072"/>
                </a:lnTo>
                <a:lnTo>
                  <a:pt x="108014" y="648072"/>
                </a:lnTo>
                <a:cubicBezTo>
                  <a:pt x="48360" y="648072"/>
                  <a:pt x="0" y="599712"/>
                  <a:pt x="0" y="540058"/>
                </a:cubicBezTo>
                <a:lnTo>
                  <a:pt x="0" y="108014"/>
                </a:lnTo>
                <a:cubicBezTo>
                  <a:pt x="0" y="48360"/>
                  <a:pt x="48360" y="0"/>
                  <a:pt x="108014" y="0"/>
                </a:cubicBezTo>
                <a:close/>
              </a:path>
            </a:pathLst>
          </a:custGeom>
          <a:solidFill>
            <a:schemeClr val="accent2"/>
          </a:solidFill>
          <a:ln w="254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500" name="Google Shape;500;p39"/>
          <p:cNvGrpSpPr/>
          <p:nvPr/>
        </p:nvGrpSpPr>
        <p:grpSpPr>
          <a:xfrm rot="-2091076">
            <a:off x="9290437" y="1235744"/>
            <a:ext cx="1177455" cy="988565"/>
            <a:chOff x="6873150" y="1878660"/>
            <a:chExt cx="1177455" cy="988565"/>
          </a:xfrm>
        </p:grpSpPr>
        <p:sp>
          <p:nvSpPr>
            <p:cNvPr id="501" name="Google Shape;501;p39"/>
            <p:cNvSpPr/>
            <p:nvPr/>
          </p:nvSpPr>
          <p:spPr>
            <a:xfrm rot="1802267">
              <a:off x="6936205" y="2105936"/>
              <a:ext cx="1051344" cy="534013"/>
            </a:xfrm>
            <a:custGeom>
              <a:avLst/>
              <a:gdLst/>
              <a:ahLst/>
              <a:cxnLst/>
              <a:rect l="l" t="t" r="r" b="b"/>
              <a:pathLst>
                <a:path w="1642560" h="1112415" extrusionOk="0">
                  <a:moveTo>
                    <a:pt x="785832" y="0"/>
                  </a:moveTo>
                  <a:cubicBezTo>
                    <a:pt x="889284" y="0"/>
                    <a:pt x="978919" y="59154"/>
                    <a:pt x="1021736" y="146002"/>
                  </a:cubicBezTo>
                  <a:cubicBezTo>
                    <a:pt x="1051604" y="124976"/>
                    <a:pt x="1088165" y="114656"/>
                    <a:pt x="1127136" y="114656"/>
                  </a:cubicBezTo>
                  <a:cubicBezTo>
                    <a:pt x="1241918" y="114656"/>
                    <a:pt x="1335792" y="204176"/>
                    <a:pt x="1341808" y="317265"/>
                  </a:cubicBezTo>
                  <a:cubicBezTo>
                    <a:pt x="1367781" y="306011"/>
                    <a:pt x="1396440" y="299856"/>
                    <a:pt x="1426536" y="299856"/>
                  </a:cubicBezTo>
                  <a:cubicBezTo>
                    <a:pt x="1545843" y="299856"/>
                    <a:pt x="1642560" y="396573"/>
                    <a:pt x="1642560" y="515880"/>
                  </a:cubicBezTo>
                  <a:cubicBezTo>
                    <a:pt x="1642560" y="635187"/>
                    <a:pt x="1545843" y="731904"/>
                    <a:pt x="1426536" y="731904"/>
                  </a:cubicBezTo>
                  <a:cubicBezTo>
                    <a:pt x="1410361" y="731904"/>
                    <a:pt x="1394601" y="730126"/>
                    <a:pt x="1379539" y="726326"/>
                  </a:cubicBezTo>
                  <a:cubicBezTo>
                    <a:pt x="1382751" y="740807"/>
                    <a:pt x="1384368" y="755855"/>
                    <a:pt x="1384368" y="771280"/>
                  </a:cubicBezTo>
                  <a:cubicBezTo>
                    <a:pt x="1384368" y="890587"/>
                    <a:pt x="1287651" y="987304"/>
                    <a:pt x="1168344" y="987304"/>
                  </a:cubicBezTo>
                  <a:cubicBezTo>
                    <a:pt x="1116932" y="987304"/>
                    <a:pt x="1069714" y="969344"/>
                    <a:pt x="1034633" y="936870"/>
                  </a:cubicBezTo>
                  <a:cubicBezTo>
                    <a:pt x="998570" y="1039401"/>
                    <a:pt x="900661" y="1112415"/>
                    <a:pt x="785697" y="1112415"/>
                  </a:cubicBezTo>
                  <a:cubicBezTo>
                    <a:pt x="664714" y="1112415"/>
                    <a:pt x="562616" y="1031553"/>
                    <a:pt x="531704" y="920578"/>
                  </a:cubicBezTo>
                  <a:cubicBezTo>
                    <a:pt x="504162" y="935791"/>
                    <a:pt x="472429" y="943424"/>
                    <a:pt x="438912" y="943424"/>
                  </a:cubicBezTo>
                  <a:cubicBezTo>
                    <a:pt x="328998" y="943424"/>
                    <a:pt x="238256" y="861336"/>
                    <a:pt x="225670" y="754991"/>
                  </a:cubicBezTo>
                  <a:cubicBezTo>
                    <a:pt x="222493" y="755833"/>
                    <a:pt x="219267" y="755904"/>
                    <a:pt x="216024" y="755904"/>
                  </a:cubicBezTo>
                  <a:cubicBezTo>
                    <a:pt x="96717" y="755904"/>
                    <a:pt x="0" y="659187"/>
                    <a:pt x="0" y="539880"/>
                  </a:cubicBezTo>
                  <a:cubicBezTo>
                    <a:pt x="0" y="429577"/>
                    <a:pt x="82669" y="338583"/>
                    <a:pt x="189559" y="326524"/>
                  </a:cubicBezTo>
                  <a:cubicBezTo>
                    <a:pt x="199739" y="217704"/>
                    <a:pt x="291631" y="132944"/>
                    <a:pt x="403320" y="132944"/>
                  </a:cubicBezTo>
                  <a:cubicBezTo>
                    <a:pt x="453838" y="132944"/>
                    <a:pt x="500306" y="150285"/>
                    <a:pt x="534992" y="182003"/>
                  </a:cubicBezTo>
                  <a:cubicBezTo>
                    <a:pt x="568948" y="76087"/>
                    <a:pt x="668505" y="0"/>
                    <a:pt x="785832" y="0"/>
                  </a:cubicBezTo>
                  <a:close/>
                </a:path>
              </a:pathLst>
            </a:custGeom>
            <a:solidFill>
              <a:schemeClr val="accent4"/>
            </a:solidFill>
            <a:ln w="254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502" name="Google Shape;502;p39"/>
            <p:cNvSpPr/>
            <p:nvPr/>
          </p:nvSpPr>
          <p:spPr>
            <a:xfrm rot="1802267">
              <a:off x="7415754" y="2668663"/>
              <a:ext cx="138270" cy="82883"/>
            </a:xfrm>
            <a:prstGeom prst="ellipse">
              <a:avLst/>
            </a:prstGeom>
            <a:solidFill>
              <a:schemeClr val="accent4"/>
            </a:solidFill>
            <a:ln w="254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503" name="Google Shape;503;p39"/>
            <p:cNvSpPr/>
            <p:nvPr/>
          </p:nvSpPr>
          <p:spPr>
            <a:xfrm rot="1802267">
              <a:off x="7328019" y="2747505"/>
              <a:ext cx="99123" cy="59418"/>
            </a:xfrm>
            <a:prstGeom prst="ellipse">
              <a:avLst/>
            </a:prstGeom>
            <a:solidFill>
              <a:schemeClr val="accent4"/>
            </a:solidFill>
            <a:ln w="254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504" name="Google Shape;504;p39"/>
            <p:cNvSpPr/>
            <p:nvPr/>
          </p:nvSpPr>
          <p:spPr>
            <a:xfrm rot="1802267">
              <a:off x="7223281" y="2780130"/>
              <a:ext cx="69202" cy="41482"/>
            </a:xfrm>
            <a:prstGeom prst="ellipse">
              <a:avLst/>
            </a:prstGeom>
            <a:solidFill>
              <a:schemeClr val="accent4"/>
            </a:solidFill>
            <a:ln w="254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sp>
        <p:nvSpPr>
          <p:cNvPr id="505" name="Google Shape;505;p39"/>
          <p:cNvSpPr/>
          <p:nvPr/>
        </p:nvSpPr>
        <p:spPr>
          <a:xfrm rot="-704199" flipH="1">
            <a:off x="7585931" y="2318487"/>
            <a:ext cx="980439" cy="691652"/>
          </a:xfrm>
          <a:custGeom>
            <a:avLst/>
            <a:gdLst/>
            <a:ahLst/>
            <a:cxnLst/>
            <a:rect l="l" t="t" r="r" b="b"/>
            <a:pathLst>
              <a:path w="3369265" h="3169133" extrusionOk="0">
                <a:moveTo>
                  <a:pt x="1853392" y="22467"/>
                </a:moveTo>
                <a:cubicBezTo>
                  <a:pt x="2779038" y="151306"/>
                  <a:pt x="3453866" y="798582"/>
                  <a:pt x="3360663" y="1468199"/>
                </a:cubicBezTo>
                <a:cubicBezTo>
                  <a:pt x="3310970" y="1825219"/>
                  <a:pt x="3052981" y="2116507"/>
                  <a:pt x="2681968" y="2289712"/>
                </a:cubicBezTo>
                <a:cubicBezTo>
                  <a:pt x="2533004" y="2673273"/>
                  <a:pt x="2266664" y="2974536"/>
                  <a:pt x="1905221" y="3169133"/>
                </a:cubicBezTo>
                <a:cubicBezTo>
                  <a:pt x="2064692" y="2914965"/>
                  <a:pt x="2148188" y="2677164"/>
                  <a:pt x="2159688" y="2445531"/>
                </a:cubicBezTo>
                <a:cubicBezTo>
                  <a:pt x="1956897" y="2476512"/>
                  <a:pt x="1739289" y="2478459"/>
                  <a:pt x="1515873" y="2447362"/>
                </a:cubicBezTo>
                <a:cubicBezTo>
                  <a:pt x="590227" y="2318523"/>
                  <a:pt x="-84601" y="1671247"/>
                  <a:pt x="8602" y="1001630"/>
                </a:cubicBezTo>
                <a:cubicBezTo>
                  <a:pt x="101805" y="332013"/>
                  <a:pt x="927745" y="-106373"/>
                  <a:pt x="1853392" y="22467"/>
                </a:cubicBezTo>
                <a:close/>
              </a:path>
            </a:pathLst>
          </a:custGeom>
          <a:solidFill>
            <a:schemeClr val="accent2"/>
          </a:solidFill>
          <a:ln w="254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2700">
              <a:solidFill>
                <a:schemeClr val="lt1"/>
              </a:solidFill>
              <a:latin typeface="Arial"/>
              <a:ea typeface="Arial"/>
              <a:cs typeface="Arial"/>
              <a:sym typeface="Arial"/>
            </a:endParaRPr>
          </a:p>
        </p:txBody>
      </p:sp>
      <p:sp>
        <p:nvSpPr>
          <p:cNvPr id="506" name="Google Shape;506;p39"/>
          <p:cNvSpPr/>
          <p:nvPr/>
        </p:nvSpPr>
        <p:spPr>
          <a:xfrm rot="-1300296" flipH="1">
            <a:off x="7461922" y="3186934"/>
            <a:ext cx="889974" cy="823654"/>
          </a:xfrm>
          <a:custGeom>
            <a:avLst/>
            <a:gdLst/>
            <a:ahLst/>
            <a:cxnLst/>
            <a:rect l="l" t="t" r="r" b="b"/>
            <a:pathLst>
              <a:path w="936104" h="1001868" extrusionOk="0">
                <a:moveTo>
                  <a:pt x="108014" y="0"/>
                </a:moveTo>
                <a:lnTo>
                  <a:pt x="828090" y="0"/>
                </a:lnTo>
                <a:cubicBezTo>
                  <a:pt x="887744" y="0"/>
                  <a:pt x="936104" y="48360"/>
                  <a:pt x="936104" y="108014"/>
                </a:cubicBezTo>
                <a:lnTo>
                  <a:pt x="936104" y="540058"/>
                </a:lnTo>
                <a:cubicBezTo>
                  <a:pt x="936104" y="599712"/>
                  <a:pt x="887744" y="648072"/>
                  <a:pt x="828090" y="648072"/>
                </a:cubicBezTo>
                <a:lnTo>
                  <a:pt x="676954" y="648072"/>
                </a:lnTo>
                <a:lnTo>
                  <a:pt x="500056" y="1001868"/>
                </a:lnTo>
                <a:lnTo>
                  <a:pt x="521498" y="648072"/>
                </a:lnTo>
                <a:lnTo>
                  <a:pt x="108014" y="648072"/>
                </a:lnTo>
                <a:cubicBezTo>
                  <a:pt x="48360" y="648072"/>
                  <a:pt x="0" y="599712"/>
                  <a:pt x="0" y="540058"/>
                </a:cubicBezTo>
                <a:lnTo>
                  <a:pt x="0" y="108014"/>
                </a:lnTo>
                <a:cubicBezTo>
                  <a:pt x="0" y="48360"/>
                  <a:pt x="48360" y="0"/>
                  <a:pt x="108014" y="0"/>
                </a:cubicBezTo>
                <a:close/>
              </a:path>
            </a:pathLst>
          </a:custGeom>
          <a:solidFill>
            <a:schemeClr val="accent1"/>
          </a:solidFill>
          <a:ln w="254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507" name="Google Shape;507;p39"/>
          <p:cNvSpPr/>
          <p:nvPr/>
        </p:nvSpPr>
        <p:spPr>
          <a:xfrm rot="-1300296" flipH="1">
            <a:off x="8327106" y="1534642"/>
            <a:ext cx="889974" cy="823654"/>
          </a:xfrm>
          <a:custGeom>
            <a:avLst/>
            <a:gdLst/>
            <a:ahLst/>
            <a:cxnLst/>
            <a:rect l="l" t="t" r="r" b="b"/>
            <a:pathLst>
              <a:path w="936104" h="1001868" extrusionOk="0">
                <a:moveTo>
                  <a:pt x="108014" y="0"/>
                </a:moveTo>
                <a:lnTo>
                  <a:pt x="828090" y="0"/>
                </a:lnTo>
                <a:cubicBezTo>
                  <a:pt x="887744" y="0"/>
                  <a:pt x="936104" y="48360"/>
                  <a:pt x="936104" y="108014"/>
                </a:cubicBezTo>
                <a:lnTo>
                  <a:pt x="936104" y="540058"/>
                </a:lnTo>
                <a:cubicBezTo>
                  <a:pt x="936104" y="599712"/>
                  <a:pt x="887744" y="648072"/>
                  <a:pt x="828090" y="648072"/>
                </a:cubicBezTo>
                <a:lnTo>
                  <a:pt x="676954" y="648072"/>
                </a:lnTo>
                <a:lnTo>
                  <a:pt x="500056" y="1001868"/>
                </a:lnTo>
                <a:lnTo>
                  <a:pt x="521498" y="648072"/>
                </a:lnTo>
                <a:lnTo>
                  <a:pt x="108014" y="648072"/>
                </a:lnTo>
                <a:cubicBezTo>
                  <a:pt x="48360" y="648072"/>
                  <a:pt x="0" y="599712"/>
                  <a:pt x="0" y="540058"/>
                </a:cubicBezTo>
                <a:lnTo>
                  <a:pt x="0" y="108014"/>
                </a:lnTo>
                <a:cubicBezTo>
                  <a:pt x="0" y="48360"/>
                  <a:pt x="48360" y="0"/>
                  <a:pt x="108014" y="0"/>
                </a:cubicBezTo>
                <a:close/>
              </a:path>
            </a:pathLst>
          </a:custGeom>
          <a:solidFill>
            <a:schemeClr val="accent3"/>
          </a:solidFill>
          <a:ln w="254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508" name="Google Shape;508;p39"/>
          <p:cNvGrpSpPr/>
          <p:nvPr/>
        </p:nvGrpSpPr>
        <p:grpSpPr>
          <a:xfrm>
            <a:off x="222056" y="2708091"/>
            <a:ext cx="6202313" cy="721544"/>
            <a:chOff x="6324699" y="2356411"/>
            <a:chExt cx="2736305" cy="721544"/>
          </a:xfrm>
        </p:grpSpPr>
        <p:sp>
          <p:nvSpPr>
            <p:cNvPr id="509" name="Google Shape;509;p39"/>
            <p:cNvSpPr txBox="1"/>
            <p:nvPr/>
          </p:nvSpPr>
          <p:spPr>
            <a:xfrm>
              <a:off x="6324700" y="2616290"/>
              <a:ext cx="273630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595959"/>
                  </a:solidFill>
                  <a:latin typeface="Arial"/>
                  <a:ea typeface="Arial"/>
                  <a:cs typeface="Arial"/>
                  <a:sym typeface="Arial"/>
                </a:rPr>
                <a:t>Tentang Penyederhanaan RPP</a:t>
              </a:r>
              <a:endParaRPr sz="2400" b="1">
                <a:solidFill>
                  <a:srgbClr val="595959"/>
                </a:solidFill>
                <a:latin typeface="Arial"/>
                <a:ea typeface="Arial"/>
                <a:cs typeface="Arial"/>
                <a:sym typeface="Arial"/>
              </a:endParaRPr>
            </a:p>
          </p:txBody>
        </p:sp>
        <p:sp>
          <p:nvSpPr>
            <p:cNvPr id="510" name="Google Shape;510;p39"/>
            <p:cNvSpPr txBox="1"/>
            <p:nvPr/>
          </p:nvSpPr>
          <p:spPr>
            <a:xfrm>
              <a:off x="6324699" y="2356411"/>
              <a:ext cx="273630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595959"/>
                  </a:solidFill>
                  <a:latin typeface="Arial"/>
                  <a:ea typeface="Arial"/>
                  <a:cs typeface="Arial"/>
                  <a:sym typeface="Arial"/>
                </a:rPr>
                <a:t>Menurut Surat Edaran no 14 tahun 2019</a:t>
              </a:r>
              <a:endParaRPr sz="2400" b="1">
                <a:solidFill>
                  <a:srgbClr val="595959"/>
                </a:solidFill>
                <a:latin typeface="Arial"/>
                <a:ea typeface="Arial"/>
                <a:cs typeface="Arial"/>
                <a:sym typeface="Arial"/>
              </a:endParaRPr>
            </a:p>
          </p:txBody>
        </p:sp>
      </p:grpSp>
      <p:sp>
        <p:nvSpPr>
          <p:cNvPr id="511" name="Google Shape;511;p39"/>
          <p:cNvSpPr/>
          <p:nvPr/>
        </p:nvSpPr>
        <p:spPr>
          <a:xfrm>
            <a:off x="8518576" y="1648139"/>
            <a:ext cx="350627" cy="269329"/>
          </a:xfrm>
          <a:custGeom>
            <a:avLst/>
            <a:gdLst/>
            <a:ahLst/>
            <a:cxnLst/>
            <a:rect l="l" t="t" r="r" b="b"/>
            <a:pathLst>
              <a:path w="3186824" h="2447912" extrusionOk="0">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512" name="Google Shape;512;p39"/>
          <p:cNvSpPr/>
          <p:nvPr/>
        </p:nvSpPr>
        <p:spPr>
          <a:xfrm>
            <a:off x="7899656" y="2400454"/>
            <a:ext cx="356478" cy="307637"/>
          </a:xfrm>
          <a:custGeom>
            <a:avLst/>
            <a:gdLst/>
            <a:ahLst/>
            <a:cxnLst/>
            <a:rect l="l" t="t" r="r" b="b"/>
            <a:pathLst>
              <a:path w="3240006" h="2796091" extrusionOk="0">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513" name="Google Shape;513;p39"/>
          <p:cNvSpPr/>
          <p:nvPr/>
        </p:nvSpPr>
        <p:spPr>
          <a:xfrm rot="8100000">
            <a:off x="9763500" y="1606073"/>
            <a:ext cx="245027" cy="245028"/>
          </a:xfrm>
          <a:custGeom>
            <a:avLst/>
            <a:gdLst/>
            <a:ahLst/>
            <a:cxnLst/>
            <a:rect l="l" t="t" r="r" b="b"/>
            <a:pathLst>
              <a:path w="2483832" h="2483835" extrusionOk="0">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514" name="Google Shape;514;p39"/>
          <p:cNvSpPr/>
          <p:nvPr/>
        </p:nvSpPr>
        <p:spPr>
          <a:xfrm>
            <a:off x="7682054" y="3320192"/>
            <a:ext cx="300658" cy="303169"/>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515" name="Google Shape;515;p39"/>
          <p:cNvSpPr/>
          <p:nvPr/>
        </p:nvSpPr>
        <p:spPr>
          <a:xfrm rot="2700000">
            <a:off x="11293389" y="2706066"/>
            <a:ext cx="250429" cy="448973"/>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516" name="Google Shape;516;p39"/>
          <p:cNvSpPr/>
          <p:nvPr/>
        </p:nvSpPr>
        <p:spPr>
          <a:xfrm>
            <a:off x="10826653" y="1856729"/>
            <a:ext cx="339147" cy="31747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pic>
        <p:nvPicPr>
          <p:cNvPr id="517" name="Google Shape;517;p39"/>
          <p:cNvPicPr preferRelativeResize="0">
            <a:picLocks noGrp="1"/>
          </p:cNvPicPr>
          <p:nvPr>
            <p:ph type="pic" idx="2"/>
          </p:nvPr>
        </p:nvPicPr>
        <p:blipFill rotWithShape="1">
          <a:blip r:embed="rId3">
            <a:alphaModFix/>
          </a:blip>
          <a:srcRect l="10351" t="-39450" r="8244" b="-36829"/>
          <a:stretch/>
        </p:blipFill>
        <p:spPr>
          <a:xfrm>
            <a:off x="8898129" y="2735416"/>
            <a:ext cx="1672517" cy="2613110"/>
          </a:xfrm>
          <a:prstGeom prst="rect">
            <a:avLst/>
          </a:prstGeom>
          <a:solidFill>
            <a:srgbClr val="F2F2F2"/>
          </a:solidFill>
          <a:ln>
            <a:noFill/>
          </a:ln>
        </p:spPr>
      </p:pic>
      <p:sp>
        <p:nvSpPr>
          <p:cNvPr id="518" name="Google Shape;518;p39"/>
          <p:cNvSpPr txBox="1"/>
          <p:nvPr/>
        </p:nvSpPr>
        <p:spPr>
          <a:xfrm>
            <a:off x="356686" y="850762"/>
            <a:ext cx="6202313"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Konsep Merdeka Belajar ala Nadiem Makarim terdorong karena keinginannya menciptakan suasana belajar yang bahagia tanpa dibebani dengan pencapaian skor atau nilai tertentu.</a:t>
            </a:r>
            <a:endParaRPr sz="2000" b="1">
              <a:solidFill>
                <a:srgbClr val="3F3F3F"/>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500"/>
                                        <p:tgtEl>
                                          <p:spTgt spid="5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96"/>
                                        </p:tgtEl>
                                        <p:attrNameLst>
                                          <p:attrName>style.visibility</p:attrName>
                                        </p:attrNameLst>
                                      </p:cBhvr>
                                      <p:to>
                                        <p:strVal val="visible"/>
                                      </p:to>
                                    </p:set>
                                    <p:anim calcmode="lin" valueType="num">
                                      <p:cBhvr additive="base">
                                        <p:cTn id="12" dur="500"/>
                                        <p:tgtEl>
                                          <p:spTgt spid="49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495">
                                            <p:txEl>
                                              <p:pRg st="0" end="0"/>
                                            </p:txEl>
                                          </p:spTgt>
                                        </p:tgtEl>
                                        <p:attrNameLst>
                                          <p:attrName>style.visibility</p:attrName>
                                        </p:attrNameLst>
                                      </p:cBhvr>
                                      <p:to>
                                        <p:strVal val="visible"/>
                                      </p:to>
                                    </p:set>
                                    <p:anim calcmode="lin" valueType="num">
                                      <p:cBhvr additive="base">
                                        <p:cTn id="17" dur="500"/>
                                        <p:tgtEl>
                                          <p:spTgt spid="4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18"/>
                                        </p:tgtEl>
                                        <p:attrNameLst>
                                          <p:attrName>style.visibility</p:attrName>
                                        </p:attrNameLst>
                                      </p:cBhvr>
                                      <p:to>
                                        <p:strVal val="visible"/>
                                      </p:to>
                                    </p:set>
                                    <p:anim calcmode="lin" valueType="num">
                                      <p:cBhvr additive="base">
                                        <p:cTn id="22" dur="500"/>
                                        <p:tgtEl>
                                          <p:spTgt spid="518"/>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08"/>
                                        </p:tgtEl>
                                        <p:attrNameLst>
                                          <p:attrName>style.visibility</p:attrName>
                                        </p:attrNameLst>
                                      </p:cBhvr>
                                      <p:to>
                                        <p:strVal val="visible"/>
                                      </p:to>
                                    </p:set>
                                    <p:anim calcmode="lin" valueType="num">
                                      <p:cBhvr additive="base">
                                        <p:cTn id="27" dur="500"/>
                                        <p:tgtEl>
                                          <p:spTgt spid="508"/>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97"/>
                                        </p:tgtEl>
                                        <p:attrNameLst>
                                          <p:attrName>style.visibility</p:attrName>
                                        </p:attrNameLst>
                                      </p:cBhvr>
                                      <p:to>
                                        <p:strVal val="visible"/>
                                      </p:to>
                                    </p:set>
                                    <p:anim calcmode="lin" valueType="num">
                                      <p:cBhvr additive="base">
                                        <p:cTn id="32" dur="500"/>
                                        <p:tgtEl>
                                          <p:spTgt spid="49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40"/>
          <p:cNvPicPr preferRelativeResize="0">
            <a:picLocks noGrp="1"/>
          </p:cNvPicPr>
          <p:nvPr>
            <p:ph type="pic" idx="2"/>
          </p:nvPr>
        </p:nvPicPr>
        <p:blipFill rotWithShape="1">
          <a:blip r:embed="rId3">
            <a:alphaModFix/>
          </a:blip>
          <a:srcRect t="20685" b="50043"/>
          <a:stretch/>
        </p:blipFill>
        <p:spPr>
          <a:xfrm>
            <a:off x="0" y="0"/>
            <a:ext cx="12196763" cy="3570288"/>
          </a:xfrm>
          <a:prstGeom prst="rect">
            <a:avLst/>
          </a:prstGeom>
          <a:solidFill>
            <a:srgbClr val="F2F2F2"/>
          </a:solidFill>
          <a:ln>
            <a:noFill/>
          </a:ln>
        </p:spPr>
      </p:pic>
      <p:grpSp>
        <p:nvGrpSpPr>
          <p:cNvPr id="524" name="Google Shape;524;p40"/>
          <p:cNvGrpSpPr/>
          <p:nvPr/>
        </p:nvGrpSpPr>
        <p:grpSpPr>
          <a:xfrm>
            <a:off x="772508" y="1381362"/>
            <a:ext cx="2363006" cy="4388439"/>
            <a:chOff x="445712" y="1449040"/>
            <a:chExt cx="2113018" cy="3924176"/>
          </a:xfrm>
        </p:grpSpPr>
        <p:sp>
          <p:nvSpPr>
            <p:cNvPr id="525" name="Google Shape;525;p40"/>
            <p:cNvSpPr/>
            <p:nvPr/>
          </p:nvSpPr>
          <p:spPr>
            <a:xfrm>
              <a:off x="445712" y="1449040"/>
              <a:ext cx="2113018" cy="3924176"/>
            </a:xfrm>
            <a:prstGeom prst="roundRect">
              <a:avLst>
                <a:gd name="adj" fmla="val 1358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526" name="Google Shape;526;p40"/>
            <p:cNvSpPr/>
            <p:nvPr/>
          </p:nvSpPr>
          <p:spPr>
            <a:xfrm>
              <a:off x="1379920" y="1650572"/>
              <a:ext cx="216024" cy="34350"/>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527" name="Google Shape;527;p40"/>
            <p:cNvGrpSpPr/>
            <p:nvPr/>
          </p:nvGrpSpPr>
          <p:grpSpPr>
            <a:xfrm>
              <a:off x="1407705" y="5045834"/>
              <a:ext cx="211967" cy="211967"/>
              <a:chOff x="1549420" y="5712364"/>
              <a:chExt cx="312583" cy="312583"/>
            </a:xfrm>
          </p:grpSpPr>
          <p:sp>
            <p:nvSpPr>
              <p:cNvPr id="528" name="Google Shape;528;p40"/>
              <p:cNvSpPr/>
              <p:nvPr/>
            </p:nvSpPr>
            <p:spPr>
              <a:xfrm>
                <a:off x="1549420" y="5712364"/>
                <a:ext cx="312583" cy="312583"/>
              </a:xfrm>
              <a:prstGeom prst="ellipse">
                <a:avLst/>
              </a:prstGeom>
              <a:gradFill>
                <a:gsLst>
                  <a:gs pos="0">
                    <a:srgbClr val="0F0F0F"/>
                  </a:gs>
                  <a:gs pos="56000">
                    <a:srgbClr val="595959"/>
                  </a:gs>
                  <a:gs pos="91000">
                    <a:srgbClr val="7F7F7F"/>
                  </a:gs>
                  <a:gs pos="100000">
                    <a:srgbClr val="BFBFBF"/>
                  </a:gs>
                </a:gsLst>
                <a:lin ang="10800000" scaled="0"/>
              </a:gra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529" name="Google Shape;529;p40"/>
              <p:cNvSpPr/>
              <p:nvPr/>
            </p:nvSpPr>
            <p:spPr>
              <a:xfrm>
                <a:off x="1634225" y="5796647"/>
                <a:ext cx="142969" cy="144016"/>
              </a:xfrm>
              <a:prstGeom prst="roundRect">
                <a:avLst>
                  <a:gd name="adj" fmla="val 16667"/>
                </a:avLst>
              </a:prstGeom>
              <a:solidFill>
                <a:srgbClr val="737373"/>
              </a:solidFill>
              <a:ln w="9525" cap="flat" cmpd="sng">
                <a:solidFill>
                  <a:srgbClr val="B0B0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grpSp>
      <p:grpSp>
        <p:nvGrpSpPr>
          <p:cNvPr id="530" name="Google Shape;530;p40"/>
          <p:cNvGrpSpPr/>
          <p:nvPr/>
        </p:nvGrpSpPr>
        <p:grpSpPr>
          <a:xfrm>
            <a:off x="3344198" y="3749346"/>
            <a:ext cx="8617452" cy="2622527"/>
            <a:chOff x="8621632" y="4933373"/>
            <a:chExt cx="2772000" cy="884634"/>
          </a:xfrm>
        </p:grpSpPr>
        <p:sp>
          <p:nvSpPr>
            <p:cNvPr id="531" name="Google Shape;531;p40"/>
            <p:cNvSpPr txBox="1"/>
            <p:nvPr/>
          </p:nvSpPr>
          <p:spPr>
            <a:xfrm>
              <a:off x="8621632" y="5205471"/>
              <a:ext cx="2772000" cy="6125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3F3F3F"/>
                  </a:solidFill>
                  <a:latin typeface="Arial"/>
                  <a:ea typeface="Arial"/>
                  <a:cs typeface="Arial"/>
                  <a:sym typeface="Arial"/>
                </a:rPr>
                <a:t>Karena adanya penyederhanaan RPP. Maka semua komponen RPP yang 13  dikerucutkan menjadi 3 Komponen Inti . Jika kita telaah lagi isi dari KI dan KD semua tertampung dalam Komponen Inti yang 3(tujuan, kegiatan inti, penilaian)</a:t>
              </a:r>
              <a:endParaRPr sz="2800">
                <a:solidFill>
                  <a:srgbClr val="3F3F3F"/>
                </a:solidFill>
                <a:latin typeface="Arial"/>
                <a:ea typeface="Arial"/>
                <a:cs typeface="Arial"/>
                <a:sym typeface="Arial"/>
              </a:endParaRPr>
            </a:p>
          </p:txBody>
        </p:sp>
        <p:sp>
          <p:nvSpPr>
            <p:cNvPr id="532" name="Google Shape;532;p40"/>
            <p:cNvSpPr txBox="1"/>
            <p:nvPr/>
          </p:nvSpPr>
          <p:spPr>
            <a:xfrm>
              <a:off x="8621632" y="4933373"/>
              <a:ext cx="2772000" cy="1972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1">
                  <a:solidFill>
                    <a:srgbClr val="3F3F3F"/>
                  </a:solidFill>
                  <a:latin typeface="Arial"/>
                  <a:ea typeface="Arial"/>
                  <a:cs typeface="Arial"/>
                  <a:sym typeface="Arial"/>
                </a:rPr>
                <a:t>Lalu bagaimana KI dan KD sekarang?</a:t>
              </a:r>
              <a:endParaRPr sz="3200" b="1" i="1">
                <a:solidFill>
                  <a:srgbClr val="3F3F3F"/>
                </a:solidFill>
                <a:latin typeface="Arial"/>
                <a:ea typeface="Arial"/>
                <a:cs typeface="Arial"/>
                <a:sym typeface="Arial"/>
              </a:endParaRPr>
            </a:p>
          </p:txBody>
        </p:sp>
      </p:grpSp>
      <p:pic>
        <p:nvPicPr>
          <p:cNvPr id="533" name="Google Shape;533;p40"/>
          <p:cNvPicPr preferRelativeResize="0">
            <a:picLocks noGrp="1"/>
          </p:cNvPicPr>
          <p:nvPr>
            <p:ph type="pic" idx="3"/>
          </p:nvPr>
        </p:nvPicPr>
        <p:blipFill rotWithShape="1">
          <a:blip r:embed="rId4">
            <a:alphaModFix/>
          </a:blip>
          <a:srcRect l="14903" t="-18266" r="7626" b="-62203"/>
          <a:stretch/>
        </p:blipFill>
        <p:spPr>
          <a:xfrm>
            <a:off x="930616" y="1740800"/>
            <a:ext cx="2025659" cy="3511142"/>
          </a:xfrm>
          <a:prstGeom prst="rect">
            <a:avLst/>
          </a:prstGeom>
          <a:solidFill>
            <a:srgbClr val="F2F2F2"/>
          </a:solidFill>
          <a:ln>
            <a:noFill/>
          </a:ln>
        </p:spPr>
      </p:pic>
      <p:sp>
        <p:nvSpPr>
          <p:cNvPr id="534" name="Google Shape;534;p40"/>
          <p:cNvSpPr txBox="1"/>
          <p:nvPr/>
        </p:nvSpPr>
        <p:spPr>
          <a:xfrm>
            <a:off x="358186" y="4041733"/>
            <a:ext cx="3217293"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3F3F3F"/>
                </a:solidFill>
                <a:latin typeface="Arial"/>
                <a:ea typeface="Arial"/>
                <a:cs typeface="Arial"/>
                <a:sym typeface="Arial"/>
              </a:rPr>
              <a:t>KEMENTERIAN</a:t>
            </a:r>
            <a:endParaRPr/>
          </a:p>
          <a:p>
            <a:pPr marL="0" marR="0" lvl="0" indent="0" algn="ctr" rtl="0">
              <a:spcBef>
                <a:spcPts val="0"/>
              </a:spcBef>
              <a:spcAft>
                <a:spcPts val="0"/>
              </a:spcAft>
              <a:buNone/>
            </a:pPr>
            <a:r>
              <a:rPr lang="en-US" sz="1400" b="1">
                <a:solidFill>
                  <a:srgbClr val="3F3F3F"/>
                </a:solidFill>
                <a:latin typeface="Arial"/>
                <a:ea typeface="Arial"/>
                <a:cs typeface="Arial"/>
                <a:sym typeface="Arial"/>
              </a:rPr>
              <a:t>PENDIDIKAN DAN</a:t>
            </a:r>
            <a:endParaRPr/>
          </a:p>
          <a:p>
            <a:pPr marL="0" marR="0" lvl="0" indent="0" algn="ctr" rtl="0">
              <a:spcBef>
                <a:spcPts val="0"/>
              </a:spcBef>
              <a:spcAft>
                <a:spcPts val="0"/>
              </a:spcAft>
              <a:buNone/>
            </a:pPr>
            <a:r>
              <a:rPr lang="en-US" sz="1400" b="1">
                <a:solidFill>
                  <a:srgbClr val="3F3F3F"/>
                </a:solidFill>
                <a:latin typeface="Arial"/>
                <a:ea typeface="Arial"/>
                <a:cs typeface="Arial"/>
                <a:sym typeface="Arial"/>
              </a:rPr>
              <a:t>KEBUDAYAAN</a:t>
            </a:r>
            <a:endParaRPr sz="1400" b="1">
              <a:solidFill>
                <a:srgbClr val="3F3F3F"/>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3"/>
                                        </p:tgtEl>
                                        <p:attrNameLst>
                                          <p:attrName>style.visibility</p:attrName>
                                        </p:attrNameLst>
                                      </p:cBhvr>
                                      <p:to>
                                        <p:strVal val="visible"/>
                                      </p:to>
                                    </p:set>
                                    <p:animEffect transition="in" filter="fade">
                                      <p:cBhvr>
                                        <p:cTn id="7" dur="1000"/>
                                        <p:tgtEl>
                                          <p:spTgt spid="5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3"/>
                                        </p:tgtEl>
                                        <p:attrNameLst>
                                          <p:attrName>style.visibility</p:attrName>
                                        </p:attrNameLst>
                                      </p:cBhvr>
                                      <p:to>
                                        <p:strVal val="visible"/>
                                      </p:to>
                                    </p:set>
                                    <p:animEffect transition="in" filter="fade">
                                      <p:cBhvr>
                                        <p:cTn id="12" dur="500"/>
                                        <p:tgtEl>
                                          <p:spTgt spid="5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30"/>
                                        </p:tgtEl>
                                        <p:attrNameLst>
                                          <p:attrName>style.visibility</p:attrName>
                                        </p:attrNameLst>
                                      </p:cBhvr>
                                      <p:to>
                                        <p:strVal val="visible"/>
                                      </p:to>
                                    </p:set>
                                    <p:anim calcmode="lin" valueType="num">
                                      <p:cBhvr additive="base">
                                        <p:cTn id="17" dur="500"/>
                                        <p:tgtEl>
                                          <p:spTgt spid="5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grpSp>
        <p:nvGrpSpPr>
          <p:cNvPr id="59" name="Google Shape;59;p23"/>
          <p:cNvGrpSpPr/>
          <p:nvPr/>
        </p:nvGrpSpPr>
        <p:grpSpPr>
          <a:xfrm>
            <a:off x="0" y="4676325"/>
            <a:ext cx="12192000" cy="1318987"/>
            <a:chOff x="0" y="4685117"/>
            <a:chExt cx="12192000" cy="1318987"/>
          </a:xfrm>
        </p:grpSpPr>
        <p:sp>
          <p:nvSpPr>
            <p:cNvPr id="60" name="Google Shape;60;p23"/>
            <p:cNvSpPr txBox="1"/>
            <p:nvPr/>
          </p:nvSpPr>
          <p:spPr>
            <a:xfrm>
              <a:off x="0" y="4685117"/>
              <a:ext cx="12192000" cy="101566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6000" b="0" i="0" u="none" strike="noStrike" cap="none">
                <a:solidFill>
                  <a:schemeClr val="lt1"/>
                </a:solidFill>
                <a:latin typeface="Arial"/>
                <a:ea typeface="Arial"/>
                <a:cs typeface="Arial"/>
                <a:sym typeface="Arial"/>
              </a:endParaRPr>
            </a:p>
          </p:txBody>
        </p:sp>
        <p:sp>
          <p:nvSpPr>
            <p:cNvPr id="61" name="Google Shape;61;p23"/>
            <p:cNvSpPr txBox="1"/>
            <p:nvPr/>
          </p:nvSpPr>
          <p:spPr>
            <a:xfrm>
              <a:off x="148" y="5624448"/>
              <a:ext cx="12191852" cy="37965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grpSp>
      <p:sp>
        <p:nvSpPr>
          <p:cNvPr id="62" name="Google Shape;62;p23"/>
          <p:cNvSpPr/>
          <p:nvPr/>
        </p:nvSpPr>
        <p:spPr>
          <a:xfrm>
            <a:off x="1" y="4828755"/>
            <a:ext cx="2088106" cy="116655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3" name="Google Shape;63;p23"/>
          <p:cNvSpPr/>
          <p:nvPr/>
        </p:nvSpPr>
        <p:spPr>
          <a:xfrm>
            <a:off x="10140287" y="4828755"/>
            <a:ext cx="2051565" cy="116655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4" name="Google Shape;64;p23"/>
          <p:cNvSpPr/>
          <p:nvPr/>
        </p:nvSpPr>
        <p:spPr>
          <a:xfrm>
            <a:off x="2479343" y="4214660"/>
            <a:ext cx="7233314" cy="19389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chemeClr val="lt1"/>
                </a:solidFill>
                <a:latin typeface="Arial"/>
                <a:ea typeface="Arial"/>
                <a:cs typeface="Arial"/>
                <a:sym typeface="Arial"/>
              </a:rPr>
              <a:t>Tujuan kurikulum 2013 dituangkan dalam Standar Isi yang merupakan turunan dari Standar Kompetensi Lulusan (SKL) yang terdiri dari Kompetensi Inti (KI) dan Kompetensi Dasar (KD).</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41"/>
          <p:cNvPicPr preferRelativeResize="0"/>
          <p:nvPr/>
        </p:nvPicPr>
        <p:blipFill rotWithShape="1">
          <a:blip r:embed="rId3">
            <a:alphaModFix/>
          </a:blip>
          <a:srcRect l="10117" t="24623" r="9710" b="13349"/>
          <a:stretch/>
        </p:blipFill>
        <p:spPr>
          <a:xfrm>
            <a:off x="702861" y="0"/>
            <a:ext cx="10889995" cy="5891134"/>
          </a:xfrm>
          <a:prstGeom prst="rect">
            <a:avLst/>
          </a:prstGeom>
          <a:noFill/>
          <a:ln>
            <a:noFill/>
          </a:ln>
        </p:spPr>
      </p:pic>
      <p:sp>
        <p:nvSpPr>
          <p:cNvPr id="540" name="Google Shape;540;p41"/>
          <p:cNvSpPr/>
          <p:nvPr/>
        </p:nvSpPr>
        <p:spPr>
          <a:xfrm>
            <a:off x="207072" y="4199169"/>
            <a:ext cx="1621167" cy="2580783"/>
          </a:xfrm>
          <a:custGeom>
            <a:avLst/>
            <a:gdLst/>
            <a:ahLst/>
            <a:cxnLst/>
            <a:rect l="l" t="t" r="r" b="b"/>
            <a:pathLst>
              <a:path w="1136356" h="1808998" extrusionOk="0">
                <a:moveTo>
                  <a:pt x="1127628" y="671962"/>
                </a:moveTo>
                <a:cubicBezTo>
                  <a:pt x="1090089" y="653957"/>
                  <a:pt x="1052720" y="635612"/>
                  <a:pt x="1015351" y="617607"/>
                </a:cubicBezTo>
                <a:cubicBezTo>
                  <a:pt x="1003121" y="611662"/>
                  <a:pt x="1001932" y="611832"/>
                  <a:pt x="995308" y="623383"/>
                </a:cubicBezTo>
                <a:cubicBezTo>
                  <a:pt x="981549" y="647503"/>
                  <a:pt x="967621" y="671453"/>
                  <a:pt x="953862" y="695573"/>
                </a:cubicBezTo>
                <a:cubicBezTo>
                  <a:pt x="918022" y="757911"/>
                  <a:pt x="882182" y="820079"/>
                  <a:pt x="846341" y="882418"/>
                </a:cubicBezTo>
                <a:cubicBezTo>
                  <a:pt x="841416" y="891080"/>
                  <a:pt x="840906" y="891080"/>
                  <a:pt x="833093" y="885305"/>
                </a:cubicBezTo>
                <a:cubicBezTo>
                  <a:pt x="814748" y="871547"/>
                  <a:pt x="796063" y="858128"/>
                  <a:pt x="778228" y="844029"/>
                </a:cubicBezTo>
                <a:cubicBezTo>
                  <a:pt x="762261" y="831460"/>
                  <a:pt x="744766" y="827043"/>
                  <a:pt x="725062" y="830441"/>
                </a:cubicBezTo>
                <a:cubicBezTo>
                  <a:pt x="721665" y="830950"/>
                  <a:pt x="718268" y="831630"/>
                  <a:pt x="715041" y="830271"/>
                </a:cubicBezTo>
                <a:cubicBezTo>
                  <a:pt x="709435" y="827893"/>
                  <a:pt x="704000" y="828912"/>
                  <a:pt x="698564" y="831120"/>
                </a:cubicBezTo>
                <a:cubicBezTo>
                  <a:pt x="692789" y="833328"/>
                  <a:pt x="687014" y="835536"/>
                  <a:pt x="680559" y="834687"/>
                </a:cubicBezTo>
                <a:cubicBezTo>
                  <a:pt x="658308" y="831969"/>
                  <a:pt x="636736" y="826194"/>
                  <a:pt x="614654" y="823137"/>
                </a:cubicBezTo>
                <a:cubicBezTo>
                  <a:pt x="611427" y="822627"/>
                  <a:pt x="608879" y="820929"/>
                  <a:pt x="606671" y="818551"/>
                </a:cubicBezTo>
                <a:cubicBezTo>
                  <a:pt x="600895" y="812096"/>
                  <a:pt x="593422" y="809208"/>
                  <a:pt x="584929" y="808189"/>
                </a:cubicBezTo>
                <a:cubicBezTo>
                  <a:pt x="573208" y="806830"/>
                  <a:pt x="563017" y="800715"/>
                  <a:pt x="552146" y="796639"/>
                </a:cubicBezTo>
                <a:cubicBezTo>
                  <a:pt x="549258" y="795620"/>
                  <a:pt x="546710" y="793411"/>
                  <a:pt x="545351" y="790524"/>
                </a:cubicBezTo>
                <a:cubicBezTo>
                  <a:pt x="535500" y="770990"/>
                  <a:pt x="516306" y="772349"/>
                  <a:pt x="499490" y="772689"/>
                </a:cubicBezTo>
                <a:cubicBezTo>
                  <a:pt x="489977" y="772858"/>
                  <a:pt x="482164" y="772519"/>
                  <a:pt x="475709" y="765555"/>
                </a:cubicBezTo>
                <a:cubicBezTo>
                  <a:pt x="468405" y="757571"/>
                  <a:pt x="459912" y="752815"/>
                  <a:pt x="449381" y="751796"/>
                </a:cubicBezTo>
                <a:cubicBezTo>
                  <a:pt x="443606" y="751286"/>
                  <a:pt x="439869" y="748399"/>
                  <a:pt x="440209" y="741944"/>
                </a:cubicBezTo>
                <a:cubicBezTo>
                  <a:pt x="440548" y="733961"/>
                  <a:pt x="435623" y="730394"/>
                  <a:pt x="428319" y="728865"/>
                </a:cubicBezTo>
                <a:cubicBezTo>
                  <a:pt x="424921" y="728186"/>
                  <a:pt x="421524" y="728016"/>
                  <a:pt x="418127" y="727846"/>
                </a:cubicBezTo>
                <a:cubicBezTo>
                  <a:pt x="407426" y="727336"/>
                  <a:pt x="402840" y="720542"/>
                  <a:pt x="406916" y="710520"/>
                </a:cubicBezTo>
                <a:cubicBezTo>
                  <a:pt x="409464" y="704405"/>
                  <a:pt x="411333" y="698290"/>
                  <a:pt x="413541" y="692175"/>
                </a:cubicBezTo>
                <a:cubicBezTo>
                  <a:pt x="417278" y="682663"/>
                  <a:pt x="417108" y="672132"/>
                  <a:pt x="421354" y="662620"/>
                </a:cubicBezTo>
                <a:cubicBezTo>
                  <a:pt x="428319" y="646993"/>
                  <a:pt x="427469" y="632045"/>
                  <a:pt x="419656" y="616928"/>
                </a:cubicBezTo>
                <a:cubicBezTo>
                  <a:pt x="413031" y="604189"/>
                  <a:pt x="406747" y="591109"/>
                  <a:pt x="403349" y="577011"/>
                </a:cubicBezTo>
                <a:cubicBezTo>
                  <a:pt x="399782" y="562403"/>
                  <a:pt x="394177" y="548475"/>
                  <a:pt x="389081" y="534376"/>
                </a:cubicBezTo>
                <a:cubicBezTo>
                  <a:pt x="381098" y="512295"/>
                  <a:pt x="370567" y="491062"/>
                  <a:pt x="367849" y="467452"/>
                </a:cubicBezTo>
                <a:cubicBezTo>
                  <a:pt x="366490" y="455392"/>
                  <a:pt x="364791" y="443162"/>
                  <a:pt x="373794" y="432631"/>
                </a:cubicBezTo>
                <a:cubicBezTo>
                  <a:pt x="375323" y="430932"/>
                  <a:pt x="375832" y="428554"/>
                  <a:pt x="376681" y="426516"/>
                </a:cubicBezTo>
                <a:cubicBezTo>
                  <a:pt x="379739" y="418872"/>
                  <a:pt x="379060" y="412588"/>
                  <a:pt x="372265" y="406812"/>
                </a:cubicBezTo>
                <a:cubicBezTo>
                  <a:pt x="364452" y="400188"/>
                  <a:pt x="357487" y="392884"/>
                  <a:pt x="350693" y="385240"/>
                </a:cubicBezTo>
                <a:cubicBezTo>
                  <a:pt x="345258" y="379125"/>
                  <a:pt x="345597" y="375558"/>
                  <a:pt x="351542" y="370123"/>
                </a:cubicBezTo>
                <a:cubicBezTo>
                  <a:pt x="357657" y="364517"/>
                  <a:pt x="362753" y="363838"/>
                  <a:pt x="370736" y="368764"/>
                </a:cubicBezTo>
                <a:cubicBezTo>
                  <a:pt x="380249" y="374539"/>
                  <a:pt x="389931" y="379635"/>
                  <a:pt x="400292" y="383542"/>
                </a:cubicBezTo>
                <a:cubicBezTo>
                  <a:pt x="414900" y="388977"/>
                  <a:pt x="424752" y="384901"/>
                  <a:pt x="430697" y="370972"/>
                </a:cubicBezTo>
                <a:cubicBezTo>
                  <a:pt x="433584" y="364178"/>
                  <a:pt x="438001" y="360101"/>
                  <a:pt x="444795" y="357383"/>
                </a:cubicBezTo>
                <a:cubicBezTo>
                  <a:pt x="454647" y="353646"/>
                  <a:pt x="459403" y="342945"/>
                  <a:pt x="468915" y="338529"/>
                </a:cubicBezTo>
                <a:cubicBezTo>
                  <a:pt x="469934" y="338019"/>
                  <a:pt x="470104" y="335981"/>
                  <a:pt x="470444" y="334622"/>
                </a:cubicBezTo>
                <a:cubicBezTo>
                  <a:pt x="474011" y="323921"/>
                  <a:pt x="475200" y="322902"/>
                  <a:pt x="485901" y="322732"/>
                </a:cubicBezTo>
                <a:cubicBezTo>
                  <a:pt x="500509" y="322392"/>
                  <a:pt x="505435" y="317466"/>
                  <a:pt x="506114" y="302689"/>
                </a:cubicBezTo>
                <a:cubicBezTo>
                  <a:pt x="506624" y="289949"/>
                  <a:pt x="505265" y="277210"/>
                  <a:pt x="503566" y="264640"/>
                </a:cubicBezTo>
                <a:cubicBezTo>
                  <a:pt x="501868" y="252580"/>
                  <a:pt x="503906" y="241539"/>
                  <a:pt x="510700" y="231518"/>
                </a:cubicBezTo>
                <a:cubicBezTo>
                  <a:pt x="512908" y="228121"/>
                  <a:pt x="514267" y="224554"/>
                  <a:pt x="514607" y="220477"/>
                </a:cubicBezTo>
                <a:cubicBezTo>
                  <a:pt x="515626" y="209776"/>
                  <a:pt x="516475" y="199075"/>
                  <a:pt x="518344" y="188543"/>
                </a:cubicBezTo>
                <a:cubicBezTo>
                  <a:pt x="521231" y="172237"/>
                  <a:pt x="522081" y="155251"/>
                  <a:pt x="532782" y="141153"/>
                </a:cubicBezTo>
                <a:cubicBezTo>
                  <a:pt x="534820" y="138435"/>
                  <a:pt x="535500" y="134698"/>
                  <a:pt x="534480" y="131301"/>
                </a:cubicBezTo>
                <a:cubicBezTo>
                  <a:pt x="531933" y="123487"/>
                  <a:pt x="531593" y="114655"/>
                  <a:pt x="527686" y="107860"/>
                </a:cubicBezTo>
                <a:cubicBezTo>
                  <a:pt x="518853" y="92233"/>
                  <a:pt x="514607" y="73379"/>
                  <a:pt x="498980" y="61829"/>
                </a:cubicBezTo>
                <a:cubicBezTo>
                  <a:pt x="498131" y="61149"/>
                  <a:pt x="497451" y="60130"/>
                  <a:pt x="496772" y="59281"/>
                </a:cubicBezTo>
                <a:cubicBezTo>
                  <a:pt x="490147" y="50108"/>
                  <a:pt x="481145" y="43484"/>
                  <a:pt x="471293" y="38728"/>
                </a:cubicBezTo>
                <a:cubicBezTo>
                  <a:pt x="461101" y="33802"/>
                  <a:pt x="452439" y="27008"/>
                  <a:pt x="445644" y="18345"/>
                </a:cubicBezTo>
                <a:cubicBezTo>
                  <a:pt x="439699" y="10871"/>
                  <a:pt x="432056" y="7983"/>
                  <a:pt x="423223" y="5945"/>
                </a:cubicBezTo>
                <a:cubicBezTo>
                  <a:pt x="409634" y="3397"/>
                  <a:pt x="395706" y="1868"/>
                  <a:pt x="381777" y="0"/>
                </a:cubicBezTo>
                <a:cubicBezTo>
                  <a:pt x="378890" y="0"/>
                  <a:pt x="376172" y="0"/>
                  <a:pt x="373284" y="0"/>
                </a:cubicBezTo>
                <a:cubicBezTo>
                  <a:pt x="363772" y="3227"/>
                  <a:pt x="354430" y="6964"/>
                  <a:pt x="344918" y="9852"/>
                </a:cubicBezTo>
                <a:cubicBezTo>
                  <a:pt x="327932" y="14778"/>
                  <a:pt x="313154" y="23780"/>
                  <a:pt x="300075" y="35161"/>
                </a:cubicBezTo>
                <a:cubicBezTo>
                  <a:pt x="288695" y="45013"/>
                  <a:pt x="280202" y="57412"/>
                  <a:pt x="273407" y="71001"/>
                </a:cubicBezTo>
                <a:cubicBezTo>
                  <a:pt x="263216" y="91214"/>
                  <a:pt x="253194" y="111088"/>
                  <a:pt x="251156" y="134358"/>
                </a:cubicBezTo>
                <a:cubicBezTo>
                  <a:pt x="249797" y="150835"/>
                  <a:pt x="246909" y="167311"/>
                  <a:pt x="243172" y="183618"/>
                </a:cubicBezTo>
                <a:cubicBezTo>
                  <a:pt x="239435" y="200603"/>
                  <a:pt x="234510" y="217929"/>
                  <a:pt x="237907" y="235594"/>
                </a:cubicBezTo>
                <a:cubicBezTo>
                  <a:pt x="240794" y="250202"/>
                  <a:pt x="234510" y="261583"/>
                  <a:pt x="227375" y="272794"/>
                </a:cubicBezTo>
                <a:cubicBezTo>
                  <a:pt x="224488" y="277380"/>
                  <a:pt x="221091" y="279758"/>
                  <a:pt x="214636" y="276530"/>
                </a:cubicBezTo>
                <a:cubicBezTo>
                  <a:pt x="205124" y="271605"/>
                  <a:pt x="196801" y="275681"/>
                  <a:pt x="194423" y="286382"/>
                </a:cubicBezTo>
                <a:cubicBezTo>
                  <a:pt x="190007" y="305237"/>
                  <a:pt x="181514" y="321713"/>
                  <a:pt x="167925" y="335641"/>
                </a:cubicBezTo>
                <a:cubicBezTo>
                  <a:pt x="162659" y="341077"/>
                  <a:pt x="157903" y="347192"/>
                  <a:pt x="153317" y="353307"/>
                </a:cubicBezTo>
                <a:cubicBezTo>
                  <a:pt x="140747" y="370123"/>
                  <a:pt x="126309" y="385240"/>
                  <a:pt x="115948" y="403585"/>
                </a:cubicBezTo>
                <a:cubicBezTo>
                  <a:pt x="99811" y="431612"/>
                  <a:pt x="81976" y="458449"/>
                  <a:pt x="59045" y="481550"/>
                </a:cubicBezTo>
                <a:cubicBezTo>
                  <a:pt x="55138" y="485627"/>
                  <a:pt x="51062" y="489703"/>
                  <a:pt x="49193" y="495139"/>
                </a:cubicBezTo>
                <a:cubicBezTo>
                  <a:pt x="39681" y="521807"/>
                  <a:pt x="33057" y="549494"/>
                  <a:pt x="29320" y="577181"/>
                </a:cubicBezTo>
                <a:cubicBezTo>
                  <a:pt x="25753" y="604698"/>
                  <a:pt x="23035" y="632895"/>
                  <a:pt x="29320" y="660752"/>
                </a:cubicBezTo>
                <a:cubicBezTo>
                  <a:pt x="30169" y="664658"/>
                  <a:pt x="29320" y="667546"/>
                  <a:pt x="25753" y="670264"/>
                </a:cubicBezTo>
                <a:cubicBezTo>
                  <a:pt x="3841" y="686230"/>
                  <a:pt x="-2104" y="709331"/>
                  <a:pt x="614" y="734131"/>
                </a:cubicBezTo>
                <a:cubicBezTo>
                  <a:pt x="3501" y="762497"/>
                  <a:pt x="10126" y="790354"/>
                  <a:pt x="17600" y="818041"/>
                </a:cubicBezTo>
                <a:cubicBezTo>
                  <a:pt x="23375" y="838934"/>
                  <a:pt x="30509" y="859656"/>
                  <a:pt x="34416" y="881059"/>
                </a:cubicBezTo>
                <a:cubicBezTo>
                  <a:pt x="38492" y="903480"/>
                  <a:pt x="44098" y="925052"/>
                  <a:pt x="53949" y="945435"/>
                </a:cubicBezTo>
                <a:cubicBezTo>
                  <a:pt x="59725" y="957325"/>
                  <a:pt x="61763" y="969555"/>
                  <a:pt x="61763" y="982295"/>
                </a:cubicBezTo>
                <a:cubicBezTo>
                  <a:pt x="61763" y="992996"/>
                  <a:pt x="60574" y="1003697"/>
                  <a:pt x="59894" y="1014398"/>
                </a:cubicBezTo>
                <a:cubicBezTo>
                  <a:pt x="57856" y="1042934"/>
                  <a:pt x="53440" y="1071131"/>
                  <a:pt x="54289" y="1099837"/>
                </a:cubicBezTo>
                <a:cubicBezTo>
                  <a:pt x="55138" y="1126335"/>
                  <a:pt x="63801" y="1149436"/>
                  <a:pt x="79768" y="1170498"/>
                </a:cubicBezTo>
                <a:cubicBezTo>
                  <a:pt x="85204" y="1177632"/>
                  <a:pt x="92847" y="1181709"/>
                  <a:pt x="97943" y="1188673"/>
                </a:cubicBezTo>
                <a:cubicBezTo>
                  <a:pt x="102189" y="1194449"/>
                  <a:pt x="108814" y="1197676"/>
                  <a:pt x="115269" y="1200903"/>
                </a:cubicBezTo>
                <a:cubicBezTo>
                  <a:pt x="123252" y="1205150"/>
                  <a:pt x="131575" y="1208377"/>
                  <a:pt x="140408" y="1210755"/>
                </a:cubicBezTo>
                <a:cubicBezTo>
                  <a:pt x="158922" y="1215851"/>
                  <a:pt x="177267" y="1221966"/>
                  <a:pt x="196801" y="1222985"/>
                </a:cubicBezTo>
                <a:cubicBezTo>
                  <a:pt x="211239" y="1223834"/>
                  <a:pt x="225677" y="1224514"/>
                  <a:pt x="239945" y="1225872"/>
                </a:cubicBezTo>
                <a:cubicBezTo>
                  <a:pt x="255402" y="1227401"/>
                  <a:pt x="255232" y="1227741"/>
                  <a:pt x="259649" y="1242349"/>
                </a:cubicBezTo>
                <a:cubicBezTo>
                  <a:pt x="261517" y="1248294"/>
                  <a:pt x="262536" y="1255428"/>
                  <a:pt x="270690" y="1256787"/>
                </a:cubicBezTo>
                <a:cubicBezTo>
                  <a:pt x="282410" y="1258655"/>
                  <a:pt x="293790" y="1257126"/>
                  <a:pt x="304661" y="1252031"/>
                </a:cubicBezTo>
                <a:cubicBezTo>
                  <a:pt x="310946" y="1249143"/>
                  <a:pt x="313834" y="1244387"/>
                  <a:pt x="314004" y="1237253"/>
                </a:cubicBezTo>
                <a:cubicBezTo>
                  <a:pt x="314004" y="1223834"/>
                  <a:pt x="314683" y="1223494"/>
                  <a:pt x="327762" y="1223494"/>
                </a:cubicBezTo>
                <a:cubicBezTo>
                  <a:pt x="331159" y="1223494"/>
                  <a:pt x="334556" y="1223834"/>
                  <a:pt x="337954" y="1224174"/>
                </a:cubicBezTo>
                <a:cubicBezTo>
                  <a:pt x="341351" y="1224514"/>
                  <a:pt x="344578" y="1226212"/>
                  <a:pt x="344578" y="1229779"/>
                </a:cubicBezTo>
                <a:cubicBezTo>
                  <a:pt x="344408" y="1240141"/>
                  <a:pt x="351203" y="1241160"/>
                  <a:pt x="359016" y="1241500"/>
                </a:cubicBezTo>
                <a:cubicBezTo>
                  <a:pt x="365980" y="1241839"/>
                  <a:pt x="367509" y="1245576"/>
                  <a:pt x="365811" y="1251861"/>
                </a:cubicBezTo>
                <a:cubicBezTo>
                  <a:pt x="364112" y="1258485"/>
                  <a:pt x="358846" y="1260184"/>
                  <a:pt x="353241" y="1261543"/>
                </a:cubicBezTo>
                <a:cubicBezTo>
                  <a:pt x="350693" y="1262222"/>
                  <a:pt x="346447" y="1261883"/>
                  <a:pt x="347636" y="1266639"/>
                </a:cubicBezTo>
                <a:cubicBezTo>
                  <a:pt x="350014" y="1277340"/>
                  <a:pt x="348655" y="1288041"/>
                  <a:pt x="348315" y="1298742"/>
                </a:cubicBezTo>
                <a:cubicBezTo>
                  <a:pt x="348145" y="1304347"/>
                  <a:pt x="346447" y="1310462"/>
                  <a:pt x="348994" y="1315558"/>
                </a:cubicBezTo>
                <a:cubicBezTo>
                  <a:pt x="352222" y="1322013"/>
                  <a:pt x="350014" y="1328807"/>
                  <a:pt x="349504" y="1334582"/>
                </a:cubicBezTo>
                <a:cubicBezTo>
                  <a:pt x="348485" y="1345623"/>
                  <a:pt x="347975" y="1356324"/>
                  <a:pt x="348994" y="1367365"/>
                </a:cubicBezTo>
                <a:cubicBezTo>
                  <a:pt x="349504" y="1372801"/>
                  <a:pt x="349504" y="1378236"/>
                  <a:pt x="349164" y="1383502"/>
                </a:cubicBezTo>
                <a:cubicBezTo>
                  <a:pt x="348825" y="1392504"/>
                  <a:pt x="346616" y="1401846"/>
                  <a:pt x="347975" y="1410679"/>
                </a:cubicBezTo>
                <a:cubicBezTo>
                  <a:pt x="349844" y="1421720"/>
                  <a:pt x="349674" y="1433100"/>
                  <a:pt x="349164" y="1443802"/>
                </a:cubicBezTo>
                <a:cubicBezTo>
                  <a:pt x="348145" y="1461637"/>
                  <a:pt x="348485" y="1479472"/>
                  <a:pt x="346616" y="1497137"/>
                </a:cubicBezTo>
                <a:cubicBezTo>
                  <a:pt x="345767" y="1505291"/>
                  <a:pt x="343559" y="1506989"/>
                  <a:pt x="336255" y="1503932"/>
                </a:cubicBezTo>
                <a:cubicBezTo>
                  <a:pt x="321647" y="1497987"/>
                  <a:pt x="306700" y="1493061"/>
                  <a:pt x="292431" y="1486096"/>
                </a:cubicBezTo>
                <a:cubicBezTo>
                  <a:pt x="267802" y="1474206"/>
                  <a:pt x="242323" y="1463845"/>
                  <a:pt x="216335" y="1454842"/>
                </a:cubicBezTo>
                <a:cubicBezTo>
                  <a:pt x="203425" y="1450426"/>
                  <a:pt x="194593" y="1454333"/>
                  <a:pt x="193743" y="1467922"/>
                </a:cubicBezTo>
                <a:cubicBezTo>
                  <a:pt x="192384" y="1489833"/>
                  <a:pt x="184911" y="1513104"/>
                  <a:pt x="201387" y="1533147"/>
                </a:cubicBezTo>
                <a:cubicBezTo>
                  <a:pt x="202406" y="1534336"/>
                  <a:pt x="202916" y="1536205"/>
                  <a:pt x="203086" y="1537903"/>
                </a:cubicBezTo>
                <a:cubicBezTo>
                  <a:pt x="203255" y="1541301"/>
                  <a:pt x="204614" y="1543509"/>
                  <a:pt x="208012" y="1545037"/>
                </a:cubicBezTo>
                <a:cubicBezTo>
                  <a:pt x="212598" y="1547076"/>
                  <a:pt x="212937" y="1551662"/>
                  <a:pt x="212598" y="1556078"/>
                </a:cubicBezTo>
                <a:cubicBezTo>
                  <a:pt x="212258" y="1560665"/>
                  <a:pt x="208181" y="1560834"/>
                  <a:pt x="205124" y="1561854"/>
                </a:cubicBezTo>
                <a:cubicBezTo>
                  <a:pt x="183212" y="1568478"/>
                  <a:pt x="160791" y="1572894"/>
                  <a:pt x="138369" y="1577650"/>
                </a:cubicBezTo>
                <a:cubicBezTo>
                  <a:pt x="116797" y="1582237"/>
                  <a:pt x="95225" y="1586653"/>
                  <a:pt x="73653" y="1591579"/>
                </a:cubicBezTo>
                <a:cubicBezTo>
                  <a:pt x="64651" y="1593617"/>
                  <a:pt x="55818" y="1597524"/>
                  <a:pt x="54119" y="1608055"/>
                </a:cubicBezTo>
                <a:cubicBezTo>
                  <a:pt x="49873" y="1634893"/>
                  <a:pt x="44098" y="1662070"/>
                  <a:pt x="66009" y="1685001"/>
                </a:cubicBezTo>
                <a:cubicBezTo>
                  <a:pt x="66009" y="1695363"/>
                  <a:pt x="74502" y="1696722"/>
                  <a:pt x="81467" y="1699949"/>
                </a:cubicBezTo>
                <a:cubicBezTo>
                  <a:pt x="91658" y="1704535"/>
                  <a:pt x="107625" y="1703006"/>
                  <a:pt x="115608" y="1695193"/>
                </a:cubicBezTo>
                <a:cubicBezTo>
                  <a:pt x="127838" y="1683303"/>
                  <a:pt x="134802" y="1668695"/>
                  <a:pt x="134123" y="1651199"/>
                </a:cubicBezTo>
                <a:cubicBezTo>
                  <a:pt x="133953" y="1647463"/>
                  <a:pt x="133274" y="1644065"/>
                  <a:pt x="131235" y="1640668"/>
                </a:cubicBezTo>
                <a:cubicBezTo>
                  <a:pt x="125290" y="1631156"/>
                  <a:pt x="126819" y="1627759"/>
                  <a:pt x="137860" y="1626400"/>
                </a:cubicBezTo>
                <a:cubicBezTo>
                  <a:pt x="171832" y="1621984"/>
                  <a:pt x="205634" y="1616548"/>
                  <a:pt x="239775" y="1615529"/>
                </a:cubicBezTo>
                <a:cubicBezTo>
                  <a:pt x="241813" y="1615529"/>
                  <a:pt x="244531" y="1615699"/>
                  <a:pt x="245550" y="1614680"/>
                </a:cubicBezTo>
                <a:cubicBezTo>
                  <a:pt x="250986" y="1608055"/>
                  <a:pt x="258969" y="1609754"/>
                  <a:pt x="265933" y="1608395"/>
                </a:cubicBezTo>
                <a:cubicBezTo>
                  <a:pt x="282580" y="1605337"/>
                  <a:pt x="299396" y="1602790"/>
                  <a:pt x="316042" y="1599902"/>
                </a:cubicBezTo>
                <a:cubicBezTo>
                  <a:pt x="327083" y="1598033"/>
                  <a:pt x="338124" y="1597694"/>
                  <a:pt x="348994" y="1599053"/>
                </a:cubicBezTo>
                <a:cubicBezTo>
                  <a:pt x="356468" y="1600072"/>
                  <a:pt x="363432" y="1602790"/>
                  <a:pt x="364112" y="1612132"/>
                </a:cubicBezTo>
                <a:cubicBezTo>
                  <a:pt x="365471" y="1630816"/>
                  <a:pt x="368698" y="1649161"/>
                  <a:pt x="368528" y="1668015"/>
                </a:cubicBezTo>
                <a:cubicBezTo>
                  <a:pt x="368358" y="1680585"/>
                  <a:pt x="366150" y="1682453"/>
                  <a:pt x="353750" y="1679906"/>
                </a:cubicBezTo>
                <a:cubicBezTo>
                  <a:pt x="348655" y="1678886"/>
                  <a:pt x="346107" y="1680075"/>
                  <a:pt x="345427" y="1685171"/>
                </a:cubicBezTo>
                <a:cubicBezTo>
                  <a:pt x="345088" y="1688229"/>
                  <a:pt x="344578" y="1691286"/>
                  <a:pt x="344578" y="1694513"/>
                </a:cubicBezTo>
                <a:cubicBezTo>
                  <a:pt x="344748" y="1726107"/>
                  <a:pt x="348825" y="1756852"/>
                  <a:pt x="361394" y="1786067"/>
                </a:cubicBezTo>
                <a:cubicBezTo>
                  <a:pt x="363772" y="1791503"/>
                  <a:pt x="367000" y="1796259"/>
                  <a:pt x="372435" y="1798297"/>
                </a:cubicBezTo>
                <a:cubicBezTo>
                  <a:pt x="387722" y="1804072"/>
                  <a:pt x="403349" y="1808829"/>
                  <a:pt x="419995" y="1808998"/>
                </a:cubicBezTo>
                <a:cubicBezTo>
                  <a:pt x="425771" y="1809168"/>
                  <a:pt x="431376" y="1807639"/>
                  <a:pt x="435453" y="1803223"/>
                </a:cubicBezTo>
                <a:cubicBezTo>
                  <a:pt x="448532" y="1789295"/>
                  <a:pt x="456006" y="1772988"/>
                  <a:pt x="456006" y="1753624"/>
                </a:cubicBezTo>
                <a:cubicBezTo>
                  <a:pt x="456006" y="1743263"/>
                  <a:pt x="450570" y="1736639"/>
                  <a:pt x="441568" y="1732562"/>
                </a:cubicBezTo>
                <a:cubicBezTo>
                  <a:pt x="438510" y="1731203"/>
                  <a:pt x="435283" y="1729844"/>
                  <a:pt x="432056" y="1729165"/>
                </a:cubicBezTo>
                <a:cubicBezTo>
                  <a:pt x="422374" y="1727126"/>
                  <a:pt x="418297" y="1721181"/>
                  <a:pt x="417108" y="1711499"/>
                </a:cubicBezTo>
                <a:cubicBezTo>
                  <a:pt x="413371" y="1679736"/>
                  <a:pt x="412692" y="1647632"/>
                  <a:pt x="410653" y="1615869"/>
                </a:cubicBezTo>
                <a:cubicBezTo>
                  <a:pt x="409804" y="1603299"/>
                  <a:pt x="413201" y="1599562"/>
                  <a:pt x="425771" y="1597694"/>
                </a:cubicBezTo>
                <a:cubicBezTo>
                  <a:pt x="442417" y="1595316"/>
                  <a:pt x="459063" y="1597524"/>
                  <a:pt x="475709" y="1599053"/>
                </a:cubicBezTo>
                <a:cubicBezTo>
                  <a:pt x="502377" y="1601770"/>
                  <a:pt x="529045" y="1605847"/>
                  <a:pt x="555713" y="1608395"/>
                </a:cubicBezTo>
                <a:cubicBezTo>
                  <a:pt x="591553" y="1611792"/>
                  <a:pt x="627223" y="1614850"/>
                  <a:pt x="662894" y="1618926"/>
                </a:cubicBezTo>
                <a:cubicBezTo>
                  <a:pt x="670537" y="1619775"/>
                  <a:pt x="674105" y="1623173"/>
                  <a:pt x="671726" y="1630477"/>
                </a:cubicBezTo>
                <a:cubicBezTo>
                  <a:pt x="665951" y="1647802"/>
                  <a:pt x="672916" y="1663259"/>
                  <a:pt x="680389" y="1677188"/>
                </a:cubicBezTo>
                <a:cubicBezTo>
                  <a:pt x="686844" y="1689418"/>
                  <a:pt x="691770" y="1701478"/>
                  <a:pt x="694488" y="1714896"/>
                </a:cubicBezTo>
                <a:cubicBezTo>
                  <a:pt x="698904" y="1736299"/>
                  <a:pt x="712493" y="1748019"/>
                  <a:pt x="733725" y="1752945"/>
                </a:cubicBezTo>
                <a:cubicBezTo>
                  <a:pt x="755637" y="1758041"/>
                  <a:pt x="777888" y="1758890"/>
                  <a:pt x="800140" y="1760758"/>
                </a:cubicBezTo>
                <a:cubicBezTo>
                  <a:pt x="802858" y="1760928"/>
                  <a:pt x="805915" y="1761438"/>
                  <a:pt x="808463" y="1759739"/>
                </a:cubicBezTo>
                <a:cubicBezTo>
                  <a:pt x="813729" y="1755832"/>
                  <a:pt x="819504" y="1756512"/>
                  <a:pt x="825449" y="1757022"/>
                </a:cubicBezTo>
                <a:cubicBezTo>
                  <a:pt x="842605" y="1758041"/>
                  <a:pt x="858911" y="1762117"/>
                  <a:pt x="875217" y="1766873"/>
                </a:cubicBezTo>
                <a:cubicBezTo>
                  <a:pt x="906981" y="1776386"/>
                  <a:pt x="939084" y="1781651"/>
                  <a:pt x="972207" y="1778594"/>
                </a:cubicBezTo>
                <a:cubicBezTo>
                  <a:pt x="999724" y="1776046"/>
                  <a:pt x="1027411" y="1773498"/>
                  <a:pt x="1054589" y="1768572"/>
                </a:cubicBezTo>
                <a:cubicBezTo>
                  <a:pt x="1070725" y="1765684"/>
                  <a:pt x="1085673" y="1761608"/>
                  <a:pt x="1096204" y="1747339"/>
                </a:cubicBezTo>
                <a:cubicBezTo>
                  <a:pt x="1101979" y="1739526"/>
                  <a:pt x="1104527" y="1727806"/>
                  <a:pt x="1099771" y="1719483"/>
                </a:cubicBezTo>
                <a:cubicBezTo>
                  <a:pt x="1087371" y="1697401"/>
                  <a:pt x="1068857" y="1685171"/>
                  <a:pt x="1043038" y="1684662"/>
                </a:cubicBezTo>
                <a:cubicBezTo>
                  <a:pt x="1036074" y="1684492"/>
                  <a:pt x="1028430" y="1685851"/>
                  <a:pt x="1022145" y="1682623"/>
                </a:cubicBezTo>
                <a:cubicBezTo>
                  <a:pt x="1015011" y="1678886"/>
                  <a:pt x="1008387" y="1677867"/>
                  <a:pt x="1001253" y="1681434"/>
                </a:cubicBezTo>
                <a:cubicBezTo>
                  <a:pt x="999215" y="1682453"/>
                  <a:pt x="995987" y="1683473"/>
                  <a:pt x="995308" y="1680755"/>
                </a:cubicBezTo>
                <a:cubicBezTo>
                  <a:pt x="993609" y="1672432"/>
                  <a:pt x="986305" y="1673111"/>
                  <a:pt x="980870" y="1671243"/>
                </a:cubicBezTo>
                <a:cubicBezTo>
                  <a:pt x="969319" y="1667336"/>
                  <a:pt x="957769" y="1663939"/>
                  <a:pt x="948257" y="1655616"/>
                </a:cubicBezTo>
                <a:cubicBezTo>
                  <a:pt x="947068" y="1654597"/>
                  <a:pt x="945029" y="1653917"/>
                  <a:pt x="945539" y="1651879"/>
                </a:cubicBezTo>
                <a:cubicBezTo>
                  <a:pt x="946049" y="1649501"/>
                  <a:pt x="948427" y="1649331"/>
                  <a:pt x="950295" y="1649331"/>
                </a:cubicBezTo>
                <a:cubicBezTo>
                  <a:pt x="955051" y="1649161"/>
                  <a:pt x="959977" y="1648991"/>
                  <a:pt x="964733" y="1648991"/>
                </a:cubicBezTo>
                <a:cubicBezTo>
                  <a:pt x="989023" y="1648991"/>
                  <a:pt x="1013483" y="1649840"/>
                  <a:pt x="1037773" y="1646783"/>
                </a:cubicBezTo>
                <a:cubicBezTo>
                  <a:pt x="1055947" y="1644575"/>
                  <a:pt x="1075821" y="1645084"/>
                  <a:pt x="1088560" y="1626740"/>
                </a:cubicBezTo>
                <a:cubicBezTo>
                  <a:pt x="1093147" y="1619945"/>
                  <a:pt x="1097053" y="1614510"/>
                  <a:pt x="1092467" y="1607206"/>
                </a:cubicBezTo>
                <a:cubicBezTo>
                  <a:pt x="1087202" y="1598883"/>
                  <a:pt x="1084144" y="1588182"/>
                  <a:pt x="1071235" y="1587842"/>
                </a:cubicBezTo>
                <a:cubicBezTo>
                  <a:pt x="1066819" y="1587842"/>
                  <a:pt x="1061383" y="1589880"/>
                  <a:pt x="1058326" y="1584105"/>
                </a:cubicBezTo>
                <a:cubicBezTo>
                  <a:pt x="1057646" y="1582916"/>
                  <a:pt x="1056627" y="1583426"/>
                  <a:pt x="1055947" y="1584615"/>
                </a:cubicBezTo>
                <a:cubicBezTo>
                  <a:pt x="1053230" y="1589880"/>
                  <a:pt x="1048474" y="1588012"/>
                  <a:pt x="1044737" y="1587332"/>
                </a:cubicBezTo>
                <a:cubicBezTo>
                  <a:pt x="1039471" y="1586483"/>
                  <a:pt x="1034715" y="1583595"/>
                  <a:pt x="1029959" y="1581387"/>
                </a:cubicBezTo>
                <a:cubicBezTo>
                  <a:pt x="1021296" y="1577650"/>
                  <a:pt x="1014332" y="1569667"/>
                  <a:pt x="1003461" y="1570347"/>
                </a:cubicBezTo>
                <a:cubicBezTo>
                  <a:pt x="998195" y="1570686"/>
                  <a:pt x="994968" y="1566610"/>
                  <a:pt x="994968" y="1561514"/>
                </a:cubicBezTo>
                <a:cubicBezTo>
                  <a:pt x="994459" y="1537394"/>
                  <a:pt x="994119" y="1513444"/>
                  <a:pt x="995987" y="1489324"/>
                </a:cubicBezTo>
                <a:cubicBezTo>
                  <a:pt x="996327" y="1485757"/>
                  <a:pt x="998026" y="1483209"/>
                  <a:pt x="1001253" y="1482360"/>
                </a:cubicBezTo>
                <a:cubicBezTo>
                  <a:pt x="1008727" y="1480321"/>
                  <a:pt x="1008727" y="1474886"/>
                  <a:pt x="1008047" y="1468941"/>
                </a:cubicBezTo>
                <a:cubicBezTo>
                  <a:pt x="1007538" y="1465034"/>
                  <a:pt x="1006688" y="1461127"/>
                  <a:pt x="1006519" y="1457220"/>
                </a:cubicBezTo>
                <a:cubicBezTo>
                  <a:pt x="1005160" y="1434969"/>
                  <a:pt x="1005329" y="1412378"/>
                  <a:pt x="1002442" y="1390296"/>
                </a:cubicBezTo>
                <a:cubicBezTo>
                  <a:pt x="995648" y="1336451"/>
                  <a:pt x="1001593" y="1282775"/>
                  <a:pt x="1006519" y="1229439"/>
                </a:cubicBezTo>
                <a:cubicBezTo>
                  <a:pt x="1010425" y="1186635"/>
                  <a:pt x="1016370" y="1144170"/>
                  <a:pt x="1015691" y="1100856"/>
                </a:cubicBezTo>
                <a:cubicBezTo>
                  <a:pt x="1015351" y="1081832"/>
                  <a:pt x="1010595" y="1065356"/>
                  <a:pt x="999724" y="1050238"/>
                </a:cubicBezTo>
                <a:cubicBezTo>
                  <a:pt x="995817" y="1044803"/>
                  <a:pt x="993609" y="1039028"/>
                  <a:pt x="992760" y="1032403"/>
                </a:cubicBezTo>
                <a:cubicBezTo>
                  <a:pt x="991231" y="1022381"/>
                  <a:pt x="990042" y="1011850"/>
                  <a:pt x="983248" y="1004037"/>
                </a:cubicBezTo>
                <a:cubicBezTo>
                  <a:pt x="979001" y="999111"/>
                  <a:pt x="979171" y="996053"/>
                  <a:pt x="981719" y="990957"/>
                </a:cubicBezTo>
                <a:cubicBezTo>
                  <a:pt x="1032337" y="889891"/>
                  <a:pt x="1082785" y="788825"/>
                  <a:pt x="1133403" y="687759"/>
                </a:cubicBezTo>
                <a:cubicBezTo>
                  <a:pt x="1134592" y="685381"/>
                  <a:pt x="1135102" y="682324"/>
                  <a:pt x="1137819" y="680795"/>
                </a:cubicBezTo>
                <a:cubicBezTo>
                  <a:pt x="1137819" y="680285"/>
                  <a:pt x="1137819" y="679606"/>
                  <a:pt x="1137819" y="679096"/>
                </a:cubicBezTo>
                <a:cubicBezTo>
                  <a:pt x="1135442" y="675359"/>
                  <a:pt x="1131365" y="673831"/>
                  <a:pt x="1127628" y="671962"/>
                </a:cubicBezTo>
                <a:close/>
                <a:moveTo>
                  <a:pt x="187798" y="1154022"/>
                </a:moveTo>
                <a:cubicBezTo>
                  <a:pt x="172851" y="1168800"/>
                  <a:pt x="159432" y="1169479"/>
                  <a:pt x="143125" y="1155891"/>
                </a:cubicBezTo>
                <a:cubicBezTo>
                  <a:pt x="137690" y="1151304"/>
                  <a:pt x="130896" y="1148926"/>
                  <a:pt x="125630" y="1144000"/>
                </a:cubicBezTo>
                <a:cubicBezTo>
                  <a:pt x="108984" y="1128204"/>
                  <a:pt x="105417" y="1107481"/>
                  <a:pt x="103548" y="1086079"/>
                </a:cubicBezTo>
                <a:cubicBezTo>
                  <a:pt x="103039" y="1080813"/>
                  <a:pt x="103548" y="1075377"/>
                  <a:pt x="103548" y="1069942"/>
                </a:cubicBezTo>
                <a:cubicBezTo>
                  <a:pt x="104228" y="1045652"/>
                  <a:pt x="107455" y="1021532"/>
                  <a:pt x="107795" y="997242"/>
                </a:cubicBezTo>
                <a:cubicBezTo>
                  <a:pt x="107965" y="989938"/>
                  <a:pt x="113740" y="985012"/>
                  <a:pt x="120364" y="987051"/>
                </a:cubicBezTo>
                <a:cubicBezTo>
                  <a:pt x="125120" y="988410"/>
                  <a:pt x="126989" y="993335"/>
                  <a:pt x="128687" y="997072"/>
                </a:cubicBezTo>
                <a:cubicBezTo>
                  <a:pt x="134463" y="1008962"/>
                  <a:pt x="143125" y="1018135"/>
                  <a:pt x="152128" y="1027817"/>
                </a:cubicBezTo>
                <a:cubicBezTo>
                  <a:pt x="161810" y="1038178"/>
                  <a:pt x="168265" y="1051427"/>
                  <a:pt x="176078" y="1063317"/>
                </a:cubicBezTo>
                <a:cubicBezTo>
                  <a:pt x="176588" y="1064167"/>
                  <a:pt x="177097" y="1065695"/>
                  <a:pt x="176758" y="1066545"/>
                </a:cubicBezTo>
                <a:cubicBezTo>
                  <a:pt x="170643" y="1088796"/>
                  <a:pt x="183892" y="1106292"/>
                  <a:pt x="192215" y="1124636"/>
                </a:cubicBezTo>
                <a:cubicBezTo>
                  <a:pt x="199858" y="1141453"/>
                  <a:pt x="201047" y="1140943"/>
                  <a:pt x="187798" y="1154022"/>
                </a:cubicBezTo>
                <a:close/>
                <a:moveTo>
                  <a:pt x="795724" y="1195638"/>
                </a:moveTo>
                <a:cubicBezTo>
                  <a:pt x="790458" y="1223155"/>
                  <a:pt x="786211" y="1250842"/>
                  <a:pt x="783663" y="1278699"/>
                </a:cubicBezTo>
                <a:cubicBezTo>
                  <a:pt x="782135" y="1295854"/>
                  <a:pt x="782305" y="1313180"/>
                  <a:pt x="782305" y="1330506"/>
                </a:cubicBezTo>
                <a:cubicBezTo>
                  <a:pt x="782305" y="1344604"/>
                  <a:pt x="780436" y="1358362"/>
                  <a:pt x="772962" y="1370422"/>
                </a:cubicBezTo>
                <a:cubicBezTo>
                  <a:pt x="755467" y="1398789"/>
                  <a:pt x="753599" y="1430553"/>
                  <a:pt x="750201" y="1462486"/>
                </a:cubicBezTo>
                <a:cubicBezTo>
                  <a:pt x="744936" y="1510896"/>
                  <a:pt x="732706" y="1558117"/>
                  <a:pt x="721495" y="1605337"/>
                </a:cubicBezTo>
                <a:cubicBezTo>
                  <a:pt x="721325" y="1605677"/>
                  <a:pt x="720816" y="1606017"/>
                  <a:pt x="720306" y="1606526"/>
                </a:cubicBezTo>
                <a:cubicBezTo>
                  <a:pt x="717418" y="1600242"/>
                  <a:pt x="720306" y="1592598"/>
                  <a:pt x="715041" y="1586313"/>
                </a:cubicBezTo>
                <a:cubicBezTo>
                  <a:pt x="711473" y="1582237"/>
                  <a:pt x="708076" y="1579179"/>
                  <a:pt x="702981" y="1577820"/>
                </a:cubicBezTo>
                <a:cubicBezTo>
                  <a:pt x="674274" y="1569837"/>
                  <a:pt x="644719" y="1567119"/>
                  <a:pt x="615673" y="1561174"/>
                </a:cubicBezTo>
                <a:cubicBezTo>
                  <a:pt x="607180" y="1559475"/>
                  <a:pt x="598517" y="1557437"/>
                  <a:pt x="590024" y="1555739"/>
                </a:cubicBezTo>
                <a:cubicBezTo>
                  <a:pt x="586967" y="1555229"/>
                  <a:pt x="585778" y="1553700"/>
                  <a:pt x="585778" y="1550643"/>
                </a:cubicBezTo>
                <a:cubicBezTo>
                  <a:pt x="585268" y="1539092"/>
                  <a:pt x="584419" y="1528221"/>
                  <a:pt x="589515" y="1516671"/>
                </a:cubicBezTo>
                <a:cubicBezTo>
                  <a:pt x="594950" y="1504611"/>
                  <a:pt x="593082" y="1491192"/>
                  <a:pt x="585608" y="1479302"/>
                </a:cubicBezTo>
                <a:cubicBezTo>
                  <a:pt x="584079" y="1476924"/>
                  <a:pt x="582041" y="1475225"/>
                  <a:pt x="579493" y="1475395"/>
                </a:cubicBezTo>
                <a:cubicBezTo>
                  <a:pt x="571170" y="1475565"/>
                  <a:pt x="569981" y="1470639"/>
                  <a:pt x="569471" y="1463675"/>
                </a:cubicBezTo>
                <a:cubicBezTo>
                  <a:pt x="568792" y="1453484"/>
                  <a:pt x="564036" y="1446349"/>
                  <a:pt x="553335" y="1443292"/>
                </a:cubicBezTo>
                <a:cubicBezTo>
                  <a:pt x="548749" y="1441933"/>
                  <a:pt x="545182" y="1442443"/>
                  <a:pt x="541275" y="1444481"/>
                </a:cubicBezTo>
                <a:cubicBezTo>
                  <a:pt x="508322" y="1460618"/>
                  <a:pt x="475200" y="1476584"/>
                  <a:pt x="442077" y="1492381"/>
                </a:cubicBezTo>
                <a:cubicBezTo>
                  <a:pt x="426110" y="1500025"/>
                  <a:pt x="424921" y="1499006"/>
                  <a:pt x="424072" y="1481340"/>
                </a:cubicBezTo>
                <a:cubicBezTo>
                  <a:pt x="421015" y="1423928"/>
                  <a:pt x="421864" y="1366346"/>
                  <a:pt x="423053" y="1308933"/>
                </a:cubicBezTo>
                <a:cubicBezTo>
                  <a:pt x="423393" y="1293986"/>
                  <a:pt x="421185" y="1279038"/>
                  <a:pt x="423393" y="1264261"/>
                </a:cubicBezTo>
                <a:cubicBezTo>
                  <a:pt x="423902" y="1261033"/>
                  <a:pt x="421864" y="1259505"/>
                  <a:pt x="419486" y="1258485"/>
                </a:cubicBezTo>
                <a:cubicBezTo>
                  <a:pt x="416259" y="1256957"/>
                  <a:pt x="412692" y="1255768"/>
                  <a:pt x="409294" y="1254239"/>
                </a:cubicBezTo>
                <a:cubicBezTo>
                  <a:pt x="407426" y="1253559"/>
                  <a:pt x="405218" y="1253220"/>
                  <a:pt x="404708" y="1251012"/>
                </a:cubicBezTo>
                <a:cubicBezTo>
                  <a:pt x="404199" y="1248294"/>
                  <a:pt x="406407" y="1247275"/>
                  <a:pt x="408275" y="1246086"/>
                </a:cubicBezTo>
                <a:cubicBezTo>
                  <a:pt x="410144" y="1244897"/>
                  <a:pt x="412522" y="1243538"/>
                  <a:pt x="413371" y="1241669"/>
                </a:cubicBezTo>
                <a:cubicBezTo>
                  <a:pt x="418807" y="1229609"/>
                  <a:pt x="428828" y="1229439"/>
                  <a:pt x="440039" y="1229439"/>
                </a:cubicBezTo>
                <a:cubicBezTo>
                  <a:pt x="488449" y="1229779"/>
                  <a:pt x="536859" y="1230459"/>
                  <a:pt x="585268" y="1229100"/>
                </a:cubicBezTo>
                <a:cubicBezTo>
                  <a:pt x="610577" y="1228420"/>
                  <a:pt x="635886" y="1224683"/>
                  <a:pt x="658987" y="1213133"/>
                </a:cubicBezTo>
                <a:cubicBezTo>
                  <a:pt x="667140" y="1209056"/>
                  <a:pt x="673935" y="1203111"/>
                  <a:pt x="680559" y="1196996"/>
                </a:cubicBezTo>
                <a:cubicBezTo>
                  <a:pt x="683447" y="1194449"/>
                  <a:pt x="686164" y="1192750"/>
                  <a:pt x="690241" y="1192580"/>
                </a:cubicBezTo>
                <a:cubicBezTo>
                  <a:pt x="723024" y="1190881"/>
                  <a:pt x="755807" y="1189183"/>
                  <a:pt x="788589" y="1186805"/>
                </a:cubicBezTo>
                <a:cubicBezTo>
                  <a:pt x="796743" y="1186295"/>
                  <a:pt x="797082" y="1189183"/>
                  <a:pt x="795724" y="11956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1" name="Google Shape;541;p41"/>
          <p:cNvSpPr/>
          <p:nvPr/>
        </p:nvSpPr>
        <p:spPr>
          <a:xfrm>
            <a:off x="10645681" y="4286910"/>
            <a:ext cx="1441846" cy="2571090"/>
          </a:xfrm>
          <a:custGeom>
            <a:avLst/>
            <a:gdLst/>
            <a:ahLst/>
            <a:cxnLst/>
            <a:rect l="l" t="t" r="r" b="b"/>
            <a:pathLst>
              <a:path w="1010660" h="1802203" extrusionOk="0">
                <a:moveTo>
                  <a:pt x="1010278" y="1613160"/>
                </a:moveTo>
                <a:cubicBezTo>
                  <a:pt x="1009089" y="1607894"/>
                  <a:pt x="1006031" y="1602459"/>
                  <a:pt x="998557" y="1603308"/>
                </a:cubicBezTo>
                <a:cubicBezTo>
                  <a:pt x="993801" y="1603818"/>
                  <a:pt x="991253" y="1600760"/>
                  <a:pt x="990404" y="1596344"/>
                </a:cubicBezTo>
                <a:cubicBezTo>
                  <a:pt x="989725" y="1592437"/>
                  <a:pt x="989215" y="1588530"/>
                  <a:pt x="988536" y="1584624"/>
                </a:cubicBezTo>
                <a:cubicBezTo>
                  <a:pt x="986328" y="1571545"/>
                  <a:pt x="981232" y="1566449"/>
                  <a:pt x="968322" y="1564241"/>
                </a:cubicBezTo>
                <a:cubicBezTo>
                  <a:pt x="935879" y="1558975"/>
                  <a:pt x="903606" y="1553540"/>
                  <a:pt x="871163" y="1548444"/>
                </a:cubicBezTo>
                <a:cubicBezTo>
                  <a:pt x="830737" y="1542159"/>
                  <a:pt x="790140" y="1536214"/>
                  <a:pt x="749714" y="1529589"/>
                </a:cubicBezTo>
                <a:cubicBezTo>
                  <a:pt x="738843" y="1527721"/>
                  <a:pt x="728821" y="1521606"/>
                  <a:pt x="717101" y="1522625"/>
                </a:cubicBezTo>
                <a:cubicBezTo>
                  <a:pt x="717271" y="1521946"/>
                  <a:pt x="717441" y="1521096"/>
                  <a:pt x="717441" y="1520417"/>
                </a:cubicBezTo>
                <a:cubicBezTo>
                  <a:pt x="724915" y="1519228"/>
                  <a:pt x="732558" y="1518039"/>
                  <a:pt x="740032" y="1517020"/>
                </a:cubicBezTo>
                <a:cubicBezTo>
                  <a:pt x="741391" y="1516850"/>
                  <a:pt x="743599" y="1515491"/>
                  <a:pt x="743769" y="1518379"/>
                </a:cubicBezTo>
                <a:cubicBezTo>
                  <a:pt x="744109" y="1522795"/>
                  <a:pt x="748015" y="1522455"/>
                  <a:pt x="750563" y="1523474"/>
                </a:cubicBezTo>
                <a:cubicBezTo>
                  <a:pt x="768568" y="1530099"/>
                  <a:pt x="786404" y="1525853"/>
                  <a:pt x="804069" y="1521946"/>
                </a:cubicBezTo>
                <a:cubicBezTo>
                  <a:pt x="810354" y="1520587"/>
                  <a:pt x="812562" y="1514981"/>
                  <a:pt x="813581" y="1509036"/>
                </a:cubicBezTo>
                <a:cubicBezTo>
                  <a:pt x="814600" y="1502922"/>
                  <a:pt x="815110" y="1496637"/>
                  <a:pt x="816129" y="1490522"/>
                </a:cubicBezTo>
                <a:cubicBezTo>
                  <a:pt x="817827" y="1479821"/>
                  <a:pt x="815789" y="1474895"/>
                  <a:pt x="806277" y="1469459"/>
                </a:cubicBezTo>
                <a:cubicBezTo>
                  <a:pt x="800672" y="1466402"/>
                  <a:pt x="798124" y="1462155"/>
                  <a:pt x="798124" y="1455871"/>
                </a:cubicBezTo>
                <a:cubicBezTo>
                  <a:pt x="798124" y="1452473"/>
                  <a:pt x="798124" y="1449076"/>
                  <a:pt x="797274" y="1445849"/>
                </a:cubicBezTo>
                <a:cubicBezTo>
                  <a:pt x="795576" y="1439394"/>
                  <a:pt x="791839" y="1438375"/>
                  <a:pt x="786064" y="1441772"/>
                </a:cubicBezTo>
                <a:cubicBezTo>
                  <a:pt x="776722" y="1447208"/>
                  <a:pt x="767549" y="1452643"/>
                  <a:pt x="758037" y="1457739"/>
                </a:cubicBezTo>
                <a:cubicBezTo>
                  <a:pt x="738164" y="1468440"/>
                  <a:pt x="719649" y="1481349"/>
                  <a:pt x="698586" y="1490012"/>
                </a:cubicBezTo>
                <a:cubicBezTo>
                  <a:pt x="689584" y="1493749"/>
                  <a:pt x="685847" y="1491201"/>
                  <a:pt x="685507" y="1481859"/>
                </a:cubicBezTo>
                <a:cubicBezTo>
                  <a:pt x="684828" y="1460287"/>
                  <a:pt x="683979" y="1438885"/>
                  <a:pt x="683299" y="1417313"/>
                </a:cubicBezTo>
                <a:cubicBezTo>
                  <a:pt x="683129" y="1410688"/>
                  <a:pt x="686526" y="1405932"/>
                  <a:pt x="692302" y="1403214"/>
                </a:cubicBezTo>
                <a:cubicBezTo>
                  <a:pt x="697397" y="1400836"/>
                  <a:pt x="703003" y="1399817"/>
                  <a:pt x="708608" y="1399138"/>
                </a:cubicBezTo>
                <a:cubicBezTo>
                  <a:pt x="734087" y="1395910"/>
                  <a:pt x="759736" y="1392853"/>
                  <a:pt x="784875" y="1387417"/>
                </a:cubicBezTo>
                <a:cubicBezTo>
                  <a:pt x="802710" y="1383681"/>
                  <a:pt x="820375" y="1378755"/>
                  <a:pt x="833794" y="1365675"/>
                </a:cubicBezTo>
                <a:cubicBezTo>
                  <a:pt x="864369" y="1335780"/>
                  <a:pt x="892565" y="1303507"/>
                  <a:pt x="910231" y="1264100"/>
                </a:cubicBezTo>
                <a:cubicBezTo>
                  <a:pt x="921441" y="1239300"/>
                  <a:pt x="934011" y="1214671"/>
                  <a:pt x="935540" y="1186474"/>
                </a:cubicBezTo>
                <a:cubicBezTo>
                  <a:pt x="935710" y="1183417"/>
                  <a:pt x="936219" y="1180020"/>
                  <a:pt x="939616" y="1178661"/>
                </a:cubicBezTo>
                <a:cubicBezTo>
                  <a:pt x="949468" y="1174584"/>
                  <a:pt x="955243" y="1165582"/>
                  <a:pt x="960679" y="1157768"/>
                </a:cubicBezTo>
                <a:cubicBezTo>
                  <a:pt x="971380" y="1142141"/>
                  <a:pt x="975626" y="1123966"/>
                  <a:pt x="976646" y="1104602"/>
                </a:cubicBezTo>
                <a:cubicBezTo>
                  <a:pt x="978684" y="1059590"/>
                  <a:pt x="967473" y="1016615"/>
                  <a:pt x="958301" y="973301"/>
                </a:cubicBezTo>
                <a:cubicBezTo>
                  <a:pt x="957451" y="969564"/>
                  <a:pt x="954904" y="965318"/>
                  <a:pt x="956942" y="961751"/>
                </a:cubicBezTo>
                <a:cubicBezTo>
                  <a:pt x="961698" y="953767"/>
                  <a:pt x="959150" y="945784"/>
                  <a:pt x="957451" y="937970"/>
                </a:cubicBezTo>
                <a:cubicBezTo>
                  <a:pt x="954904" y="925571"/>
                  <a:pt x="953545" y="913511"/>
                  <a:pt x="957961" y="901281"/>
                </a:cubicBezTo>
                <a:cubicBezTo>
                  <a:pt x="959150" y="897884"/>
                  <a:pt x="958980" y="894656"/>
                  <a:pt x="957621" y="891259"/>
                </a:cubicBezTo>
                <a:cubicBezTo>
                  <a:pt x="953884" y="881407"/>
                  <a:pt x="954054" y="871046"/>
                  <a:pt x="957112" y="861364"/>
                </a:cubicBezTo>
                <a:cubicBezTo>
                  <a:pt x="961868" y="845567"/>
                  <a:pt x="962547" y="829770"/>
                  <a:pt x="959829" y="813804"/>
                </a:cubicBezTo>
                <a:cubicBezTo>
                  <a:pt x="958980" y="809047"/>
                  <a:pt x="959660" y="804971"/>
                  <a:pt x="962547" y="801064"/>
                </a:cubicBezTo>
                <a:cubicBezTo>
                  <a:pt x="971210" y="789174"/>
                  <a:pt x="967813" y="780171"/>
                  <a:pt x="953205" y="776435"/>
                </a:cubicBezTo>
                <a:cubicBezTo>
                  <a:pt x="950487" y="775755"/>
                  <a:pt x="947600" y="775246"/>
                  <a:pt x="944882" y="774566"/>
                </a:cubicBezTo>
                <a:cubicBezTo>
                  <a:pt x="930953" y="770999"/>
                  <a:pt x="930614" y="770489"/>
                  <a:pt x="930784" y="756561"/>
                </a:cubicBezTo>
                <a:cubicBezTo>
                  <a:pt x="930784" y="752315"/>
                  <a:pt x="931293" y="748068"/>
                  <a:pt x="931463" y="743822"/>
                </a:cubicBezTo>
                <a:cubicBezTo>
                  <a:pt x="932992" y="712398"/>
                  <a:pt x="939786" y="681483"/>
                  <a:pt x="939107" y="650059"/>
                </a:cubicBezTo>
                <a:cubicBezTo>
                  <a:pt x="938767" y="637490"/>
                  <a:pt x="928406" y="630526"/>
                  <a:pt x="916685" y="635112"/>
                </a:cubicBezTo>
                <a:cubicBezTo>
                  <a:pt x="902587" y="640547"/>
                  <a:pt x="901228" y="639698"/>
                  <a:pt x="902077" y="624581"/>
                </a:cubicBezTo>
                <a:cubicBezTo>
                  <a:pt x="902077" y="623392"/>
                  <a:pt x="902247" y="622372"/>
                  <a:pt x="902417" y="621183"/>
                </a:cubicBezTo>
                <a:cubicBezTo>
                  <a:pt x="908702" y="596044"/>
                  <a:pt x="906154" y="570565"/>
                  <a:pt x="907173" y="545087"/>
                </a:cubicBezTo>
                <a:cubicBezTo>
                  <a:pt x="908022" y="521816"/>
                  <a:pt x="906324" y="499395"/>
                  <a:pt x="896132" y="478162"/>
                </a:cubicBezTo>
                <a:cubicBezTo>
                  <a:pt x="893584" y="472896"/>
                  <a:pt x="890697" y="467631"/>
                  <a:pt x="888489" y="462195"/>
                </a:cubicBezTo>
                <a:cubicBezTo>
                  <a:pt x="886620" y="457779"/>
                  <a:pt x="884412" y="452344"/>
                  <a:pt x="887300" y="448267"/>
                </a:cubicBezTo>
                <a:cubicBezTo>
                  <a:pt x="892396" y="441303"/>
                  <a:pt x="891376" y="433829"/>
                  <a:pt x="891376" y="426355"/>
                </a:cubicBezTo>
                <a:cubicBezTo>
                  <a:pt x="891376" y="415484"/>
                  <a:pt x="898850" y="411238"/>
                  <a:pt x="908702" y="416333"/>
                </a:cubicBezTo>
                <a:cubicBezTo>
                  <a:pt x="911759" y="417862"/>
                  <a:pt x="914817" y="420240"/>
                  <a:pt x="919233" y="418881"/>
                </a:cubicBezTo>
                <a:cubicBezTo>
                  <a:pt x="916515" y="411747"/>
                  <a:pt x="910401" y="405462"/>
                  <a:pt x="913798" y="397819"/>
                </a:cubicBezTo>
                <a:cubicBezTo>
                  <a:pt x="919233" y="385759"/>
                  <a:pt x="916855" y="373359"/>
                  <a:pt x="915836" y="361129"/>
                </a:cubicBezTo>
                <a:cubicBezTo>
                  <a:pt x="915326" y="354165"/>
                  <a:pt x="912779" y="346861"/>
                  <a:pt x="915157" y="340067"/>
                </a:cubicBezTo>
                <a:cubicBezTo>
                  <a:pt x="922460" y="318834"/>
                  <a:pt x="918724" y="294545"/>
                  <a:pt x="933501" y="275520"/>
                </a:cubicBezTo>
                <a:cubicBezTo>
                  <a:pt x="933841" y="258704"/>
                  <a:pt x="943693" y="243417"/>
                  <a:pt x="941315" y="225922"/>
                </a:cubicBezTo>
                <a:cubicBezTo>
                  <a:pt x="940296" y="218108"/>
                  <a:pt x="940805" y="210125"/>
                  <a:pt x="940635" y="202141"/>
                </a:cubicBezTo>
                <a:cubicBezTo>
                  <a:pt x="940466" y="188213"/>
                  <a:pt x="939616" y="173945"/>
                  <a:pt x="934521" y="161205"/>
                </a:cubicBezTo>
                <a:cubicBezTo>
                  <a:pt x="929765" y="148806"/>
                  <a:pt x="933162" y="133348"/>
                  <a:pt x="920592" y="124006"/>
                </a:cubicBezTo>
                <a:cubicBezTo>
                  <a:pt x="914307" y="119250"/>
                  <a:pt x="917704" y="111437"/>
                  <a:pt x="914477" y="105661"/>
                </a:cubicBezTo>
                <a:cubicBezTo>
                  <a:pt x="907683" y="93262"/>
                  <a:pt x="900379" y="80692"/>
                  <a:pt x="893415" y="67783"/>
                </a:cubicBezTo>
                <a:cubicBezTo>
                  <a:pt x="871673" y="27696"/>
                  <a:pt x="841098" y="1028"/>
                  <a:pt x="792858" y="9"/>
                </a:cubicBezTo>
                <a:cubicBezTo>
                  <a:pt x="784535" y="-161"/>
                  <a:pt x="778420" y="2047"/>
                  <a:pt x="773834" y="8332"/>
                </a:cubicBezTo>
                <a:cubicBezTo>
                  <a:pt x="769078" y="14957"/>
                  <a:pt x="764322" y="21751"/>
                  <a:pt x="760415" y="28885"/>
                </a:cubicBezTo>
                <a:cubicBezTo>
                  <a:pt x="755659" y="37718"/>
                  <a:pt x="750393" y="40266"/>
                  <a:pt x="741221" y="35849"/>
                </a:cubicBezTo>
                <a:cubicBezTo>
                  <a:pt x="735786" y="33132"/>
                  <a:pt x="730010" y="32112"/>
                  <a:pt x="724235" y="30923"/>
                </a:cubicBezTo>
                <a:cubicBezTo>
                  <a:pt x="701814" y="26677"/>
                  <a:pt x="679053" y="25828"/>
                  <a:pt x="656801" y="30074"/>
                </a:cubicBezTo>
                <a:cubicBezTo>
                  <a:pt x="628435" y="35510"/>
                  <a:pt x="605674" y="52156"/>
                  <a:pt x="585630" y="72029"/>
                </a:cubicBezTo>
                <a:cubicBezTo>
                  <a:pt x="576628" y="81032"/>
                  <a:pt x="569833" y="91903"/>
                  <a:pt x="566946" y="104812"/>
                </a:cubicBezTo>
                <a:cubicBezTo>
                  <a:pt x="560831" y="132669"/>
                  <a:pt x="561171" y="161035"/>
                  <a:pt x="560491" y="189232"/>
                </a:cubicBezTo>
                <a:cubicBezTo>
                  <a:pt x="560321" y="195347"/>
                  <a:pt x="560831" y="200952"/>
                  <a:pt x="563209" y="206558"/>
                </a:cubicBezTo>
                <a:cubicBezTo>
                  <a:pt x="570853" y="224223"/>
                  <a:pt x="569324" y="241888"/>
                  <a:pt x="563379" y="259554"/>
                </a:cubicBezTo>
                <a:cubicBezTo>
                  <a:pt x="561510" y="264989"/>
                  <a:pt x="561680" y="270764"/>
                  <a:pt x="561340" y="276370"/>
                </a:cubicBezTo>
                <a:cubicBezTo>
                  <a:pt x="560831" y="283334"/>
                  <a:pt x="563039" y="287750"/>
                  <a:pt x="570853" y="288260"/>
                </a:cubicBezTo>
                <a:cubicBezTo>
                  <a:pt x="580534" y="288939"/>
                  <a:pt x="584951" y="294205"/>
                  <a:pt x="584781" y="303887"/>
                </a:cubicBezTo>
                <a:cubicBezTo>
                  <a:pt x="584781" y="307624"/>
                  <a:pt x="585970" y="311021"/>
                  <a:pt x="590386" y="312380"/>
                </a:cubicBezTo>
                <a:cubicBezTo>
                  <a:pt x="604654" y="317136"/>
                  <a:pt x="606353" y="320533"/>
                  <a:pt x="601937" y="335311"/>
                </a:cubicBezTo>
                <a:cubicBezTo>
                  <a:pt x="601087" y="338198"/>
                  <a:pt x="600918" y="339897"/>
                  <a:pt x="603635" y="341595"/>
                </a:cubicBezTo>
                <a:cubicBezTo>
                  <a:pt x="610599" y="345842"/>
                  <a:pt x="613827" y="352466"/>
                  <a:pt x="616205" y="359940"/>
                </a:cubicBezTo>
                <a:cubicBezTo>
                  <a:pt x="619772" y="370981"/>
                  <a:pt x="626227" y="375397"/>
                  <a:pt x="637947" y="374888"/>
                </a:cubicBezTo>
                <a:cubicBezTo>
                  <a:pt x="645590" y="374548"/>
                  <a:pt x="653234" y="373869"/>
                  <a:pt x="660708" y="372510"/>
                </a:cubicBezTo>
                <a:cubicBezTo>
                  <a:pt x="671239" y="370641"/>
                  <a:pt x="679222" y="374208"/>
                  <a:pt x="685168" y="382362"/>
                </a:cubicBezTo>
                <a:cubicBezTo>
                  <a:pt x="689924" y="388646"/>
                  <a:pt x="694000" y="395441"/>
                  <a:pt x="698247" y="402065"/>
                </a:cubicBezTo>
                <a:cubicBezTo>
                  <a:pt x="705381" y="413106"/>
                  <a:pt x="705041" y="414975"/>
                  <a:pt x="694680" y="422788"/>
                </a:cubicBezTo>
                <a:cubicBezTo>
                  <a:pt x="693321" y="423807"/>
                  <a:pt x="691962" y="424826"/>
                  <a:pt x="690603" y="425846"/>
                </a:cubicBezTo>
                <a:cubicBezTo>
                  <a:pt x="675995" y="436547"/>
                  <a:pt x="664954" y="450305"/>
                  <a:pt x="656971" y="466442"/>
                </a:cubicBezTo>
                <a:cubicBezTo>
                  <a:pt x="651196" y="478162"/>
                  <a:pt x="649327" y="492091"/>
                  <a:pt x="637607" y="500414"/>
                </a:cubicBezTo>
                <a:cubicBezTo>
                  <a:pt x="635399" y="501942"/>
                  <a:pt x="635908" y="505000"/>
                  <a:pt x="635229" y="507378"/>
                </a:cubicBezTo>
                <a:cubicBezTo>
                  <a:pt x="632851" y="516890"/>
                  <a:pt x="633021" y="527251"/>
                  <a:pt x="628605" y="536084"/>
                </a:cubicBezTo>
                <a:cubicBezTo>
                  <a:pt x="619942" y="553919"/>
                  <a:pt x="611449" y="571754"/>
                  <a:pt x="601597" y="588910"/>
                </a:cubicBezTo>
                <a:cubicBezTo>
                  <a:pt x="587499" y="613200"/>
                  <a:pt x="576798" y="638169"/>
                  <a:pt x="576118" y="666876"/>
                </a:cubicBezTo>
                <a:cubicBezTo>
                  <a:pt x="575778" y="681993"/>
                  <a:pt x="568474" y="695752"/>
                  <a:pt x="566776" y="710699"/>
                </a:cubicBezTo>
                <a:cubicBezTo>
                  <a:pt x="563209" y="740424"/>
                  <a:pt x="558453" y="769980"/>
                  <a:pt x="552847" y="799535"/>
                </a:cubicBezTo>
                <a:cubicBezTo>
                  <a:pt x="551998" y="804291"/>
                  <a:pt x="550300" y="808878"/>
                  <a:pt x="547582" y="812784"/>
                </a:cubicBezTo>
                <a:cubicBezTo>
                  <a:pt x="543505" y="818390"/>
                  <a:pt x="539768" y="819579"/>
                  <a:pt x="532804" y="815332"/>
                </a:cubicBezTo>
                <a:cubicBezTo>
                  <a:pt x="517177" y="805990"/>
                  <a:pt x="505457" y="802253"/>
                  <a:pt x="491189" y="818220"/>
                </a:cubicBezTo>
                <a:cubicBezTo>
                  <a:pt x="482866" y="827392"/>
                  <a:pt x="472334" y="835545"/>
                  <a:pt x="458406" y="835885"/>
                </a:cubicBezTo>
                <a:cubicBezTo>
                  <a:pt x="440571" y="836395"/>
                  <a:pt x="425114" y="844038"/>
                  <a:pt x="411015" y="853720"/>
                </a:cubicBezTo>
                <a:cubicBezTo>
                  <a:pt x="404391" y="858307"/>
                  <a:pt x="400654" y="861024"/>
                  <a:pt x="394199" y="854400"/>
                </a:cubicBezTo>
                <a:cubicBezTo>
                  <a:pt x="388424" y="848625"/>
                  <a:pt x="379761" y="850153"/>
                  <a:pt x="375345" y="856948"/>
                </a:cubicBezTo>
                <a:cubicBezTo>
                  <a:pt x="372967" y="860854"/>
                  <a:pt x="370249" y="861874"/>
                  <a:pt x="367361" y="858646"/>
                </a:cubicBezTo>
                <a:cubicBezTo>
                  <a:pt x="362945" y="853550"/>
                  <a:pt x="359208" y="855759"/>
                  <a:pt x="355471" y="859156"/>
                </a:cubicBezTo>
                <a:cubicBezTo>
                  <a:pt x="352414" y="861704"/>
                  <a:pt x="349526" y="864421"/>
                  <a:pt x="346469" y="866800"/>
                </a:cubicBezTo>
                <a:cubicBezTo>
                  <a:pt x="337806" y="873934"/>
                  <a:pt x="329143" y="882427"/>
                  <a:pt x="318102" y="884125"/>
                </a:cubicBezTo>
                <a:cubicBezTo>
                  <a:pt x="303664" y="886333"/>
                  <a:pt x="289566" y="890240"/>
                  <a:pt x="274788" y="891259"/>
                </a:cubicBezTo>
                <a:cubicBezTo>
                  <a:pt x="256444" y="892618"/>
                  <a:pt x="237929" y="891599"/>
                  <a:pt x="219754" y="894487"/>
                </a:cubicBezTo>
                <a:cubicBezTo>
                  <a:pt x="214998" y="895166"/>
                  <a:pt x="213469" y="893128"/>
                  <a:pt x="211771" y="889391"/>
                </a:cubicBezTo>
                <a:cubicBezTo>
                  <a:pt x="203617" y="870706"/>
                  <a:pt x="195124" y="852192"/>
                  <a:pt x="186801" y="833677"/>
                </a:cubicBezTo>
                <a:cubicBezTo>
                  <a:pt x="153509" y="759449"/>
                  <a:pt x="120047" y="685220"/>
                  <a:pt x="87094" y="610992"/>
                </a:cubicBezTo>
                <a:cubicBezTo>
                  <a:pt x="84207" y="604707"/>
                  <a:pt x="81998" y="604367"/>
                  <a:pt x="76393" y="607255"/>
                </a:cubicBezTo>
                <a:cubicBezTo>
                  <a:pt x="52783" y="619485"/>
                  <a:pt x="29172" y="631545"/>
                  <a:pt x="5222" y="643095"/>
                </a:cubicBezTo>
                <a:cubicBezTo>
                  <a:pt x="-1063" y="646153"/>
                  <a:pt x="-893" y="648701"/>
                  <a:pt x="1655" y="654306"/>
                </a:cubicBezTo>
                <a:cubicBezTo>
                  <a:pt x="13036" y="678596"/>
                  <a:pt x="23907" y="703225"/>
                  <a:pt x="35117" y="727515"/>
                </a:cubicBezTo>
                <a:cubicBezTo>
                  <a:pt x="71807" y="807689"/>
                  <a:pt x="107477" y="888202"/>
                  <a:pt x="141789" y="969394"/>
                </a:cubicBezTo>
                <a:cubicBezTo>
                  <a:pt x="145696" y="978567"/>
                  <a:pt x="147904" y="986890"/>
                  <a:pt x="138561" y="994194"/>
                </a:cubicBezTo>
                <a:cubicBezTo>
                  <a:pt x="136863" y="995553"/>
                  <a:pt x="135674" y="997931"/>
                  <a:pt x="135334" y="999969"/>
                </a:cubicBezTo>
                <a:cubicBezTo>
                  <a:pt x="133975" y="1006254"/>
                  <a:pt x="129729" y="1009991"/>
                  <a:pt x="125143" y="1013897"/>
                </a:cubicBezTo>
                <a:cubicBezTo>
                  <a:pt x="107138" y="1029524"/>
                  <a:pt x="94568" y="1047529"/>
                  <a:pt x="96436" y="1073178"/>
                </a:cubicBezTo>
                <a:cubicBezTo>
                  <a:pt x="97456" y="1088466"/>
                  <a:pt x="96776" y="1103753"/>
                  <a:pt x="96946" y="1119040"/>
                </a:cubicBezTo>
                <a:cubicBezTo>
                  <a:pt x="96946" y="1122437"/>
                  <a:pt x="97286" y="1125835"/>
                  <a:pt x="98305" y="1129062"/>
                </a:cubicBezTo>
                <a:cubicBezTo>
                  <a:pt x="102381" y="1142141"/>
                  <a:pt x="104760" y="1155390"/>
                  <a:pt x="105779" y="1168979"/>
                </a:cubicBezTo>
                <a:cubicBezTo>
                  <a:pt x="108157" y="1200063"/>
                  <a:pt x="112063" y="1230977"/>
                  <a:pt x="120726" y="1260872"/>
                </a:cubicBezTo>
                <a:cubicBezTo>
                  <a:pt x="132277" y="1300959"/>
                  <a:pt x="144676" y="1340876"/>
                  <a:pt x="157076" y="1380793"/>
                </a:cubicBezTo>
                <a:cubicBezTo>
                  <a:pt x="163021" y="1399987"/>
                  <a:pt x="167268" y="1419521"/>
                  <a:pt x="171514" y="1439224"/>
                </a:cubicBezTo>
                <a:cubicBezTo>
                  <a:pt x="176610" y="1461985"/>
                  <a:pt x="176270" y="1483727"/>
                  <a:pt x="162512" y="1504110"/>
                </a:cubicBezTo>
                <a:cubicBezTo>
                  <a:pt x="154019" y="1516680"/>
                  <a:pt x="147394" y="1530609"/>
                  <a:pt x="140430" y="1544197"/>
                </a:cubicBezTo>
                <a:cubicBezTo>
                  <a:pt x="136693" y="1551501"/>
                  <a:pt x="131597" y="1556257"/>
                  <a:pt x="123274" y="1557786"/>
                </a:cubicBezTo>
                <a:cubicBezTo>
                  <a:pt x="113592" y="1559485"/>
                  <a:pt x="103910" y="1561693"/>
                  <a:pt x="94228" y="1563731"/>
                </a:cubicBezTo>
                <a:cubicBezTo>
                  <a:pt x="90661" y="1564580"/>
                  <a:pt x="87604" y="1565599"/>
                  <a:pt x="85226" y="1569167"/>
                </a:cubicBezTo>
                <a:cubicBezTo>
                  <a:pt x="78092" y="1579698"/>
                  <a:pt x="70108" y="1589550"/>
                  <a:pt x="59917" y="1597533"/>
                </a:cubicBezTo>
                <a:cubicBezTo>
                  <a:pt x="47007" y="1607724"/>
                  <a:pt x="44120" y="1620974"/>
                  <a:pt x="47347" y="1636940"/>
                </a:cubicBezTo>
                <a:cubicBezTo>
                  <a:pt x="51424" y="1656984"/>
                  <a:pt x="66202" y="1666156"/>
                  <a:pt x="82848" y="1670233"/>
                </a:cubicBezTo>
                <a:cubicBezTo>
                  <a:pt x="110874" y="1677197"/>
                  <a:pt x="139750" y="1680764"/>
                  <a:pt x="168626" y="1675668"/>
                </a:cubicBezTo>
                <a:cubicBezTo>
                  <a:pt x="197333" y="1670572"/>
                  <a:pt x="219754" y="1658003"/>
                  <a:pt x="225699" y="1626239"/>
                </a:cubicBezTo>
                <a:cubicBezTo>
                  <a:pt x="227398" y="1616897"/>
                  <a:pt x="233343" y="1609763"/>
                  <a:pt x="241496" y="1605007"/>
                </a:cubicBezTo>
                <a:cubicBezTo>
                  <a:pt x="251687" y="1599062"/>
                  <a:pt x="262389" y="1593626"/>
                  <a:pt x="272750" y="1588021"/>
                </a:cubicBezTo>
                <a:cubicBezTo>
                  <a:pt x="280733" y="1583774"/>
                  <a:pt x="282092" y="1584284"/>
                  <a:pt x="282092" y="1593966"/>
                </a:cubicBezTo>
                <a:cubicBezTo>
                  <a:pt x="282262" y="1610272"/>
                  <a:pt x="283621" y="1626749"/>
                  <a:pt x="279884" y="1643055"/>
                </a:cubicBezTo>
                <a:cubicBezTo>
                  <a:pt x="278355" y="1649340"/>
                  <a:pt x="284300" y="1652397"/>
                  <a:pt x="287698" y="1653417"/>
                </a:cubicBezTo>
                <a:cubicBezTo>
                  <a:pt x="292114" y="1654606"/>
                  <a:pt x="290925" y="1648830"/>
                  <a:pt x="291095" y="1645943"/>
                </a:cubicBezTo>
                <a:cubicBezTo>
                  <a:pt x="291944" y="1632184"/>
                  <a:pt x="292284" y="1618256"/>
                  <a:pt x="292963" y="1604327"/>
                </a:cubicBezTo>
                <a:cubicBezTo>
                  <a:pt x="293473" y="1595834"/>
                  <a:pt x="293813" y="1587511"/>
                  <a:pt x="295681" y="1579188"/>
                </a:cubicBezTo>
                <a:cubicBezTo>
                  <a:pt x="298229" y="1567638"/>
                  <a:pt x="305363" y="1558805"/>
                  <a:pt x="311648" y="1549633"/>
                </a:cubicBezTo>
                <a:cubicBezTo>
                  <a:pt x="318612" y="1539441"/>
                  <a:pt x="322349" y="1529250"/>
                  <a:pt x="316234" y="1517190"/>
                </a:cubicBezTo>
                <a:cubicBezTo>
                  <a:pt x="314535" y="1513962"/>
                  <a:pt x="315045" y="1510395"/>
                  <a:pt x="316743" y="1507338"/>
                </a:cubicBezTo>
                <a:cubicBezTo>
                  <a:pt x="323028" y="1495618"/>
                  <a:pt x="319631" y="1484916"/>
                  <a:pt x="313686" y="1474385"/>
                </a:cubicBezTo>
                <a:cubicBezTo>
                  <a:pt x="308760" y="1465553"/>
                  <a:pt x="300947" y="1459268"/>
                  <a:pt x="294662" y="1451794"/>
                </a:cubicBezTo>
                <a:cubicBezTo>
                  <a:pt x="290755" y="1447378"/>
                  <a:pt x="287528" y="1444490"/>
                  <a:pt x="281073" y="1446189"/>
                </a:cubicBezTo>
                <a:cubicBezTo>
                  <a:pt x="276317" y="1447378"/>
                  <a:pt x="272920" y="1444830"/>
                  <a:pt x="272071" y="1439734"/>
                </a:cubicBezTo>
                <a:cubicBezTo>
                  <a:pt x="271391" y="1436167"/>
                  <a:pt x="270882" y="1432430"/>
                  <a:pt x="270542" y="1428863"/>
                </a:cubicBezTo>
                <a:cubicBezTo>
                  <a:pt x="266975" y="1386738"/>
                  <a:pt x="275298" y="1345292"/>
                  <a:pt x="278355" y="1303677"/>
                </a:cubicBezTo>
                <a:cubicBezTo>
                  <a:pt x="280564" y="1273272"/>
                  <a:pt x="285829" y="1243037"/>
                  <a:pt x="285659" y="1212293"/>
                </a:cubicBezTo>
                <a:cubicBezTo>
                  <a:pt x="285659" y="1202101"/>
                  <a:pt x="285150" y="1191230"/>
                  <a:pt x="280564" y="1182398"/>
                </a:cubicBezTo>
                <a:cubicBezTo>
                  <a:pt x="274958" y="1171527"/>
                  <a:pt x="273769" y="1159806"/>
                  <a:pt x="269862" y="1148596"/>
                </a:cubicBezTo>
                <a:cubicBezTo>
                  <a:pt x="267315" y="1141292"/>
                  <a:pt x="270372" y="1137725"/>
                  <a:pt x="278016" y="1137725"/>
                </a:cubicBezTo>
                <a:cubicBezTo>
                  <a:pt x="289906" y="1137555"/>
                  <a:pt x="301796" y="1138404"/>
                  <a:pt x="313686" y="1138234"/>
                </a:cubicBezTo>
                <a:cubicBezTo>
                  <a:pt x="321160" y="1138064"/>
                  <a:pt x="324217" y="1140952"/>
                  <a:pt x="323708" y="1148596"/>
                </a:cubicBezTo>
                <a:cubicBezTo>
                  <a:pt x="323198" y="1159636"/>
                  <a:pt x="328803" y="1167280"/>
                  <a:pt x="337296" y="1174414"/>
                </a:cubicBezTo>
                <a:cubicBezTo>
                  <a:pt x="351055" y="1185625"/>
                  <a:pt x="368041" y="1187154"/>
                  <a:pt x="383668" y="1187663"/>
                </a:cubicBezTo>
                <a:cubicBezTo>
                  <a:pt x="424944" y="1189362"/>
                  <a:pt x="466049" y="1193269"/>
                  <a:pt x="507325" y="1194797"/>
                </a:cubicBezTo>
                <a:cubicBezTo>
                  <a:pt x="514120" y="1194967"/>
                  <a:pt x="517007" y="1197345"/>
                  <a:pt x="517007" y="1204309"/>
                </a:cubicBezTo>
                <a:cubicBezTo>
                  <a:pt x="516837" y="1234884"/>
                  <a:pt x="513100" y="1265289"/>
                  <a:pt x="509194" y="1295524"/>
                </a:cubicBezTo>
                <a:cubicBezTo>
                  <a:pt x="504947" y="1328986"/>
                  <a:pt x="502229" y="1362448"/>
                  <a:pt x="499851" y="1395910"/>
                </a:cubicBezTo>
                <a:cubicBezTo>
                  <a:pt x="499512" y="1401176"/>
                  <a:pt x="501210" y="1403724"/>
                  <a:pt x="506816" y="1404064"/>
                </a:cubicBezTo>
                <a:cubicBezTo>
                  <a:pt x="535522" y="1405592"/>
                  <a:pt x="564228" y="1410688"/>
                  <a:pt x="593104" y="1408140"/>
                </a:cubicBezTo>
                <a:cubicBezTo>
                  <a:pt x="597520" y="1407801"/>
                  <a:pt x="602107" y="1407970"/>
                  <a:pt x="606693" y="1407970"/>
                </a:cubicBezTo>
                <a:cubicBezTo>
                  <a:pt x="612128" y="1407970"/>
                  <a:pt x="615016" y="1410348"/>
                  <a:pt x="615016" y="1416293"/>
                </a:cubicBezTo>
                <a:cubicBezTo>
                  <a:pt x="614676" y="1439564"/>
                  <a:pt x="614506" y="1462665"/>
                  <a:pt x="614167" y="1485936"/>
                </a:cubicBezTo>
                <a:cubicBezTo>
                  <a:pt x="614167" y="1488484"/>
                  <a:pt x="614336" y="1491201"/>
                  <a:pt x="610430" y="1490861"/>
                </a:cubicBezTo>
                <a:cubicBezTo>
                  <a:pt x="593953" y="1489672"/>
                  <a:pt x="577137" y="1491541"/>
                  <a:pt x="560831" y="1486105"/>
                </a:cubicBezTo>
                <a:cubicBezTo>
                  <a:pt x="524991" y="1474046"/>
                  <a:pt x="488980" y="1462325"/>
                  <a:pt x="452801" y="1450945"/>
                </a:cubicBezTo>
                <a:cubicBezTo>
                  <a:pt x="438363" y="1446358"/>
                  <a:pt x="436154" y="1447717"/>
                  <a:pt x="429870" y="1458928"/>
                </a:cubicBezTo>
                <a:cubicBezTo>
                  <a:pt x="428341" y="1461646"/>
                  <a:pt x="428341" y="1464194"/>
                  <a:pt x="428341" y="1467081"/>
                </a:cubicBezTo>
                <a:cubicBezTo>
                  <a:pt x="428341" y="1479821"/>
                  <a:pt x="428511" y="1492560"/>
                  <a:pt x="428171" y="1505300"/>
                </a:cubicBezTo>
                <a:cubicBezTo>
                  <a:pt x="428001" y="1512264"/>
                  <a:pt x="428341" y="1518718"/>
                  <a:pt x="434626" y="1523474"/>
                </a:cubicBezTo>
                <a:cubicBezTo>
                  <a:pt x="437004" y="1525343"/>
                  <a:pt x="439042" y="1528570"/>
                  <a:pt x="438193" y="1531628"/>
                </a:cubicBezTo>
                <a:cubicBezTo>
                  <a:pt x="435645" y="1541479"/>
                  <a:pt x="440571" y="1547085"/>
                  <a:pt x="448214" y="1551671"/>
                </a:cubicBezTo>
                <a:cubicBezTo>
                  <a:pt x="450592" y="1553030"/>
                  <a:pt x="451951" y="1555238"/>
                  <a:pt x="451611" y="1557956"/>
                </a:cubicBezTo>
                <a:cubicBezTo>
                  <a:pt x="451272" y="1560843"/>
                  <a:pt x="448554" y="1560843"/>
                  <a:pt x="446346" y="1561523"/>
                </a:cubicBezTo>
                <a:cubicBezTo>
                  <a:pt x="414582" y="1569846"/>
                  <a:pt x="382988" y="1578679"/>
                  <a:pt x="350715" y="1584454"/>
                </a:cubicBezTo>
                <a:cubicBezTo>
                  <a:pt x="336277" y="1587002"/>
                  <a:pt x="327954" y="1598722"/>
                  <a:pt x="327954" y="1610782"/>
                </a:cubicBezTo>
                <a:cubicBezTo>
                  <a:pt x="327954" y="1623861"/>
                  <a:pt x="327784" y="1636770"/>
                  <a:pt x="327954" y="1649850"/>
                </a:cubicBezTo>
                <a:cubicBezTo>
                  <a:pt x="327954" y="1656984"/>
                  <a:pt x="330332" y="1662929"/>
                  <a:pt x="335428" y="1668194"/>
                </a:cubicBezTo>
                <a:cubicBezTo>
                  <a:pt x="340863" y="1673800"/>
                  <a:pt x="346639" y="1679575"/>
                  <a:pt x="346809" y="1688407"/>
                </a:cubicBezTo>
                <a:cubicBezTo>
                  <a:pt x="346809" y="1691125"/>
                  <a:pt x="349866" y="1692314"/>
                  <a:pt x="351904" y="1693673"/>
                </a:cubicBezTo>
                <a:cubicBezTo>
                  <a:pt x="363285" y="1701317"/>
                  <a:pt x="383498" y="1698259"/>
                  <a:pt x="395558" y="1687219"/>
                </a:cubicBezTo>
                <a:cubicBezTo>
                  <a:pt x="405919" y="1677706"/>
                  <a:pt x="408637" y="1664627"/>
                  <a:pt x="410166" y="1651888"/>
                </a:cubicBezTo>
                <a:cubicBezTo>
                  <a:pt x="411015" y="1643905"/>
                  <a:pt x="405070" y="1637450"/>
                  <a:pt x="398615" y="1632354"/>
                </a:cubicBezTo>
                <a:cubicBezTo>
                  <a:pt x="395728" y="1630146"/>
                  <a:pt x="394539" y="1626919"/>
                  <a:pt x="395388" y="1623182"/>
                </a:cubicBezTo>
                <a:cubicBezTo>
                  <a:pt x="396407" y="1619105"/>
                  <a:pt x="400314" y="1619785"/>
                  <a:pt x="403032" y="1619445"/>
                </a:cubicBezTo>
                <a:cubicBezTo>
                  <a:pt x="435645" y="1614349"/>
                  <a:pt x="468597" y="1611971"/>
                  <a:pt x="500701" y="1603478"/>
                </a:cubicBezTo>
                <a:cubicBezTo>
                  <a:pt x="522103" y="1597703"/>
                  <a:pt x="544694" y="1595665"/>
                  <a:pt x="566606" y="1591928"/>
                </a:cubicBezTo>
                <a:cubicBezTo>
                  <a:pt x="583082" y="1589210"/>
                  <a:pt x="599389" y="1584963"/>
                  <a:pt x="616205" y="1587341"/>
                </a:cubicBezTo>
                <a:cubicBezTo>
                  <a:pt x="626736" y="1588870"/>
                  <a:pt x="634719" y="1592947"/>
                  <a:pt x="638626" y="1604667"/>
                </a:cubicBezTo>
                <a:cubicBezTo>
                  <a:pt x="647629" y="1630655"/>
                  <a:pt x="655952" y="1656984"/>
                  <a:pt x="663935" y="1683312"/>
                </a:cubicBezTo>
                <a:cubicBezTo>
                  <a:pt x="668861" y="1699448"/>
                  <a:pt x="672938" y="1715075"/>
                  <a:pt x="667502" y="1731891"/>
                </a:cubicBezTo>
                <a:cubicBezTo>
                  <a:pt x="664954" y="1739875"/>
                  <a:pt x="665124" y="1748707"/>
                  <a:pt x="665634" y="1757200"/>
                </a:cubicBezTo>
                <a:cubicBezTo>
                  <a:pt x="666993" y="1780471"/>
                  <a:pt x="688735" y="1802043"/>
                  <a:pt x="712345" y="1803402"/>
                </a:cubicBezTo>
                <a:cubicBezTo>
                  <a:pt x="734257" y="1804591"/>
                  <a:pt x="759905" y="1784378"/>
                  <a:pt x="763642" y="1762976"/>
                </a:cubicBezTo>
                <a:cubicBezTo>
                  <a:pt x="765001" y="1755842"/>
                  <a:pt x="763642" y="1748877"/>
                  <a:pt x="760415" y="1742423"/>
                </a:cubicBezTo>
                <a:cubicBezTo>
                  <a:pt x="753791" y="1728664"/>
                  <a:pt x="742580" y="1719152"/>
                  <a:pt x="730860" y="1710319"/>
                </a:cubicBezTo>
                <a:cubicBezTo>
                  <a:pt x="728482" y="1708451"/>
                  <a:pt x="726783" y="1707092"/>
                  <a:pt x="725934" y="1704204"/>
                </a:cubicBezTo>
                <a:cubicBezTo>
                  <a:pt x="714553" y="1668024"/>
                  <a:pt x="702663" y="1632184"/>
                  <a:pt x="695189" y="1594985"/>
                </a:cubicBezTo>
                <a:cubicBezTo>
                  <a:pt x="692811" y="1583435"/>
                  <a:pt x="694000" y="1581906"/>
                  <a:pt x="705890" y="1581736"/>
                </a:cubicBezTo>
                <a:cubicBezTo>
                  <a:pt x="707929" y="1581736"/>
                  <a:pt x="709797" y="1582076"/>
                  <a:pt x="711835" y="1582246"/>
                </a:cubicBezTo>
                <a:cubicBezTo>
                  <a:pt x="735786" y="1584793"/>
                  <a:pt x="759566" y="1587681"/>
                  <a:pt x="783516" y="1589719"/>
                </a:cubicBezTo>
                <a:cubicBezTo>
                  <a:pt x="831756" y="1593626"/>
                  <a:pt x="879996" y="1596514"/>
                  <a:pt x="928236" y="1601270"/>
                </a:cubicBezTo>
                <a:cubicBezTo>
                  <a:pt x="948449" y="1603308"/>
                  <a:pt x="948449" y="1603138"/>
                  <a:pt x="942844" y="1623182"/>
                </a:cubicBezTo>
                <a:cubicBezTo>
                  <a:pt x="941315" y="1628617"/>
                  <a:pt x="939446" y="1634732"/>
                  <a:pt x="943353" y="1639488"/>
                </a:cubicBezTo>
                <a:cubicBezTo>
                  <a:pt x="947600" y="1644754"/>
                  <a:pt x="950148" y="1650529"/>
                  <a:pt x="951506" y="1656984"/>
                </a:cubicBezTo>
                <a:cubicBezTo>
                  <a:pt x="952356" y="1661060"/>
                  <a:pt x="954734" y="1662759"/>
                  <a:pt x="958980" y="1663778"/>
                </a:cubicBezTo>
                <a:cubicBezTo>
                  <a:pt x="969002" y="1665986"/>
                  <a:pt x="979193" y="1665816"/>
                  <a:pt x="989385" y="1666496"/>
                </a:cubicBezTo>
                <a:cubicBezTo>
                  <a:pt x="996179" y="1667005"/>
                  <a:pt x="999916" y="1664118"/>
                  <a:pt x="1002974" y="1659531"/>
                </a:cubicBezTo>
                <a:cubicBezTo>
                  <a:pt x="1012656" y="1645263"/>
                  <a:pt x="1014015" y="1629297"/>
                  <a:pt x="1010278" y="1613160"/>
                </a:cubicBezTo>
                <a:close/>
                <a:moveTo>
                  <a:pt x="893245" y="959203"/>
                </a:moveTo>
                <a:cubicBezTo>
                  <a:pt x="900379" y="964808"/>
                  <a:pt x="906154" y="960732"/>
                  <a:pt x="911929" y="957674"/>
                </a:cubicBezTo>
                <a:cubicBezTo>
                  <a:pt x="921611" y="952748"/>
                  <a:pt x="921611" y="952578"/>
                  <a:pt x="923310" y="963110"/>
                </a:cubicBezTo>
                <a:cubicBezTo>
                  <a:pt x="929425" y="999459"/>
                  <a:pt x="935540" y="1035639"/>
                  <a:pt x="941655" y="1071989"/>
                </a:cubicBezTo>
                <a:cubicBezTo>
                  <a:pt x="942504" y="1076745"/>
                  <a:pt x="942674" y="1081501"/>
                  <a:pt x="943183" y="1086257"/>
                </a:cubicBezTo>
                <a:cubicBezTo>
                  <a:pt x="943013" y="1086257"/>
                  <a:pt x="942844" y="1086257"/>
                  <a:pt x="942504" y="1086257"/>
                </a:cubicBezTo>
                <a:cubicBezTo>
                  <a:pt x="942504" y="1090164"/>
                  <a:pt x="942674" y="1094241"/>
                  <a:pt x="942504" y="1098147"/>
                </a:cubicBezTo>
                <a:cubicBezTo>
                  <a:pt x="942334" y="1100865"/>
                  <a:pt x="940805" y="1103073"/>
                  <a:pt x="937748" y="1103073"/>
                </a:cubicBezTo>
                <a:cubicBezTo>
                  <a:pt x="934690" y="1103243"/>
                  <a:pt x="933501" y="1101205"/>
                  <a:pt x="932822" y="1098317"/>
                </a:cubicBezTo>
                <a:cubicBezTo>
                  <a:pt x="928066" y="1076066"/>
                  <a:pt x="919573" y="1054833"/>
                  <a:pt x="912269" y="1033261"/>
                </a:cubicBezTo>
                <a:cubicBezTo>
                  <a:pt x="905645" y="1013897"/>
                  <a:pt x="897152" y="995213"/>
                  <a:pt x="893245" y="974830"/>
                </a:cubicBezTo>
                <a:cubicBezTo>
                  <a:pt x="892565" y="970753"/>
                  <a:pt x="888828" y="967526"/>
                  <a:pt x="888998" y="962940"/>
                </a:cubicBezTo>
                <a:cubicBezTo>
                  <a:pt x="888998" y="960562"/>
                  <a:pt x="889508" y="956145"/>
                  <a:pt x="893245" y="95920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42" name="Google Shape;542;p41"/>
          <p:cNvGrpSpPr/>
          <p:nvPr/>
        </p:nvGrpSpPr>
        <p:grpSpPr>
          <a:xfrm>
            <a:off x="4135010" y="5875396"/>
            <a:ext cx="5113920" cy="707886"/>
            <a:chOff x="1976880" y="1938681"/>
            <a:chExt cx="4548477" cy="707886"/>
          </a:xfrm>
        </p:grpSpPr>
        <p:sp>
          <p:nvSpPr>
            <p:cNvPr id="543" name="Google Shape;543;p41"/>
            <p:cNvSpPr txBox="1"/>
            <p:nvPr/>
          </p:nvSpPr>
          <p:spPr>
            <a:xfrm>
              <a:off x="3233964" y="1954419"/>
              <a:ext cx="140051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Add Text</a:t>
              </a:r>
              <a:endParaRPr sz="1200" b="1">
                <a:solidFill>
                  <a:schemeClr val="lt1"/>
                </a:solidFill>
                <a:latin typeface="Arial"/>
                <a:ea typeface="Arial"/>
                <a:cs typeface="Arial"/>
                <a:sym typeface="Arial"/>
              </a:endParaRPr>
            </a:p>
          </p:txBody>
        </p:sp>
        <p:sp>
          <p:nvSpPr>
            <p:cNvPr id="544" name="Google Shape;544;p41"/>
            <p:cNvSpPr txBox="1"/>
            <p:nvPr/>
          </p:nvSpPr>
          <p:spPr>
            <a:xfrm>
              <a:off x="1976880" y="1938681"/>
              <a:ext cx="454847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Menurut Surat Edaran No 14 tahun 2019 tentang Penyederhanaan RPP</a:t>
              </a:r>
              <a:endParaRPr sz="2000">
                <a:solidFill>
                  <a:schemeClr val="dk1"/>
                </a:solidFill>
                <a:latin typeface="Arial"/>
                <a:ea typeface="Arial"/>
                <a:cs typeface="Arial"/>
                <a:sym typeface="Arial"/>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0"/>
                                        </p:tgtEl>
                                        <p:attrNameLst>
                                          <p:attrName>style.visibility</p:attrName>
                                        </p:attrNameLst>
                                      </p:cBhvr>
                                      <p:to>
                                        <p:strVal val="visible"/>
                                      </p:to>
                                    </p:set>
                                    <p:anim calcmode="lin" valueType="num">
                                      <p:cBhvr additive="base">
                                        <p:cTn id="7" dur="500"/>
                                        <p:tgtEl>
                                          <p:spTgt spid="54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41"/>
                                        </p:tgtEl>
                                        <p:attrNameLst>
                                          <p:attrName>style.visibility</p:attrName>
                                        </p:attrNameLst>
                                      </p:cBhvr>
                                      <p:to>
                                        <p:strVal val="visible"/>
                                      </p:to>
                                    </p:set>
                                    <p:anim calcmode="lin" valueType="num">
                                      <p:cBhvr additive="base">
                                        <p:cTn id="12" dur="500"/>
                                        <p:tgtEl>
                                          <p:spTgt spid="541"/>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39"/>
                                        </p:tgtEl>
                                        <p:attrNameLst>
                                          <p:attrName>style.visibility</p:attrName>
                                        </p:attrNameLst>
                                      </p:cBhvr>
                                      <p:to>
                                        <p:strVal val="visible"/>
                                      </p:to>
                                    </p:set>
                                    <p:anim calcmode="lin" valueType="num">
                                      <p:cBhvr additive="base">
                                        <p:cTn id="17" dur="500"/>
                                        <p:tgtEl>
                                          <p:spTgt spid="53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42"/>
                                        </p:tgtEl>
                                        <p:attrNameLst>
                                          <p:attrName>style.visibility</p:attrName>
                                        </p:attrNameLst>
                                      </p:cBhvr>
                                      <p:to>
                                        <p:strVal val="visible"/>
                                      </p:to>
                                    </p:set>
                                    <p:anim calcmode="lin" valueType="num">
                                      <p:cBhvr additive="base">
                                        <p:cTn id="22" dur="500"/>
                                        <p:tgtEl>
                                          <p:spTgt spid="5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42"/>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5400"/>
              <a:buNone/>
            </a:pPr>
            <a:endParaRPr/>
          </a:p>
        </p:txBody>
      </p:sp>
      <p:pic>
        <p:nvPicPr>
          <p:cNvPr id="550" name="Google Shape;550;p42"/>
          <p:cNvPicPr preferRelativeResize="0"/>
          <p:nvPr/>
        </p:nvPicPr>
        <p:blipFill rotWithShape="1">
          <a:blip r:embed="rId3">
            <a:alphaModFix/>
          </a:blip>
          <a:srcRect l="19821" t="13224" r="17437" b="6988"/>
          <a:stretch/>
        </p:blipFill>
        <p:spPr>
          <a:xfrm>
            <a:off x="1139252" y="224851"/>
            <a:ext cx="10088380" cy="6490741"/>
          </a:xfrm>
          <a:prstGeom prst="rect">
            <a:avLst/>
          </a:prstGeom>
          <a:noFill/>
          <a:ln>
            <a:noFill/>
          </a:ln>
        </p:spPr>
      </p:pic>
      <p:sp>
        <p:nvSpPr>
          <p:cNvPr id="551" name="Google Shape;551;p42"/>
          <p:cNvSpPr/>
          <p:nvPr/>
        </p:nvSpPr>
        <p:spPr>
          <a:xfrm>
            <a:off x="207072" y="4199169"/>
            <a:ext cx="1621167" cy="2580783"/>
          </a:xfrm>
          <a:custGeom>
            <a:avLst/>
            <a:gdLst/>
            <a:ahLst/>
            <a:cxnLst/>
            <a:rect l="l" t="t" r="r" b="b"/>
            <a:pathLst>
              <a:path w="1136356" h="1808998" extrusionOk="0">
                <a:moveTo>
                  <a:pt x="1127628" y="671962"/>
                </a:moveTo>
                <a:cubicBezTo>
                  <a:pt x="1090089" y="653957"/>
                  <a:pt x="1052720" y="635612"/>
                  <a:pt x="1015351" y="617607"/>
                </a:cubicBezTo>
                <a:cubicBezTo>
                  <a:pt x="1003121" y="611662"/>
                  <a:pt x="1001932" y="611832"/>
                  <a:pt x="995308" y="623383"/>
                </a:cubicBezTo>
                <a:cubicBezTo>
                  <a:pt x="981549" y="647503"/>
                  <a:pt x="967621" y="671453"/>
                  <a:pt x="953862" y="695573"/>
                </a:cubicBezTo>
                <a:cubicBezTo>
                  <a:pt x="918022" y="757911"/>
                  <a:pt x="882182" y="820079"/>
                  <a:pt x="846341" y="882418"/>
                </a:cubicBezTo>
                <a:cubicBezTo>
                  <a:pt x="841416" y="891080"/>
                  <a:pt x="840906" y="891080"/>
                  <a:pt x="833093" y="885305"/>
                </a:cubicBezTo>
                <a:cubicBezTo>
                  <a:pt x="814748" y="871547"/>
                  <a:pt x="796063" y="858128"/>
                  <a:pt x="778228" y="844029"/>
                </a:cubicBezTo>
                <a:cubicBezTo>
                  <a:pt x="762261" y="831460"/>
                  <a:pt x="744766" y="827043"/>
                  <a:pt x="725062" y="830441"/>
                </a:cubicBezTo>
                <a:cubicBezTo>
                  <a:pt x="721665" y="830950"/>
                  <a:pt x="718268" y="831630"/>
                  <a:pt x="715041" y="830271"/>
                </a:cubicBezTo>
                <a:cubicBezTo>
                  <a:pt x="709435" y="827893"/>
                  <a:pt x="704000" y="828912"/>
                  <a:pt x="698564" y="831120"/>
                </a:cubicBezTo>
                <a:cubicBezTo>
                  <a:pt x="692789" y="833328"/>
                  <a:pt x="687014" y="835536"/>
                  <a:pt x="680559" y="834687"/>
                </a:cubicBezTo>
                <a:cubicBezTo>
                  <a:pt x="658308" y="831969"/>
                  <a:pt x="636736" y="826194"/>
                  <a:pt x="614654" y="823137"/>
                </a:cubicBezTo>
                <a:cubicBezTo>
                  <a:pt x="611427" y="822627"/>
                  <a:pt x="608879" y="820929"/>
                  <a:pt x="606671" y="818551"/>
                </a:cubicBezTo>
                <a:cubicBezTo>
                  <a:pt x="600895" y="812096"/>
                  <a:pt x="593422" y="809208"/>
                  <a:pt x="584929" y="808189"/>
                </a:cubicBezTo>
                <a:cubicBezTo>
                  <a:pt x="573208" y="806830"/>
                  <a:pt x="563017" y="800715"/>
                  <a:pt x="552146" y="796639"/>
                </a:cubicBezTo>
                <a:cubicBezTo>
                  <a:pt x="549258" y="795620"/>
                  <a:pt x="546710" y="793411"/>
                  <a:pt x="545351" y="790524"/>
                </a:cubicBezTo>
                <a:cubicBezTo>
                  <a:pt x="535500" y="770990"/>
                  <a:pt x="516306" y="772349"/>
                  <a:pt x="499490" y="772689"/>
                </a:cubicBezTo>
                <a:cubicBezTo>
                  <a:pt x="489977" y="772858"/>
                  <a:pt x="482164" y="772519"/>
                  <a:pt x="475709" y="765555"/>
                </a:cubicBezTo>
                <a:cubicBezTo>
                  <a:pt x="468405" y="757571"/>
                  <a:pt x="459912" y="752815"/>
                  <a:pt x="449381" y="751796"/>
                </a:cubicBezTo>
                <a:cubicBezTo>
                  <a:pt x="443606" y="751286"/>
                  <a:pt x="439869" y="748399"/>
                  <a:pt x="440209" y="741944"/>
                </a:cubicBezTo>
                <a:cubicBezTo>
                  <a:pt x="440548" y="733961"/>
                  <a:pt x="435623" y="730394"/>
                  <a:pt x="428319" y="728865"/>
                </a:cubicBezTo>
                <a:cubicBezTo>
                  <a:pt x="424921" y="728186"/>
                  <a:pt x="421524" y="728016"/>
                  <a:pt x="418127" y="727846"/>
                </a:cubicBezTo>
                <a:cubicBezTo>
                  <a:pt x="407426" y="727336"/>
                  <a:pt x="402840" y="720542"/>
                  <a:pt x="406916" y="710520"/>
                </a:cubicBezTo>
                <a:cubicBezTo>
                  <a:pt x="409464" y="704405"/>
                  <a:pt x="411333" y="698290"/>
                  <a:pt x="413541" y="692175"/>
                </a:cubicBezTo>
                <a:cubicBezTo>
                  <a:pt x="417278" y="682663"/>
                  <a:pt x="417108" y="672132"/>
                  <a:pt x="421354" y="662620"/>
                </a:cubicBezTo>
                <a:cubicBezTo>
                  <a:pt x="428319" y="646993"/>
                  <a:pt x="427469" y="632045"/>
                  <a:pt x="419656" y="616928"/>
                </a:cubicBezTo>
                <a:cubicBezTo>
                  <a:pt x="413031" y="604189"/>
                  <a:pt x="406747" y="591109"/>
                  <a:pt x="403349" y="577011"/>
                </a:cubicBezTo>
                <a:cubicBezTo>
                  <a:pt x="399782" y="562403"/>
                  <a:pt x="394177" y="548475"/>
                  <a:pt x="389081" y="534376"/>
                </a:cubicBezTo>
                <a:cubicBezTo>
                  <a:pt x="381098" y="512295"/>
                  <a:pt x="370567" y="491062"/>
                  <a:pt x="367849" y="467452"/>
                </a:cubicBezTo>
                <a:cubicBezTo>
                  <a:pt x="366490" y="455392"/>
                  <a:pt x="364791" y="443162"/>
                  <a:pt x="373794" y="432631"/>
                </a:cubicBezTo>
                <a:cubicBezTo>
                  <a:pt x="375323" y="430932"/>
                  <a:pt x="375832" y="428554"/>
                  <a:pt x="376681" y="426516"/>
                </a:cubicBezTo>
                <a:cubicBezTo>
                  <a:pt x="379739" y="418872"/>
                  <a:pt x="379060" y="412588"/>
                  <a:pt x="372265" y="406812"/>
                </a:cubicBezTo>
                <a:cubicBezTo>
                  <a:pt x="364452" y="400188"/>
                  <a:pt x="357487" y="392884"/>
                  <a:pt x="350693" y="385240"/>
                </a:cubicBezTo>
                <a:cubicBezTo>
                  <a:pt x="345258" y="379125"/>
                  <a:pt x="345597" y="375558"/>
                  <a:pt x="351542" y="370123"/>
                </a:cubicBezTo>
                <a:cubicBezTo>
                  <a:pt x="357657" y="364517"/>
                  <a:pt x="362753" y="363838"/>
                  <a:pt x="370736" y="368764"/>
                </a:cubicBezTo>
                <a:cubicBezTo>
                  <a:pt x="380249" y="374539"/>
                  <a:pt x="389931" y="379635"/>
                  <a:pt x="400292" y="383542"/>
                </a:cubicBezTo>
                <a:cubicBezTo>
                  <a:pt x="414900" y="388977"/>
                  <a:pt x="424752" y="384901"/>
                  <a:pt x="430697" y="370972"/>
                </a:cubicBezTo>
                <a:cubicBezTo>
                  <a:pt x="433584" y="364178"/>
                  <a:pt x="438001" y="360101"/>
                  <a:pt x="444795" y="357383"/>
                </a:cubicBezTo>
                <a:cubicBezTo>
                  <a:pt x="454647" y="353646"/>
                  <a:pt x="459403" y="342945"/>
                  <a:pt x="468915" y="338529"/>
                </a:cubicBezTo>
                <a:cubicBezTo>
                  <a:pt x="469934" y="338019"/>
                  <a:pt x="470104" y="335981"/>
                  <a:pt x="470444" y="334622"/>
                </a:cubicBezTo>
                <a:cubicBezTo>
                  <a:pt x="474011" y="323921"/>
                  <a:pt x="475200" y="322902"/>
                  <a:pt x="485901" y="322732"/>
                </a:cubicBezTo>
                <a:cubicBezTo>
                  <a:pt x="500509" y="322392"/>
                  <a:pt x="505435" y="317466"/>
                  <a:pt x="506114" y="302689"/>
                </a:cubicBezTo>
                <a:cubicBezTo>
                  <a:pt x="506624" y="289949"/>
                  <a:pt x="505265" y="277210"/>
                  <a:pt x="503566" y="264640"/>
                </a:cubicBezTo>
                <a:cubicBezTo>
                  <a:pt x="501868" y="252580"/>
                  <a:pt x="503906" y="241539"/>
                  <a:pt x="510700" y="231518"/>
                </a:cubicBezTo>
                <a:cubicBezTo>
                  <a:pt x="512908" y="228121"/>
                  <a:pt x="514267" y="224554"/>
                  <a:pt x="514607" y="220477"/>
                </a:cubicBezTo>
                <a:cubicBezTo>
                  <a:pt x="515626" y="209776"/>
                  <a:pt x="516475" y="199075"/>
                  <a:pt x="518344" y="188543"/>
                </a:cubicBezTo>
                <a:cubicBezTo>
                  <a:pt x="521231" y="172237"/>
                  <a:pt x="522081" y="155251"/>
                  <a:pt x="532782" y="141153"/>
                </a:cubicBezTo>
                <a:cubicBezTo>
                  <a:pt x="534820" y="138435"/>
                  <a:pt x="535500" y="134698"/>
                  <a:pt x="534480" y="131301"/>
                </a:cubicBezTo>
                <a:cubicBezTo>
                  <a:pt x="531933" y="123487"/>
                  <a:pt x="531593" y="114655"/>
                  <a:pt x="527686" y="107860"/>
                </a:cubicBezTo>
                <a:cubicBezTo>
                  <a:pt x="518853" y="92233"/>
                  <a:pt x="514607" y="73379"/>
                  <a:pt x="498980" y="61829"/>
                </a:cubicBezTo>
                <a:cubicBezTo>
                  <a:pt x="498131" y="61149"/>
                  <a:pt x="497451" y="60130"/>
                  <a:pt x="496772" y="59281"/>
                </a:cubicBezTo>
                <a:cubicBezTo>
                  <a:pt x="490147" y="50108"/>
                  <a:pt x="481145" y="43484"/>
                  <a:pt x="471293" y="38728"/>
                </a:cubicBezTo>
                <a:cubicBezTo>
                  <a:pt x="461101" y="33802"/>
                  <a:pt x="452439" y="27008"/>
                  <a:pt x="445644" y="18345"/>
                </a:cubicBezTo>
                <a:cubicBezTo>
                  <a:pt x="439699" y="10871"/>
                  <a:pt x="432056" y="7983"/>
                  <a:pt x="423223" y="5945"/>
                </a:cubicBezTo>
                <a:cubicBezTo>
                  <a:pt x="409634" y="3397"/>
                  <a:pt x="395706" y="1868"/>
                  <a:pt x="381777" y="0"/>
                </a:cubicBezTo>
                <a:cubicBezTo>
                  <a:pt x="378890" y="0"/>
                  <a:pt x="376172" y="0"/>
                  <a:pt x="373284" y="0"/>
                </a:cubicBezTo>
                <a:cubicBezTo>
                  <a:pt x="363772" y="3227"/>
                  <a:pt x="354430" y="6964"/>
                  <a:pt x="344918" y="9852"/>
                </a:cubicBezTo>
                <a:cubicBezTo>
                  <a:pt x="327932" y="14778"/>
                  <a:pt x="313154" y="23780"/>
                  <a:pt x="300075" y="35161"/>
                </a:cubicBezTo>
                <a:cubicBezTo>
                  <a:pt x="288695" y="45013"/>
                  <a:pt x="280202" y="57412"/>
                  <a:pt x="273407" y="71001"/>
                </a:cubicBezTo>
                <a:cubicBezTo>
                  <a:pt x="263216" y="91214"/>
                  <a:pt x="253194" y="111088"/>
                  <a:pt x="251156" y="134358"/>
                </a:cubicBezTo>
                <a:cubicBezTo>
                  <a:pt x="249797" y="150835"/>
                  <a:pt x="246909" y="167311"/>
                  <a:pt x="243172" y="183618"/>
                </a:cubicBezTo>
                <a:cubicBezTo>
                  <a:pt x="239435" y="200603"/>
                  <a:pt x="234510" y="217929"/>
                  <a:pt x="237907" y="235594"/>
                </a:cubicBezTo>
                <a:cubicBezTo>
                  <a:pt x="240794" y="250202"/>
                  <a:pt x="234510" y="261583"/>
                  <a:pt x="227375" y="272794"/>
                </a:cubicBezTo>
                <a:cubicBezTo>
                  <a:pt x="224488" y="277380"/>
                  <a:pt x="221091" y="279758"/>
                  <a:pt x="214636" y="276530"/>
                </a:cubicBezTo>
                <a:cubicBezTo>
                  <a:pt x="205124" y="271605"/>
                  <a:pt x="196801" y="275681"/>
                  <a:pt x="194423" y="286382"/>
                </a:cubicBezTo>
                <a:cubicBezTo>
                  <a:pt x="190007" y="305237"/>
                  <a:pt x="181514" y="321713"/>
                  <a:pt x="167925" y="335641"/>
                </a:cubicBezTo>
                <a:cubicBezTo>
                  <a:pt x="162659" y="341077"/>
                  <a:pt x="157903" y="347192"/>
                  <a:pt x="153317" y="353307"/>
                </a:cubicBezTo>
                <a:cubicBezTo>
                  <a:pt x="140747" y="370123"/>
                  <a:pt x="126309" y="385240"/>
                  <a:pt x="115948" y="403585"/>
                </a:cubicBezTo>
                <a:cubicBezTo>
                  <a:pt x="99811" y="431612"/>
                  <a:pt x="81976" y="458449"/>
                  <a:pt x="59045" y="481550"/>
                </a:cubicBezTo>
                <a:cubicBezTo>
                  <a:pt x="55138" y="485627"/>
                  <a:pt x="51062" y="489703"/>
                  <a:pt x="49193" y="495139"/>
                </a:cubicBezTo>
                <a:cubicBezTo>
                  <a:pt x="39681" y="521807"/>
                  <a:pt x="33057" y="549494"/>
                  <a:pt x="29320" y="577181"/>
                </a:cubicBezTo>
                <a:cubicBezTo>
                  <a:pt x="25753" y="604698"/>
                  <a:pt x="23035" y="632895"/>
                  <a:pt x="29320" y="660752"/>
                </a:cubicBezTo>
                <a:cubicBezTo>
                  <a:pt x="30169" y="664658"/>
                  <a:pt x="29320" y="667546"/>
                  <a:pt x="25753" y="670264"/>
                </a:cubicBezTo>
                <a:cubicBezTo>
                  <a:pt x="3841" y="686230"/>
                  <a:pt x="-2104" y="709331"/>
                  <a:pt x="614" y="734131"/>
                </a:cubicBezTo>
                <a:cubicBezTo>
                  <a:pt x="3501" y="762497"/>
                  <a:pt x="10126" y="790354"/>
                  <a:pt x="17600" y="818041"/>
                </a:cubicBezTo>
                <a:cubicBezTo>
                  <a:pt x="23375" y="838934"/>
                  <a:pt x="30509" y="859656"/>
                  <a:pt x="34416" y="881059"/>
                </a:cubicBezTo>
                <a:cubicBezTo>
                  <a:pt x="38492" y="903480"/>
                  <a:pt x="44098" y="925052"/>
                  <a:pt x="53949" y="945435"/>
                </a:cubicBezTo>
                <a:cubicBezTo>
                  <a:pt x="59725" y="957325"/>
                  <a:pt x="61763" y="969555"/>
                  <a:pt x="61763" y="982295"/>
                </a:cubicBezTo>
                <a:cubicBezTo>
                  <a:pt x="61763" y="992996"/>
                  <a:pt x="60574" y="1003697"/>
                  <a:pt x="59894" y="1014398"/>
                </a:cubicBezTo>
                <a:cubicBezTo>
                  <a:pt x="57856" y="1042934"/>
                  <a:pt x="53440" y="1071131"/>
                  <a:pt x="54289" y="1099837"/>
                </a:cubicBezTo>
                <a:cubicBezTo>
                  <a:pt x="55138" y="1126335"/>
                  <a:pt x="63801" y="1149436"/>
                  <a:pt x="79768" y="1170498"/>
                </a:cubicBezTo>
                <a:cubicBezTo>
                  <a:pt x="85204" y="1177632"/>
                  <a:pt x="92847" y="1181709"/>
                  <a:pt x="97943" y="1188673"/>
                </a:cubicBezTo>
                <a:cubicBezTo>
                  <a:pt x="102189" y="1194449"/>
                  <a:pt x="108814" y="1197676"/>
                  <a:pt x="115269" y="1200903"/>
                </a:cubicBezTo>
                <a:cubicBezTo>
                  <a:pt x="123252" y="1205150"/>
                  <a:pt x="131575" y="1208377"/>
                  <a:pt x="140408" y="1210755"/>
                </a:cubicBezTo>
                <a:cubicBezTo>
                  <a:pt x="158922" y="1215851"/>
                  <a:pt x="177267" y="1221966"/>
                  <a:pt x="196801" y="1222985"/>
                </a:cubicBezTo>
                <a:cubicBezTo>
                  <a:pt x="211239" y="1223834"/>
                  <a:pt x="225677" y="1224514"/>
                  <a:pt x="239945" y="1225872"/>
                </a:cubicBezTo>
                <a:cubicBezTo>
                  <a:pt x="255402" y="1227401"/>
                  <a:pt x="255232" y="1227741"/>
                  <a:pt x="259649" y="1242349"/>
                </a:cubicBezTo>
                <a:cubicBezTo>
                  <a:pt x="261517" y="1248294"/>
                  <a:pt x="262536" y="1255428"/>
                  <a:pt x="270690" y="1256787"/>
                </a:cubicBezTo>
                <a:cubicBezTo>
                  <a:pt x="282410" y="1258655"/>
                  <a:pt x="293790" y="1257126"/>
                  <a:pt x="304661" y="1252031"/>
                </a:cubicBezTo>
                <a:cubicBezTo>
                  <a:pt x="310946" y="1249143"/>
                  <a:pt x="313834" y="1244387"/>
                  <a:pt x="314004" y="1237253"/>
                </a:cubicBezTo>
                <a:cubicBezTo>
                  <a:pt x="314004" y="1223834"/>
                  <a:pt x="314683" y="1223494"/>
                  <a:pt x="327762" y="1223494"/>
                </a:cubicBezTo>
                <a:cubicBezTo>
                  <a:pt x="331159" y="1223494"/>
                  <a:pt x="334556" y="1223834"/>
                  <a:pt x="337954" y="1224174"/>
                </a:cubicBezTo>
                <a:cubicBezTo>
                  <a:pt x="341351" y="1224514"/>
                  <a:pt x="344578" y="1226212"/>
                  <a:pt x="344578" y="1229779"/>
                </a:cubicBezTo>
                <a:cubicBezTo>
                  <a:pt x="344408" y="1240141"/>
                  <a:pt x="351203" y="1241160"/>
                  <a:pt x="359016" y="1241500"/>
                </a:cubicBezTo>
                <a:cubicBezTo>
                  <a:pt x="365980" y="1241839"/>
                  <a:pt x="367509" y="1245576"/>
                  <a:pt x="365811" y="1251861"/>
                </a:cubicBezTo>
                <a:cubicBezTo>
                  <a:pt x="364112" y="1258485"/>
                  <a:pt x="358846" y="1260184"/>
                  <a:pt x="353241" y="1261543"/>
                </a:cubicBezTo>
                <a:cubicBezTo>
                  <a:pt x="350693" y="1262222"/>
                  <a:pt x="346447" y="1261883"/>
                  <a:pt x="347636" y="1266639"/>
                </a:cubicBezTo>
                <a:cubicBezTo>
                  <a:pt x="350014" y="1277340"/>
                  <a:pt x="348655" y="1288041"/>
                  <a:pt x="348315" y="1298742"/>
                </a:cubicBezTo>
                <a:cubicBezTo>
                  <a:pt x="348145" y="1304347"/>
                  <a:pt x="346447" y="1310462"/>
                  <a:pt x="348994" y="1315558"/>
                </a:cubicBezTo>
                <a:cubicBezTo>
                  <a:pt x="352222" y="1322013"/>
                  <a:pt x="350014" y="1328807"/>
                  <a:pt x="349504" y="1334582"/>
                </a:cubicBezTo>
                <a:cubicBezTo>
                  <a:pt x="348485" y="1345623"/>
                  <a:pt x="347975" y="1356324"/>
                  <a:pt x="348994" y="1367365"/>
                </a:cubicBezTo>
                <a:cubicBezTo>
                  <a:pt x="349504" y="1372801"/>
                  <a:pt x="349504" y="1378236"/>
                  <a:pt x="349164" y="1383502"/>
                </a:cubicBezTo>
                <a:cubicBezTo>
                  <a:pt x="348825" y="1392504"/>
                  <a:pt x="346616" y="1401846"/>
                  <a:pt x="347975" y="1410679"/>
                </a:cubicBezTo>
                <a:cubicBezTo>
                  <a:pt x="349844" y="1421720"/>
                  <a:pt x="349674" y="1433100"/>
                  <a:pt x="349164" y="1443802"/>
                </a:cubicBezTo>
                <a:cubicBezTo>
                  <a:pt x="348145" y="1461637"/>
                  <a:pt x="348485" y="1479472"/>
                  <a:pt x="346616" y="1497137"/>
                </a:cubicBezTo>
                <a:cubicBezTo>
                  <a:pt x="345767" y="1505291"/>
                  <a:pt x="343559" y="1506989"/>
                  <a:pt x="336255" y="1503932"/>
                </a:cubicBezTo>
                <a:cubicBezTo>
                  <a:pt x="321647" y="1497987"/>
                  <a:pt x="306700" y="1493061"/>
                  <a:pt x="292431" y="1486096"/>
                </a:cubicBezTo>
                <a:cubicBezTo>
                  <a:pt x="267802" y="1474206"/>
                  <a:pt x="242323" y="1463845"/>
                  <a:pt x="216335" y="1454842"/>
                </a:cubicBezTo>
                <a:cubicBezTo>
                  <a:pt x="203425" y="1450426"/>
                  <a:pt x="194593" y="1454333"/>
                  <a:pt x="193743" y="1467922"/>
                </a:cubicBezTo>
                <a:cubicBezTo>
                  <a:pt x="192384" y="1489833"/>
                  <a:pt x="184911" y="1513104"/>
                  <a:pt x="201387" y="1533147"/>
                </a:cubicBezTo>
                <a:cubicBezTo>
                  <a:pt x="202406" y="1534336"/>
                  <a:pt x="202916" y="1536205"/>
                  <a:pt x="203086" y="1537903"/>
                </a:cubicBezTo>
                <a:cubicBezTo>
                  <a:pt x="203255" y="1541301"/>
                  <a:pt x="204614" y="1543509"/>
                  <a:pt x="208012" y="1545037"/>
                </a:cubicBezTo>
                <a:cubicBezTo>
                  <a:pt x="212598" y="1547076"/>
                  <a:pt x="212937" y="1551662"/>
                  <a:pt x="212598" y="1556078"/>
                </a:cubicBezTo>
                <a:cubicBezTo>
                  <a:pt x="212258" y="1560665"/>
                  <a:pt x="208181" y="1560834"/>
                  <a:pt x="205124" y="1561854"/>
                </a:cubicBezTo>
                <a:cubicBezTo>
                  <a:pt x="183212" y="1568478"/>
                  <a:pt x="160791" y="1572894"/>
                  <a:pt x="138369" y="1577650"/>
                </a:cubicBezTo>
                <a:cubicBezTo>
                  <a:pt x="116797" y="1582237"/>
                  <a:pt x="95225" y="1586653"/>
                  <a:pt x="73653" y="1591579"/>
                </a:cubicBezTo>
                <a:cubicBezTo>
                  <a:pt x="64651" y="1593617"/>
                  <a:pt x="55818" y="1597524"/>
                  <a:pt x="54119" y="1608055"/>
                </a:cubicBezTo>
                <a:cubicBezTo>
                  <a:pt x="49873" y="1634893"/>
                  <a:pt x="44098" y="1662070"/>
                  <a:pt x="66009" y="1685001"/>
                </a:cubicBezTo>
                <a:cubicBezTo>
                  <a:pt x="66009" y="1695363"/>
                  <a:pt x="74502" y="1696722"/>
                  <a:pt x="81467" y="1699949"/>
                </a:cubicBezTo>
                <a:cubicBezTo>
                  <a:pt x="91658" y="1704535"/>
                  <a:pt x="107625" y="1703006"/>
                  <a:pt x="115608" y="1695193"/>
                </a:cubicBezTo>
                <a:cubicBezTo>
                  <a:pt x="127838" y="1683303"/>
                  <a:pt x="134802" y="1668695"/>
                  <a:pt x="134123" y="1651199"/>
                </a:cubicBezTo>
                <a:cubicBezTo>
                  <a:pt x="133953" y="1647463"/>
                  <a:pt x="133274" y="1644065"/>
                  <a:pt x="131235" y="1640668"/>
                </a:cubicBezTo>
                <a:cubicBezTo>
                  <a:pt x="125290" y="1631156"/>
                  <a:pt x="126819" y="1627759"/>
                  <a:pt x="137860" y="1626400"/>
                </a:cubicBezTo>
                <a:cubicBezTo>
                  <a:pt x="171832" y="1621984"/>
                  <a:pt x="205634" y="1616548"/>
                  <a:pt x="239775" y="1615529"/>
                </a:cubicBezTo>
                <a:cubicBezTo>
                  <a:pt x="241813" y="1615529"/>
                  <a:pt x="244531" y="1615699"/>
                  <a:pt x="245550" y="1614680"/>
                </a:cubicBezTo>
                <a:cubicBezTo>
                  <a:pt x="250986" y="1608055"/>
                  <a:pt x="258969" y="1609754"/>
                  <a:pt x="265933" y="1608395"/>
                </a:cubicBezTo>
                <a:cubicBezTo>
                  <a:pt x="282580" y="1605337"/>
                  <a:pt x="299396" y="1602790"/>
                  <a:pt x="316042" y="1599902"/>
                </a:cubicBezTo>
                <a:cubicBezTo>
                  <a:pt x="327083" y="1598033"/>
                  <a:pt x="338124" y="1597694"/>
                  <a:pt x="348994" y="1599053"/>
                </a:cubicBezTo>
                <a:cubicBezTo>
                  <a:pt x="356468" y="1600072"/>
                  <a:pt x="363432" y="1602790"/>
                  <a:pt x="364112" y="1612132"/>
                </a:cubicBezTo>
                <a:cubicBezTo>
                  <a:pt x="365471" y="1630816"/>
                  <a:pt x="368698" y="1649161"/>
                  <a:pt x="368528" y="1668015"/>
                </a:cubicBezTo>
                <a:cubicBezTo>
                  <a:pt x="368358" y="1680585"/>
                  <a:pt x="366150" y="1682453"/>
                  <a:pt x="353750" y="1679906"/>
                </a:cubicBezTo>
                <a:cubicBezTo>
                  <a:pt x="348655" y="1678886"/>
                  <a:pt x="346107" y="1680075"/>
                  <a:pt x="345427" y="1685171"/>
                </a:cubicBezTo>
                <a:cubicBezTo>
                  <a:pt x="345088" y="1688229"/>
                  <a:pt x="344578" y="1691286"/>
                  <a:pt x="344578" y="1694513"/>
                </a:cubicBezTo>
                <a:cubicBezTo>
                  <a:pt x="344748" y="1726107"/>
                  <a:pt x="348825" y="1756852"/>
                  <a:pt x="361394" y="1786067"/>
                </a:cubicBezTo>
                <a:cubicBezTo>
                  <a:pt x="363772" y="1791503"/>
                  <a:pt x="367000" y="1796259"/>
                  <a:pt x="372435" y="1798297"/>
                </a:cubicBezTo>
                <a:cubicBezTo>
                  <a:pt x="387722" y="1804072"/>
                  <a:pt x="403349" y="1808829"/>
                  <a:pt x="419995" y="1808998"/>
                </a:cubicBezTo>
                <a:cubicBezTo>
                  <a:pt x="425771" y="1809168"/>
                  <a:pt x="431376" y="1807639"/>
                  <a:pt x="435453" y="1803223"/>
                </a:cubicBezTo>
                <a:cubicBezTo>
                  <a:pt x="448532" y="1789295"/>
                  <a:pt x="456006" y="1772988"/>
                  <a:pt x="456006" y="1753624"/>
                </a:cubicBezTo>
                <a:cubicBezTo>
                  <a:pt x="456006" y="1743263"/>
                  <a:pt x="450570" y="1736639"/>
                  <a:pt x="441568" y="1732562"/>
                </a:cubicBezTo>
                <a:cubicBezTo>
                  <a:pt x="438510" y="1731203"/>
                  <a:pt x="435283" y="1729844"/>
                  <a:pt x="432056" y="1729165"/>
                </a:cubicBezTo>
                <a:cubicBezTo>
                  <a:pt x="422374" y="1727126"/>
                  <a:pt x="418297" y="1721181"/>
                  <a:pt x="417108" y="1711499"/>
                </a:cubicBezTo>
                <a:cubicBezTo>
                  <a:pt x="413371" y="1679736"/>
                  <a:pt x="412692" y="1647632"/>
                  <a:pt x="410653" y="1615869"/>
                </a:cubicBezTo>
                <a:cubicBezTo>
                  <a:pt x="409804" y="1603299"/>
                  <a:pt x="413201" y="1599562"/>
                  <a:pt x="425771" y="1597694"/>
                </a:cubicBezTo>
                <a:cubicBezTo>
                  <a:pt x="442417" y="1595316"/>
                  <a:pt x="459063" y="1597524"/>
                  <a:pt x="475709" y="1599053"/>
                </a:cubicBezTo>
                <a:cubicBezTo>
                  <a:pt x="502377" y="1601770"/>
                  <a:pt x="529045" y="1605847"/>
                  <a:pt x="555713" y="1608395"/>
                </a:cubicBezTo>
                <a:cubicBezTo>
                  <a:pt x="591553" y="1611792"/>
                  <a:pt x="627223" y="1614850"/>
                  <a:pt x="662894" y="1618926"/>
                </a:cubicBezTo>
                <a:cubicBezTo>
                  <a:pt x="670537" y="1619775"/>
                  <a:pt x="674105" y="1623173"/>
                  <a:pt x="671726" y="1630477"/>
                </a:cubicBezTo>
                <a:cubicBezTo>
                  <a:pt x="665951" y="1647802"/>
                  <a:pt x="672916" y="1663259"/>
                  <a:pt x="680389" y="1677188"/>
                </a:cubicBezTo>
                <a:cubicBezTo>
                  <a:pt x="686844" y="1689418"/>
                  <a:pt x="691770" y="1701478"/>
                  <a:pt x="694488" y="1714896"/>
                </a:cubicBezTo>
                <a:cubicBezTo>
                  <a:pt x="698904" y="1736299"/>
                  <a:pt x="712493" y="1748019"/>
                  <a:pt x="733725" y="1752945"/>
                </a:cubicBezTo>
                <a:cubicBezTo>
                  <a:pt x="755637" y="1758041"/>
                  <a:pt x="777888" y="1758890"/>
                  <a:pt x="800140" y="1760758"/>
                </a:cubicBezTo>
                <a:cubicBezTo>
                  <a:pt x="802858" y="1760928"/>
                  <a:pt x="805915" y="1761438"/>
                  <a:pt x="808463" y="1759739"/>
                </a:cubicBezTo>
                <a:cubicBezTo>
                  <a:pt x="813729" y="1755832"/>
                  <a:pt x="819504" y="1756512"/>
                  <a:pt x="825449" y="1757022"/>
                </a:cubicBezTo>
                <a:cubicBezTo>
                  <a:pt x="842605" y="1758041"/>
                  <a:pt x="858911" y="1762117"/>
                  <a:pt x="875217" y="1766873"/>
                </a:cubicBezTo>
                <a:cubicBezTo>
                  <a:pt x="906981" y="1776386"/>
                  <a:pt x="939084" y="1781651"/>
                  <a:pt x="972207" y="1778594"/>
                </a:cubicBezTo>
                <a:cubicBezTo>
                  <a:pt x="999724" y="1776046"/>
                  <a:pt x="1027411" y="1773498"/>
                  <a:pt x="1054589" y="1768572"/>
                </a:cubicBezTo>
                <a:cubicBezTo>
                  <a:pt x="1070725" y="1765684"/>
                  <a:pt x="1085673" y="1761608"/>
                  <a:pt x="1096204" y="1747339"/>
                </a:cubicBezTo>
                <a:cubicBezTo>
                  <a:pt x="1101979" y="1739526"/>
                  <a:pt x="1104527" y="1727806"/>
                  <a:pt x="1099771" y="1719483"/>
                </a:cubicBezTo>
                <a:cubicBezTo>
                  <a:pt x="1087371" y="1697401"/>
                  <a:pt x="1068857" y="1685171"/>
                  <a:pt x="1043038" y="1684662"/>
                </a:cubicBezTo>
                <a:cubicBezTo>
                  <a:pt x="1036074" y="1684492"/>
                  <a:pt x="1028430" y="1685851"/>
                  <a:pt x="1022145" y="1682623"/>
                </a:cubicBezTo>
                <a:cubicBezTo>
                  <a:pt x="1015011" y="1678886"/>
                  <a:pt x="1008387" y="1677867"/>
                  <a:pt x="1001253" y="1681434"/>
                </a:cubicBezTo>
                <a:cubicBezTo>
                  <a:pt x="999215" y="1682453"/>
                  <a:pt x="995987" y="1683473"/>
                  <a:pt x="995308" y="1680755"/>
                </a:cubicBezTo>
                <a:cubicBezTo>
                  <a:pt x="993609" y="1672432"/>
                  <a:pt x="986305" y="1673111"/>
                  <a:pt x="980870" y="1671243"/>
                </a:cubicBezTo>
                <a:cubicBezTo>
                  <a:pt x="969319" y="1667336"/>
                  <a:pt x="957769" y="1663939"/>
                  <a:pt x="948257" y="1655616"/>
                </a:cubicBezTo>
                <a:cubicBezTo>
                  <a:pt x="947068" y="1654597"/>
                  <a:pt x="945029" y="1653917"/>
                  <a:pt x="945539" y="1651879"/>
                </a:cubicBezTo>
                <a:cubicBezTo>
                  <a:pt x="946049" y="1649501"/>
                  <a:pt x="948427" y="1649331"/>
                  <a:pt x="950295" y="1649331"/>
                </a:cubicBezTo>
                <a:cubicBezTo>
                  <a:pt x="955051" y="1649161"/>
                  <a:pt x="959977" y="1648991"/>
                  <a:pt x="964733" y="1648991"/>
                </a:cubicBezTo>
                <a:cubicBezTo>
                  <a:pt x="989023" y="1648991"/>
                  <a:pt x="1013483" y="1649840"/>
                  <a:pt x="1037773" y="1646783"/>
                </a:cubicBezTo>
                <a:cubicBezTo>
                  <a:pt x="1055947" y="1644575"/>
                  <a:pt x="1075821" y="1645084"/>
                  <a:pt x="1088560" y="1626740"/>
                </a:cubicBezTo>
                <a:cubicBezTo>
                  <a:pt x="1093147" y="1619945"/>
                  <a:pt x="1097053" y="1614510"/>
                  <a:pt x="1092467" y="1607206"/>
                </a:cubicBezTo>
                <a:cubicBezTo>
                  <a:pt x="1087202" y="1598883"/>
                  <a:pt x="1084144" y="1588182"/>
                  <a:pt x="1071235" y="1587842"/>
                </a:cubicBezTo>
                <a:cubicBezTo>
                  <a:pt x="1066819" y="1587842"/>
                  <a:pt x="1061383" y="1589880"/>
                  <a:pt x="1058326" y="1584105"/>
                </a:cubicBezTo>
                <a:cubicBezTo>
                  <a:pt x="1057646" y="1582916"/>
                  <a:pt x="1056627" y="1583426"/>
                  <a:pt x="1055947" y="1584615"/>
                </a:cubicBezTo>
                <a:cubicBezTo>
                  <a:pt x="1053230" y="1589880"/>
                  <a:pt x="1048474" y="1588012"/>
                  <a:pt x="1044737" y="1587332"/>
                </a:cubicBezTo>
                <a:cubicBezTo>
                  <a:pt x="1039471" y="1586483"/>
                  <a:pt x="1034715" y="1583595"/>
                  <a:pt x="1029959" y="1581387"/>
                </a:cubicBezTo>
                <a:cubicBezTo>
                  <a:pt x="1021296" y="1577650"/>
                  <a:pt x="1014332" y="1569667"/>
                  <a:pt x="1003461" y="1570347"/>
                </a:cubicBezTo>
                <a:cubicBezTo>
                  <a:pt x="998195" y="1570686"/>
                  <a:pt x="994968" y="1566610"/>
                  <a:pt x="994968" y="1561514"/>
                </a:cubicBezTo>
                <a:cubicBezTo>
                  <a:pt x="994459" y="1537394"/>
                  <a:pt x="994119" y="1513444"/>
                  <a:pt x="995987" y="1489324"/>
                </a:cubicBezTo>
                <a:cubicBezTo>
                  <a:pt x="996327" y="1485757"/>
                  <a:pt x="998026" y="1483209"/>
                  <a:pt x="1001253" y="1482360"/>
                </a:cubicBezTo>
                <a:cubicBezTo>
                  <a:pt x="1008727" y="1480321"/>
                  <a:pt x="1008727" y="1474886"/>
                  <a:pt x="1008047" y="1468941"/>
                </a:cubicBezTo>
                <a:cubicBezTo>
                  <a:pt x="1007538" y="1465034"/>
                  <a:pt x="1006688" y="1461127"/>
                  <a:pt x="1006519" y="1457220"/>
                </a:cubicBezTo>
                <a:cubicBezTo>
                  <a:pt x="1005160" y="1434969"/>
                  <a:pt x="1005329" y="1412378"/>
                  <a:pt x="1002442" y="1390296"/>
                </a:cubicBezTo>
                <a:cubicBezTo>
                  <a:pt x="995648" y="1336451"/>
                  <a:pt x="1001593" y="1282775"/>
                  <a:pt x="1006519" y="1229439"/>
                </a:cubicBezTo>
                <a:cubicBezTo>
                  <a:pt x="1010425" y="1186635"/>
                  <a:pt x="1016370" y="1144170"/>
                  <a:pt x="1015691" y="1100856"/>
                </a:cubicBezTo>
                <a:cubicBezTo>
                  <a:pt x="1015351" y="1081832"/>
                  <a:pt x="1010595" y="1065356"/>
                  <a:pt x="999724" y="1050238"/>
                </a:cubicBezTo>
                <a:cubicBezTo>
                  <a:pt x="995817" y="1044803"/>
                  <a:pt x="993609" y="1039028"/>
                  <a:pt x="992760" y="1032403"/>
                </a:cubicBezTo>
                <a:cubicBezTo>
                  <a:pt x="991231" y="1022381"/>
                  <a:pt x="990042" y="1011850"/>
                  <a:pt x="983248" y="1004037"/>
                </a:cubicBezTo>
                <a:cubicBezTo>
                  <a:pt x="979001" y="999111"/>
                  <a:pt x="979171" y="996053"/>
                  <a:pt x="981719" y="990957"/>
                </a:cubicBezTo>
                <a:cubicBezTo>
                  <a:pt x="1032337" y="889891"/>
                  <a:pt x="1082785" y="788825"/>
                  <a:pt x="1133403" y="687759"/>
                </a:cubicBezTo>
                <a:cubicBezTo>
                  <a:pt x="1134592" y="685381"/>
                  <a:pt x="1135102" y="682324"/>
                  <a:pt x="1137819" y="680795"/>
                </a:cubicBezTo>
                <a:cubicBezTo>
                  <a:pt x="1137819" y="680285"/>
                  <a:pt x="1137819" y="679606"/>
                  <a:pt x="1137819" y="679096"/>
                </a:cubicBezTo>
                <a:cubicBezTo>
                  <a:pt x="1135442" y="675359"/>
                  <a:pt x="1131365" y="673831"/>
                  <a:pt x="1127628" y="671962"/>
                </a:cubicBezTo>
                <a:close/>
                <a:moveTo>
                  <a:pt x="187798" y="1154022"/>
                </a:moveTo>
                <a:cubicBezTo>
                  <a:pt x="172851" y="1168800"/>
                  <a:pt x="159432" y="1169479"/>
                  <a:pt x="143125" y="1155891"/>
                </a:cubicBezTo>
                <a:cubicBezTo>
                  <a:pt x="137690" y="1151304"/>
                  <a:pt x="130896" y="1148926"/>
                  <a:pt x="125630" y="1144000"/>
                </a:cubicBezTo>
                <a:cubicBezTo>
                  <a:pt x="108984" y="1128204"/>
                  <a:pt x="105417" y="1107481"/>
                  <a:pt x="103548" y="1086079"/>
                </a:cubicBezTo>
                <a:cubicBezTo>
                  <a:pt x="103039" y="1080813"/>
                  <a:pt x="103548" y="1075377"/>
                  <a:pt x="103548" y="1069942"/>
                </a:cubicBezTo>
                <a:cubicBezTo>
                  <a:pt x="104228" y="1045652"/>
                  <a:pt x="107455" y="1021532"/>
                  <a:pt x="107795" y="997242"/>
                </a:cubicBezTo>
                <a:cubicBezTo>
                  <a:pt x="107965" y="989938"/>
                  <a:pt x="113740" y="985012"/>
                  <a:pt x="120364" y="987051"/>
                </a:cubicBezTo>
                <a:cubicBezTo>
                  <a:pt x="125120" y="988410"/>
                  <a:pt x="126989" y="993335"/>
                  <a:pt x="128687" y="997072"/>
                </a:cubicBezTo>
                <a:cubicBezTo>
                  <a:pt x="134463" y="1008962"/>
                  <a:pt x="143125" y="1018135"/>
                  <a:pt x="152128" y="1027817"/>
                </a:cubicBezTo>
                <a:cubicBezTo>
                  <a:pt x="161810" y="1038178"/>
                  <a:pt x="168265" y="1051427"/>
                  <a:pt x="176078" y="1063317"/>
                </a:cubicBezTo>
                <a:cubicBezTo>
                  <a:pt x="176588" y="1064167"/>
                  <a:pt x="177097" y="1065695"/>
                  <a:pt x="176758" y="1066545"/>
                </a:cubicBezTo>
                <a:cubicBezTo>
                  <a:pt x="170643" y="1088796"/>
                  <a:pt x="183892" y="1106292"/>
                  <a:pt x="192215" y="1124636"/>
                </a:cubicBezTo>
                <a:cubicBezTo>
                  <a:pt x="199858" y="1141453"/>
                  <a:pt x="201047" y="1140943"/>
                  <a:pt x="187798" y="1154022"/>
                </a:cubicBezTo>
                <a:close/>
                <a:moveTo>
                  <a:pt x="795724" y="1195638"/>
                </a:moveTo>
                <a:cubicBezTo>
                  <a:pt x="790458" y="1223155"/>
                  <a:pt x="786211" y="1250842"/>
                  <a:pt x="783663" y="1278699"/>
                </a:cubicBezTo>
                <a:cubicBezTo>
                  <a:pt x="782135" y="1295854"/>
                  <a:pt x="782305" y="1313180"/>
                  <a:pt x="782305" y="1330506"/>
                </a:cubicBezTo>
                <a:cubicBezTo>
                  <a:pt x="782305" y="1344604"/>
                  <a:pt x="780436" y="1358362"/>
                  <a:pt x="772962" y="1370422"/>
                </a:cubicBezTo>
                <a:cubicBezTo>
                  <a:pt x="755467" y="1398789"/>
                  <a:pt x="753599" y="1430553"/>
                  <a:pt x="750201" y="1462486"/>
                </a:cubicBezTo>
                <a:cubicBezTo>
                  <a:pt x="744936" y="1510896"/>
                  <a:pt x="732706" y="1558117"/>
                  <a:pt x="721495" y="1605337"/>
                </a:cubicBezTo>
                <a:cubicBezTo>
                  <a:pt x="721325" y="1605677"/>
                  <a:pt x="720816" y="1606017"/>
                  <a:pt x="720306" y="1606526"/>
                </a:cubicBezTo>
                <a:cubicBezTo>
                  <a:pt x="717418" y="1600242"/>
                  <a:pt x="720306" y="1592598"/>
                  <a:pt x="715041" y="1586313"/>
                </a:cubicBezTo>
                <a:cubicBezTo>
                  <a:pt x="711473" y="1582237"/>
                  <a:pt x="708076" y="1579179"/>
                  <a:pt x="702981" y="1577820"/>
                </a:cubicBezTo>
                <a:cubicBezTo>
                  <a:pt x="674274" y="1569837"/>
                  <a:pt x="644719" y="1567119"/>
                  <a:pt x="615673" y="1561174"/>
                </a:cubicBezTo>
                <a:cubicBezTo>
                  <a:pt x="607180" y="1559475"/>
                  <a:pt x="598517" y="1557437"/>
                  <a:pt x="590024" y="1555739"/>
                </a:cubicBezTo>
                <a:cubicBezTo>
                  <a:pt x="586967" y="1555229"/>
                  <a:pt x="585778" y="1553700"/>
                  <a:pt x="585778" y="1550643"/>
                </a:cubicBezTo>
                <a:cubicBezTo>
                  <a:pt x="585268" y="1539092"/>
                  <a:pt x="584419" y="1528221"/>
                  <a:pt x="589515" y="1516671"/>
                </a:cubicBezTo>
                <a:cubicBezTo>
                  <a:pt x="594950" y="1504611"/>
                  <a:pt x="593082" y="1491192"/>
                  <a:pt x="585608" y="1479302"/>
                </a:cubicBezTo>
                <a:cubicBezTo>
                  <a:pt x="584079" y="1476924"/>
                  <a:pt x="582041" y="1475225"/>
                  <a:pt x="579493" y="1475395"/>
                </a:cubicBezTo>
                <a:cubicBezTo>
                  <a:pt x="571170" y="1475565"/>
                  <a:pt x="569981" y="1470639"/>
                  <a:pt x="569471" y="1463675"/>
                </a:cubicBezTo>
                <a:cubicBezTo>
                  <a:pt x="568792" y="1453484"/>
                  <a:pt x="564036" y="1446349"/>
                  <a:pt x="553335" y="1443292"/>
                </a:cubicBezTo>
                <a:cubicBezTo>
                  <a:pt x="548749" y="1441933"/>
                  <a:pt x="545182" y="1442443"/>
                  <a:pt x="541275" y="1444481"/>
                </a:cubicBezTo>
                <a:cubicBezTo>
                  <a:pt x="508322" y="1460618"/>
                  <a:pt x="475200" y="1476584"/>
                  <a:pt x="442077" y="1492381"/>
                </a:cubicBezTo>
                <a:cubicBezTo>
                  <a:pt x="426110" y="1500025"/>
                  <a:pt x="424921" y="1499006"/>
                  <a:pt x="424072" y="1481340"/>
                </a:cubicBezTo>
                <a:cubicBezTo>
                  <a:pt x="421015" y="1423928"/>
                  <a:pt x="421864" y="1366346"/>
                  <a:pt x="423053" y="1308933"/>
                </a:cubicBezTo>
                <a:cubicBezTo>
                  <a:pt x="423393" y="1293986"/>
                  <a:pt x="421185" y="1279038"/>
                  <a:pt x="423393" y="1264261"/>
                </a:cubicBezTo>
                <a:cubicBezTo>
                  <a:pt x="423902" y="1261033"/>
                  <a:pt x="421864" y="1259505"/>
                  <a:pt x="419486" y="1258485"/>
                </a:cubicBezTo>
                <a:cubicBezTo>
                  <a:pt x="416259" y="1256957"/>
                  <a:pt x="412692" y="1255768"/>
                  <a:pt x="409294" y="1254239"/>
                </a:cubicBezTo>
                <a:cubicBezTo>
                  <a:pt x="407426" y="1253559"/>
                  <a:pt x="405218" y="1253220"/>
                  <a:pt x="404708" y="1251012"/>
                </a:cubicBezTo>
                <a:cubicBezTo>
                  <a:pt x="404199" y="1248294"/>
                  <a:pt x="406407" y="1247275"/>
                  <a:pt x="408275" y="1246086"/>
                </a:cubicBezTo>
                <a:cubicBezTo>
                  <a:pt x="410144" y="1244897"/>
                  <a:pt x="412522" y="1243538"/>
                  <a:pt x="413371" y="1241669"/>
                </a:cubicBezTo>
                <a:cubicBezTo>
                  <a:pt x="418807" y="1229609"/>
                  <a:pt x="428828" y="1229439"/>
                  <a:pt x="440039" y="1229439"/>
                </a:cubicBezTo>
                <a:cubicBezTo>
                  <a:pt x="488449" y="1229779"/>
                  <a:pt x="536859" y="1230459"/>
                  <a:pt x="585268" y="1229100"/>
                </a:cubicBezTo>
                <a:cubicBezTo>
                  <a:pt x="610577" y="1228420"/>
                  <a:pt x="635886" y="1224683"/>
                  <a:pt x="658987" y="1213133"/>
                </a:cubicBezTo>
                <a:cubicBezTo>
                  <a:pt x="667140" y="1209056"/>
                  <a:pt x="673935" y="1203111"/>
                  <a:pt x="680559" y="1196996"/>
                </a:cubicBezTo>
                <a:cubicBezTo>
                  <a:pt x="683447" y="1194449"/>
                  <a:pt x="686164" y="1192750"/>
                  <a:pt x="690241" y="1192580"/>
                </a:cubicBezTo>
                <a:cubicBezTo>
                  <a:pt x="723024" y="1190881"/>
                  <a:pt x="755807" y="1189183"/>
                  <a:pt x="788589" y="1186805"/>
                </a:cubicBezTo>
                <a:cubicBezTo>
                  <a:pt x="796743" y="1186295"/>
                  <a:pt x="797082" y="1189183"/>
                  <a:pt x="795724" y="11956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2" name="Google Shape;552;p42"/>
          <p:cNvSpPr/>
          <p:nvPr/>
        </p:nvSpPr>
        <p:spPr>
          <a:xfrm>
            <a:off x="10645681" y="4286910"/>
            <a:ext cx="1441846" cy="2571090"/>
          </a:xfrm>
          <a:custGeom>
            <a:avLst/>
            <a:gdLst/>
            <a:ahLst/>
            <a:cxnLst/>
            <a:rect l="l" t="t" r="r" b="b"/>
            <a:pathLst>
              <a:path w="1010660" h="1802203" extrusionOk="0">
                <a:moveTo>
                  <a:pt x="1010278" y="1613160"/>
                </a:moveTo>
                <a:cubicBezTo>
                  <a:pt x="1009089" y="1607894"/>
                  <a:pt x="1006031" y="1602459"/>
                  <a:pt x="998557" y="1603308"/>
                </a:cubicBezTo>
                <a:cubicBezTo>
                  <a:pt x="993801" y="1603818"/>
                  <a:pt x="991253" y="1600760"/>
                  <a:pt x="990404" y="1596344"/>
                </a:cubicBezTo>
                <a:cubicBezTo>
                  <a:pt x="989725" y="1592437"/>
                  <a:pt x="989215" y="1588530"/>
                  <a:pt x="988536" y="1584624"/>
                </a:cubicBezTo>
                <a:cubicBezTo>
                  <a:pt x="986328" y="1571545"/>
                  <a:pt x="981232" y="1566449"/>
                  <a:pt x="968322" y="1564241"/>
                </a:cubicBezTo>
                <a:cubicBezTo>
                  <a:pt x="935879" y="1558975"/>
                  <a:pt x="903606" y="1553540"/>
                  <a:pt x="871163" y="1548444"/>
                </a:cubicBezTo>
                <a:cubicBezTo>
                  <a:pt x="830737" y="1542159"/>
                  <a:pt x="790140" y="1536214"/>
                  <a:pt x="749714" y="1529589"/>
                </a:cubicBezTo>
                <a:cubicBezTo>
                  <a:pt x="738843" y="1527721"/>
                  <a:pt x="728821" y="1521606"/>
                  <a:pt x="717101" y="1522625"/>
                </a:cubicBezTo>
                <a:cubicBezTo>
                  <a:pt x="717271" y="1521946"/>
                  <a:pt x="717441" y="1521096"/>
                  <a:pt x="717441" y="1520417"/>
                </a:cubicBezTo>
                <a:cubicBezTo>
                  <a:pt x="724915" y="1519228"/>
                  <a:pt x="732558" y="1518039"/>
                  <a:pt x="740032" y="1517020"/>
                </a:cubicBezTo>
                <a:cubicBezTo>
                  <a:pt x="741391" y="1516850"/>
                  <a:pt x="743599" y="1515491"/>
                  <a:pt x="743769" y="1518379"/>
                </a:cubicBezTo>
                <a:cubicBezTo>
                  <a:pt x="744109" y="1522795"/>
                  <a:pt x="748015" y="1522455"/>
                  <a:pt x="750563" y="1523474"/>
                </a:cubicBezTo>
                <a:cubicBezTo>
                  <a:pt x="768568" y="1530099"/>
                  <a:pt x="786404" y="1525853"/>
                  <a:pt x="804069" y="1521946"/>
                </a:cubicBezTo>
                <a:cubicBezTo>
                  <a:pt x="810354" y="1520587"/>
                  <a:pt x="812562" y="1514981"/>
                  <a:pt x="813581" y="1509036"/>
                </a:cubicBezTo>
                <a:cubicBezTo>
                  <a:pt x="814600" y="1502922"/>
                  <a:pt x="815110" y="1496637"/>
                  <a:pt x="816129" y="1490522"/>
                </a:cubicBezTo>
                <a:cubicBezTo>
                  <a:pt x="817827" y="1479821"/>
                  <a:pt x="815789" y="1474895"/>
                  <a:pt x="806277" y="1469459"/>
                </a:cubicBezTo>
                <a:cubicBezTo>
                  <a:pt x="800672" y="1466402"/>
                  <a:pt x="798124" y="1462155"/>
                  <a:pt x="798124" y="1455871"/>
                </a:cubicBezTo>
                <a:cubicBezTo>
                  <a:pt x="798124" y="1452473"/>
                  <a:pt x="798124" y="1449076"/>
                  <a:pt x="797274" y="1445849"/>
                </a:cubicBezTo>
                <a:cubicBezTo>
                  <a:pt x="795576" y="1439394"/>
                  <a:pt x="791839" y="1438375"/>
                  <a:pt x="786064" y="1441772"/>
                </a:cubicBezTo>
                <a:cubicBezTo>
                  <a:pt x="776722" y="1447208"/>
                  <a:pt x="767549" y="1452643"/>
                  <a:pt x="758037" y="1457739"/>
                </a:cubicBezTo>
                <a:cubicBezTo>
                  <a:pt x="738164" y="1468440"/>
                  <a:pt x="719649" y="1481349"/>
                  <a:pt x="698586" y="1490012"/>
                </a:cubicBezTo>
                <a:cubicBezTo>
                  <a:pt x="689584" y="1493749"/>
                  <a:pt x="685847" y="1491201"/>
                  <a:pt x="685507" y="1481859"/>
                </a:cubicBezTo>
                <a:cubicBezTo>
                  <a:pt x="684828" y="1460287"/>
                  <a:pt x="683979" y="1438885"/>
                  <a:pt x="683299" y="1417313"/>
                </a:cubicBezTo>
                <a:cubicBezTo>
                  <a:pt x="683129" y="1410688"/>
                  <a:pt x="686526" y="1405932"/>
                  <a:pt x="692302" y="1403214"/>
                </a:cubicBezTo>
                <a:cubicBezTo>
                  <a:pt x="697397" y="1400836"/>
                  <a:pt x="703003" y="1399817"/>
                  <a:pt x="708608" y="1399138"/>
                </a:cubicBezTo>
                <a:cubicBezTo>
                  <a:pt x="734087" y="1395910"/>
                  <a:pt x="759736" y="1392853"/>
                  <a:pt x="784875" y="1387417"/>
                </a:cubicBezTo>
                <a:cubicBezTo>
                  <a:pt x="802710" y="1383681"/>
                  <a:pt x="820375" y="1378755"/>
                  <a:pt x="833794" y="1365675"/>
                </a:cubicBezTo>
                <a:cubicBezTo>
                  <a:pt x="864369" y="1335780"/>
                  <a:pt x="892565" y="1303507"/>
                  <a:pt x="910231" y="1264100"/>
                </a:cubicBezTo>
                <a:cubicBezTo>
                  <a:pt x="921441" y="1239300"/>
                  <a:pt x="934011" y="1214671"/>
                  <a:pt x="935540" y="1186474"/>
                </a:cubicBezTo>
                <a:cubicBezTo>
                  <a:pt x="935710" y="1183417"/>
                  <a:pt x="936219" y="1180020"/>
                  <a:pt x="939616" y="1178661"/>
                </a:cubicBezTo>
                <a:cubicBezTo>
                  <a:pt x="949468" y="1174584"/>
                  <a:pt x="955243" y="1165582"/>
                  <a:pt x="960679" y="1157768"/>
                </a:cubicBezTo>
                <a:cubicBezTo>
                  <a:pt x="971380" y="1142141"/>
                  <a:pt x="975626" y="1123966"/>
                  <a:pt x="976646" y="1104602"/>
                </a:cubicBezTo>
                <a:cubicBezTo>
                  <a:pt x="978684" y="1059590"/>
                  <a:pt x="967473" y="1016615"/>
                  <a:pt x="958301" y="973301"/>
                </a:cubicBezTo>
                <a:cubicBezTo>
                  <a:pt x="957451" y="969564"/>
                  <a:pt x="954904" y="965318"/>
                  <a:pt x="956942" y="961751"/>
                </a:cubicBezTo>
                <a:cubicBezTo>
                  <a:pt x="961698" y="953767"/>
                  <a:pt x="959150" y="945784"/>
                  <a:pt x="957451" y="937970"/>
                </a:cubicBezTo>
                <a:cubicBezTo>
                  <a:pt x="954904" y="925571"/>
                  <a:pt x="953545" y="913511"/>
                  <a:pt x="957961" y="901281"/>
                </a:cubicBezTo>
                <a:cubicBezTo>
                  <a:pt x="959150" y="897884"/>
                  <a:pt x="958980" y="894656"/>
                  <a:pt x="957621" y="891259"/>
                </a:cubicBezTo>
                <a:cubicBezTo>
                  <a:pt x="953884" y="881407"/>
                  <a:pt x="954054" y="871046"/>
                  <a:pt x="957112" y="861364"/>
                </a:cubicBezTo>
                <a:cubicBezTo>
                  <a:pt x="961868" y="845567"/>
                  <a:pt x="962547" y="829770"/>
                  <a:pt x="959829" y="813804"/>
                </a:cubicBezTo>
                <a:cubicBezTo>
                  <a:pt x="958980" y="809047"/>
                  <a:pt x="959660" y="804971"/>
                  <a:pt x="962547" y="801064"/>
                </a:cubicBezTo>
                <a:cubicBezTo>
                  <a:pt x="971210" y="789174"/>
                  <a:pt x="967813" y="780171"/>
                  <a:pt x="953205" y="776435"/>
                </a:cubicBezTo>
                <a:cubicBezTo>
                  <a:pt x="950487" y="775755"/>
                  <a:pt x="947600" y="775246"/>
                  <a:pt x="944882" y="774566"/>
                </a:cubicBezTo>
                <a:cubicBezTo>
                  <a:pt x="930953" y="770999"/>
                  <a:pt x="930614" y="770489"/>
                  <a:pt x="930784" y="756561"/>
                </a:cubicBezTo>
                <a:cubicBezTo>
                  <a:pt x="930784" y="752315"/>
                  <a:pt x="931293" y="748068"/>
                  <a:pt x="931463" y="743822"/>
                </a:cubicBezTo>
                <a:cubicBezTo>
                  <a:pt x="932992" y="712398"/>
                  <a:pt x="939786" y="681483"/>
                  <a:pt x="939107" y="650059"/>
                </a:cubicBezTo>
                <a:cubicBezTo>
                  <a:pt x="938767" y="637490"/>
                  <a:pt x="928406" y="630526"/>
                  <a:pt x="916685" y="635112"/>
                </a:cubicBezTo>
                <a:cubicBezTo>
                  <a:pt x="902587" y="640547"/>
                  <a:pt x="901228" y="639698"/>
                  <a:pt x="902077" y="624581"/>
                </a:cubicBezTo>
                <a:cubicBezTo>
                  <a:pt x="902077" y="623392"/>
                  <a:pt x="902247" y="622372"/>
                  <a:pt x="902417" y="621183"/>
                </a:cubicBezTo>
                <a:cubicBezTo>
                  <a:pt x="908702" y="596044"/>
                  <a:pt x="906154" y="570565"/>
                  <a:pt x="907173" y="545087"/>
                </a:cubicBezTo>
                <a:cubicBezTo>
                  <a:pt x="908022" y="521816"/>
                  <a:pt x="906324" y="499395"/>
                  <a:pt x="896132" y="478162"/>
                </a:cubicBezTo>
                <a:cubicBezTo>
                  <a:pt x="893584" y="472896"/>
                  <a:pt x="890697" y="467631"/>
                  <a:pt x="888489" y="462195"/>
                </a:cubicBezTo>
                <a:cubicBezTo>
                  <a:pt x="886620" y="457779"/>
                  <a:pt x="884412" y="452344"/>
                  <a:pt x="887300" y="448267"/>
                </a:cubicBezTo>
                <a:cubicBezTo>
                  <a:pt x="892396" y="441303"/>
                  <a:pt x="891376" y="433829"/>
                  <a:pt x="891376" y="426355"/>
                </a:cubicBezTo>
                <a:cubicBezTo>
                  <a:pt x="891376" y="415484"/>
                  <a:pt x="898850" y="411238"/>
                  <a:pt x="908702" y="416333"/>
                </a:cubicBezTo>
                <a:cubicBezTo>
                  <a:pt x="911759" y="417862"/>
                  <a:pt x="914817" y="420240"/>
                  <a:pt x="919233" y="418881"/>
                </a:cubicBezTo>
                <a:cubicBezTo>
                  <a:pt x="916515" y="411747"/>
                  <a:pt x="910401" y="405462"/>
                  <a:pt x="913798" y="397819"/>
                </a:cubicBezTo>
                <a:cubicBezTo>
                  <a:pt x="919233" y="385759"/>
                  <a:pt x="916855" y="373359"/>
                  <a:pt x="915836" y="361129"/>
                </a:cubicBezTo>
                <a:cubicBezTo>
                  <a:pt x="915326" y="354165"/>
                  <a:pt x="912779" y="346861"/>
                  <a:pt x="915157" y="340067"/>
                </a:cubicBezTo>
                <a:cubicBezTo>
                  <a:pt x="922460" y="318834"/>
                  <a:pt x="918724" y="294545"/>
                  <a:pt x="933501" y="275520"/>
                </a:cubicBezTo>
                <a:cubicBezTo>
                  <a:pt x="933841" y="258704"/>
                  <a:pt x="943693" y="243417"/>
                  <a:pt x="941315" y="225922"/>
                </a:cubicBezTo>
                <a:cubicBezTo>
                  <a:pt x="940296" y="218108"/>
                  <a:pt x="940805" y="210125"/>
                  <a:pt x="940635" y="202141"/>
                </a:cubicBezTo>
                <a:cubicBezTo>
                  <a:pt x="940466" y="188213"/>
                  <a:pt x="939616" y="173945"/>
                  <a:pt x="934521" y="161205"/>
                </a:cubicBezTo>
                <a:cubicBezTo>
                  <a:pt x="929765" y="148806"/>
                  <a:pt x="933162" y="133348"/>
                  <a:pt x="920592" y="124006"/>
                </a:cubicBezTo>
                <a:cubicBezTo>
                  <a:pt x="914307" y="119250"/>
                  <a:pt x="917704" y="111437"/>
                  <a:pt x="914477" y="105661"/>
                </a:cubicBezTo>
                <a:cubicBezTo>
                  <a:pt x="907683" y="93262"/>
                  <a:pt x="900379" y="80692"/>
                  <a:pt x="893415" y="67783"/>
                </a:cubicBezTo>
                <a:cubicBezTo>
                  <a:pt x="871673" y="27696"/>
                  <a:pt x="841098" y="1028"/>
                  <a:pt x="792858" y="9"/>
                </a:cubicBezTo>
                <a:cubicBezTo>
                  <a:pt x="784535" y="-161"/>
                  <a:pt x="778420" y="2047"/>
                  <a:pt x="773834" y="8332"/>
                </a:cubicBezTo>
                <a:cubicBezTo>
                  <a:pt x="769078" y="14957"/>
                  <a:pt x="764322" y="21751"/>
                  <a:pt x="760415" y="28885"/>
                </a:cubicBezTo>
                <a:cubicBezTo>
                  <a:pt x="755659" y="37718"/>
                  <a:pt x="750393" y="40266"/>
                  <a:pt x="741221" y="35849"/>
                </a:cubicBezTo>
                <a:cubicBezTo>
                  <a:pt x="735786" y="33132"/>
                  <a:pt x="730010" y="32112"/>
                  <a:pt x="724235" y="30923"/>
                </a:cubicBezTo>
                <a:cubicBezTo>
                  <a:pt x="701814" y="26677"/>
                  <a:pt x="679053" y="25828"/>
                  <a:pt x="656801" y="30074"/>
                </a:cubicBezTo>
                <a:cubicBezTo>
                  <a:pt x="628435" y="35510"/>
                  <a:pt x="605674" y="52156"/>
                  <a:pt x="585630" y="72029"/>
                </a:cubicBezTo>
                <a:cubicBezTo>
                  <a:pt x="576628" y="81032"/>
                  <a:pt x="569833" y="91903"/>
                  <a:pt x="566946" y="104812"/>
                </a:cubicBezTo>
                <a:cubicBezTo>
                  <a:pt x="560831" y="132669"/>
                  <a:pt x="561171" y="161035"/>
                  <a:pt x="560491" y="189232"/>
                </a:cubicBezTo>
                <a:cubicBezTo>
                  <a:pt x="560321" y="195347"/>
                  <a:pt x="560831" y="200952"/>
                  <a:pt x="563209" y="206558"/>
                </a:cubicBezTo>
                <a:cubicBezTo>
                  <a:pt x="570853" y="224223"/>
                  <a:pt x="569324" y="241888"/>
                  <a:pt x="563379" y="259554"/>
                </a:cubicBezTo>
                <a:cubicBezTo>
                  <a:pt x="561510" y="264989"/>
                  <a:pt x="561680" y="270764"/>
                  <a:pt x="561340" y="276370"/>
                </a:cubicBezTo>
                <a:cubicBezTo>
                  <a:pt x="560831" y="283334"/>
                  <a:pt x="563039" y="287750"/>
                  <a:pt x="570853" y="288260"/>
                </a:cubicBezTo>
                <a:cubicBezTo>
                  <a:pt x="580534" y="288939"/>
                  <a:pt x="584951" y="294205"/>
                  <a:pt x="584781" y="303887"/>
                </a:cubicBezTo>
                <a:cubicBezTo>
                  <a:pt x="584781" y="307624"/>
                  <a:pt x="585970" y="311021"/>
                  <a:pt x="590386" y="312380"/>
                </a:cubicBezTo>
                <a:cubicBezTo>
                  <a:pt x="604654" y="317136"/>
                  <a:pt x="606353" y="320533"/>
                  <a:pt x="601937" y="335311"/>
                </a:cubicBezTo>
                <a:cubicBezTo>
                  <a:pt x="601087" y="338198"/>
                  <a:pt x="600918" y="339897"/>
                  <a:pt x="603635" y="341595"/>
                </a:cubicBezTo>
                <a:cubicBezTo>
                  <a:pt x="610599" y="345842"/>
                  <a:pt x="613827" y="352466"/>
                  <a:pt x="616205" y="359940"/>
                </a:cubicBezTo>
                <a:cubicBezTo>
                  <a:pt x="619772" y="370981"/>
                  <a:pt x="626227" y="375397"/>
                  <a:pt x="637947" y="374888"/>
                </a:cubicBezTo>
                <a:cubicBezTo>
                  <a:pt x="645590" y="374548"/>
                  <a:pt x="653234" y="373869"/>
                  <a:pt x="660708" y="372510"/>
                </a:cubicBezTo>
                <a:cubicBezTo>
                  <a:pt x="671239" y="370641"/>
                  <a:pt x="679222" y="374208"/>
                  <a:pt x="685168" y="382362"/>
                </a:cubicBezTo>
                <a:cubicBezTo>
                  <a:pt x="689924" y="388646"/>
                  <a:pt x="694000" y="395441"/>
                  <a:pt x="698247" y="402065"/>
                </a:cubicBezTo>
                <a:cubicBezTo>
                  <a:pt x="705381" y="413106"/>
                  <a:pt x="705041" y="414975"/>
                  <a:pt x="694680" y="422788"/>
                </a:cubicBezTo>
                <a:cubicBezTo>
                  <a:pt x="693321" y="423807"/>
                  <a:pt x="691962" y="424826"/>
                  <a:pt x="690603" y="425846"/>
                </a:cubicBezTo>
                <a:cubicBezTo>
                  <a:pt x="675995" y="436547"/>
                  <a:pt x="664954" y="450305"/>
                  <a:pt x="656971" y="466442"/>
                </a:cubicBezTo>
                <a:cubicBezTo>
                  <a:pt x="651196" y="478162"/>
                  <a:pt x="649327" y="492091"/>
                  <a:pt x="637607" y="500414"/>
                </a:cubicBezTo>
                <a:cubicBezTo>
                  <a:pt x="635399" y="501942"/>
                  <a:pt x="635908" y="505000"/>
                  <a:pt x="635229" y="507378"/>
                </a:cubicBezTo>
                <a:cubicBezTo>
                  <a:pt x="632851" y="516890"/>
                  <a:pt x="633021" y="527251"/>
                  <a:pt x="628605" y="536084"/>
                </a:cubicBezTo>
                <a:cubicBezTo>
                  <a:pt x="619942" y="553919"/>
                  <a:pt x="611449" y="571754"/>
                  <a:pt x="601597" y="588910"/>
                </a:cubicBezTo>
                <a:cubicBezTo>
                  <a:pt x="587499" y="613200"/>
                  <a:pt x="576798" y="638169"/>
                  <a:pt x="576118" y="666876"/>
                </a:cubicBezTo>
                <a:cubicBezTo>
                  <a:pt x="575778" y="681993"/>
                  <a:pt x="568474" y="695752"/>
                  <a:pt x="566776" y="710699"/>
                </a:cubicBezTo>
                <a:cubicBezTo>
                  <a:pt x="563209" y="740424"/>
                  <a:pt x="558453" y="769980"/>
                  <a:pt x="552847" y="799535"/>
                </a:cubicBezTo>
                <a:cubicBezTo>
                  <a:pt x="551998" y="804291"/>
                  <a:pt x="550300" y="808878"/>
                  <a:pt x="547582" y="812784"/>
                </a:cubicBezTo>
                <a:cubicBezTo>
                  <a:pt x="543505" y="818390"/>
                  <a:pt x="539768" y="819579"/>
                  <a:pt x="532804" y="815332"/>
                </a:cubicBezTo>
                <a:cubicBezTo>
                  <a:pt x="517177" y="805990"/>
                  <a:pt x="505457" y="802253"/>
                  <a:pt x="491189" y="818220"/>
                </a:cubicBezTo>
                <a:cubicBezTo>
                  <a:pt x="482866" y="827392"/>
                  <a:pt x="472334" y="835545"/>
                  <a:pt x="458406" y="835885"/>
                </a:cubicBezTo>
                <a:cubicBezTo>
                  <a:pt x="440571" y="836395"/>
                  <a:pt x="425114" y="844038"/>
                  <a:pt x="411015" y="853720"/>
                </a:cubicBezTo>
                <a:cubicBezTo>
                  <a:pt x="404391" y="858307"/>
                  <a:pt x="400654" y="861024"/>
                  <a:pt x="394199" y="854400"/>
                </a:cubicBezTo>
                <a:cubicBezTo>
                  <a:pt x="388424" y="848625"/>
                  <a:pt x="379761" y="850153"/>
                  <a:pt x="375345" y="856948"/>
                </a:cubicBezTo>
                <a:cubicBezTo>
                  <a:pt x="372967" y="860854"/>
                  <a:pt x="370249" y="861874"/>
                  <a:pt x="367361" y="858646"/>
                </a:cubicBezTo>
                <a:cubicBezTo>
                  <a:pt x="362945" y="853550"/>
                  <a:pt x="359208" y="855759"/>
                  <a:pt x="355471" y="859156"/>
                </a:cubicBezTo>
                <a:cubicBezTo>
                  <a:pt x="352414" y="861704"/>
                  <a:pt x="349526" y="864421"/>
                  <a:pt x="346469" y="866800"/>
                </a:cubicBezTo>
                <a:cubicBezTo>
                  <a:pt x="337806" y="873934"/>
                  <a:pt x="329143" y="882427"/>
                  <a:pt x="318102" y="884125"/>
                </a:cubicBezTo>
                <a:cubicBezTo>
                  <a:pt x="303664" y="886333"/>
                  <a:pt x="289566" y="890240"/>
                  <a:pt x="274788" y="891259"/>
                </a:cubicBezTo>
                <a:cubicBezTo>
                  <a:pt x="256444" y="892618"/>
                  <a:pt x="237929" y="891599"/>
                  <a:pt x="219754" y="894487"/>
                </a:cubicBezTo>
                <a:cubicBezTo>
                  <a:pt x="214998" y="895166"/>
                  <a:pt x="213469" y="893128"/>
                  <a:pt x="211771" y="889391"/>
                </a:cubicBezTo>
                <a:cubicBezTo>
                  <a:pt x="203617" y="870706"/>
                  <a:pt x="195124" y="852192"/>
                  <a:pt x="186801" y="833677"/>
                </a:cubicBezTo>
                <a:cubicBezTo>
                  <a:pt x="153509" y="759449"/>
                  <a:pt x="120047" y="685220"/>
                  <a:pt x="87094" y="610992"/>
                </a:cubicBezTo>
                <a:cubicBezTo>
                  <a:pt x="84207" y="604707"/>
                  <a:pt x="81998" y="604367"/>
                  <a:pt x="76393" y="607255"/>
                </a:cubicBezTo>
                <a:cubicBezTo>
                  <a:pt x="52783" y="619485"/>
                  <a:pt x="29172" y="631545"/>
                  <a:pt x="5222" y="643095"/>
                </a:cubicBezTo>
                <a:cubicBezTo>
                  <a:pt x="-1063" y="646153"/>
                  <a:pt x="-893" y="648701"/>
                  <a:pt x="1655" y="654306"/>
                </a:cubicBezTo>
                <a:cubicBezTo>
                  <a:pt x="13036" y="678596"/>
                  <a:pt x="23907" y="703225"/>
                  <a:pt x="35117" y="727515"/>
                </a:cubicBezTo>
                <a:cubicBezTo>
                  <a:pt x="71807" y="807689"/>
                  <a:pt x="107477" y="888202"/>
                  <a:pt x="141789" y="969394"/>
                </a:cubicBezTo>
                <a:cubicBezTo>
                  <a:pt x="145696" y="978567"/>
                  <a:pt x="147904" y="986890"/>
                  <a:pt x="138561" y="994194"/>
                </a:cubicBezTo>
                <a:cubicBezTo>
                  <a:pt x="136863" y="995553"/>
                  <a:pt x="135674" y="997931"/>
                  <a:pt x="135334" y="999969"/>
                </a:cubicBezTo>
                <a:cubicBezTo>
                  <a:pt x="133975" y="1006254"/>
                  <a:pt x="129729" y="1009991"/>
                  <a:pt x="125143" y="1013897"/>
                </a:cubicBezTo>
                <a:cubicBezTo>
                  <a:pt x="107138" y="1029524"/>
                  <a:pt x="94568" y="1047529"/>
                  <a:pt x="96436" y="1073178"/>
                </a:cubicBezTo>
                <a:cubicBezTo>
                  <a:pt x="97456" y="1088466"/>
                  <a:pt x="96776" y="1103753"/>
                  <a:pt x="96946" y="1119040"/>
                </a:cubicBezTo>
                <a:cubicBezTo>
                  <a:pt x="96946" y="1122437"/>
                  <a:pt x="97286" y="1125835"/>
                  <a:pt x="98305" y="1129062"/>
                </a:cubicBezTo>
                <a:cubicBezTo>
                  <a:pt x="102381" y="1142141"/>
                  <a:pt x="104760" y="1155390"/>
                  <a:pt x="105779" y="1168979"/>
                </a:cubicBezTo>
                <a:cubicBezTo>
                  <a:pt x="108157" y="1200063"/>
                  <a:pt x="112063" y="1230977"/>
                  <a:pt x="120726" y="1260872"/>
                </a:cubicBezTo>
                <a:cubicBezTo>
                  <a:pt x="132277" y="1300959"/>
                  <a:pt x="144676" y="1340876"/>
                  <a:pt x="157076" y="1380793"/>
                </a:cubicBezTo>
                <a:cubicBezTo>
                  <a:pt x="163021" y="1399987"/>
                  <a:pt x="167268" y="1419521"/>
                  <a:pt x="171514" y="1439224"/>
                </a:cubicBezTo>
                <a:cubicBezTo>
                  <a:pt x="176610" y="1461985"/>
                  <a:pt x="176270" y="1483727"/>
                  <a:pt x="162512" y="1504110"/>
                </a:cubicBezTo>
                <a:cubicBezTo>
                  <a:pt x="154019" y="1516680"/>
                  <a:pt x="147394" y="1530609"/>
                  <a:pt x="140430" y="1544197"/>
                </a:cubicBezTo>
                <a:cubicBezTo>
                  <a:pt x="136693" y="1551501"/>
                  <a:pt x="131597" y="1556257"/>
                  <a:pt x="123274" y="1557786"/>
                </a:cubicBezTo>
                <a:cubicBezTo>
                  <a:pt x="113592" y="1559485"/>
                  <a:pt x="103910" y="1561693"/>
                  <a:pt x="94228" y="1563731"/>
                </a:cubicBezTo>
                <a:cubicBezTo>
                  <a:pt x="90661" y="1564580"/>
                  <a:pt x="87604" y="1565599"/>
                  <a:pt x="85226" y="1569167"/>
                </a:cubicBezTo>
                <a:cubicBezTo>
                  <a:pt x="78092" y="1579698"/>
                  <a:pt x="70108" y="1589550"/>
                  <a:pt x="59917" y="1597533"/>
                </a:cubicBezTo>
                <a:cubicBezTo>
                  <a:pt x="47007" y="1607724"/>
                  <a:pt x="44120" y="1620974"/>
                  <a:pt x="47347" y="1636940"/>
                </a:cubicBezTo>
                <a:cubicBezTo>
                  <a:pt x="51424" y="1656984"/>
                  <a:pt x="66202" y="1666156"/>
                  <a:pt x="82848" y="1670233"/>
                </a:cubicBezTo>
                <a:cubicBezTo>
                  <a:pt x="110874" y="1677197"/>
                  <a:pt x="139750" y="1680764"/>
                  <a:pt x="168626" y="1675668"/>
                </a:cubicBezTo>
                <a:cubicBezTo>
                  <a:pt x="197333" y="1670572"/>
                  <a:pt x="219754" y="1658003"/>
                  <a:pt x="225699" y="1626239"/>
                </a:cubicBezTo>
                <a:cubicBezTo>
                  <a:pt x="227398" y="1616897"/>
                  <a:pt x="233343" y="1609763"/>
                  <a:pt x="241496" y="1605007"/>
                </a:cubicBezTo>
                <a:cubicBezTo>
                  <a:pt x="251687" y="1599062"/>
                  <a:pt x="262389" y="1593626"/>
                  <a:pt x="272750" y="1588021"/>
                </a:cubicBezTo>
                <a:cubicBezTo>
                  <a:pt x="280733" y="1583774"/>
                  <a:pt x="282092" y="1584284"/>
                  <a:pt x="282092" y="1593966"/>
                </a:cubicBezTo>
                <a:cubicBezTo>
                  <a:pt x="282262" y="1610272"/>
                  <a:pt x="283621" y="1626749"/>
                  <a:pt x="279884" y="1643055"/>
                </a:cubicBezTo>
                <a:cubicBezTo>
                  <a:pt x="278355" y="1649340"/>
                  <a:pt x="284300" y="1652397"/>
                  <a:pt x="287698" y="1653417"/>
                </a:cubicBezTo>
                <a:cubicBezTo>
                  <a:pt x="292114" y="1654606"/>
                  <a:pt x="290925" y="1648830"/>
                  <a:pt x="291095" y="1645943"/>
                </a:cubicBezTo>
                <a:cubicBezTo>
                  <a:pt x="291944" y="1632184"/>
                  <a:pt x="292284" y="1618256"/>
                  <a:pt x="292963" y="1604327"/>
                </a:cubicBezTo>
                <a:cubicBezTo>
                  <a:pt x="293473" y="1595834"/>
                  <a:pt x="293813" y="1587511"/>
                  <a:pt x="295681" y="1579188"/>
                </a:cubicBezTo>
                <a:cubicBezTo>
                  <a:pt x="298229" y="1567638"/>
                  <a:pt x="305363" y="1558805"/>
                  <a:pt x="311648" y="1549633"/>
                </a:cubicBezTo>
                <a:cubicBezTo>
                  <a:pt x="318612" y="1539441"/>
                  <a:pt x="322349" y="1529250"/>
                  <a:pt x="316234" y="1517190"/>
                </a:cubicBezTo>
                <a:cubicBezTo>
                  <a:pt x="314535" y="1513962"/>
                  <a:pt x="315045" y="1510395"/>
                  <a:pt x="316743" y="1507338"/>
                </a:cubicBezTo>
                <a:cubicBezTo>
                  <a:pt x="323028" y="1495618"/>
                  <a:pt x="319631" y="1484916"/>
                  <a:pt x="313686" y="1474385"/>
                </a:cubicBezTo>
                <a:cubicBezTo>
                  <a:pt x="308760" y="1465553"/>
                  <a:pt x="300947" y="1459268"/>
                  <a:pt x="294662" y="1451794"/>
                </a:cubicBezTo>
                <a:cubicBezTo>
                  <a:pt x="290755" y="1447378"/>
                  <a:pt x="287528" y="1444490"/>
                  <a:pt x="281073" y="1446189"/>
                </a:cubicBezTo>
                <a:cubicBezTo>
                  <a:pt x="276317" y="1447378"/>
                  <a:pt x="272920" y="1444830"/>
                  <a:pt x="272071" y="1439734"/>
                </a:cubicBezTo>
                <a:cubicBezTo>
                  <a:pt x="271391" y="1436167"/>
                  <a:pt x="270882" y="1432430"/>
                  <a:pt x="270542" y="1428863"/>
                </a:cubicBezTo>
                <a:cubicBezTo>
                  <a:pt x="266975" y="1386738"/>
                  <a:pt x="275298" y="1345292"/>
                  <a:pt x="278355" y="1303677"/>
                </a:cubicBezTo>
                <a:cubicBezTo>
                  <a:pt x="280564" y="1273272"/>
                  <a:pt x="285829" y="1243037"/>
                  <a:pt x="285659" y="1212293"/>
                </a:cubicBezTo>
                <a:cubicBezTo>
                  <a:pt x="285659" y="1202101"/>
                  <a:pt x="285150" y="1191230"/>
                  <a:pt x="280564" y="1182398"/>
                </a:cubicBezTo>
                <a:cubicBezTo>
                  <a:pt x="274958" y="1171527"/>
                  <a:pt x="273769" y="1159806"/>
                  <a:pt x="269862" y="1148596"/>
                </a:cubicBezTo>
                <a:cubicBezTo>
                  <a:pt x="267315" y="1141292"/>
                  <a:pt x="270372" y="1137725"/>
                  <a:pt x="278016" y="1137725"/>
                </a:cubicBezTo>
                <a:cubicBezTo>
                  <a:pt x="289906" y="1137555"/>
                  <a:pt x="301796" y="1138404"/>
                  <a:pt x="313686" y="1138234"/>
                </a:cubicBezTo>
                <a:cubicBezTo>
                  <a:pt x="321160" y="1138064"/>
                  <a:pt x="324217" y="1140952"/>
                  <a:pt x="323708" y="1148596"/>
                </a:cubicBezTo>
                <a:cubicBezTo>
                  <a:pt x="323198" y="1159636"/>
                  <a:pt x="328803" y="1167280"/>
                  <a:pt x="337296" y="1174414"/>
                </a:cubicBezTo>
                <a:cubicBezTo>
                  <a:pt x="351055" y="1185625"/>
                  <a:pt x="368041" y="1187154"/>
                  <a:pt x="383668" y="1187663"/>
                </a:cubicBezTo>
                <a:cubicBezTo>
                  <a:pt x="424944" y="1189362"/>
                  <a:pt x="466049" y="1193269"/>
                  <a:pt x="507325" y="1194797"/>
                </a:cubicBezTo>
                <a:cubicBezTo>
                  <a:pt x="514120" y="1194967"/>
                  <a:pt x="517007" y="1197345"/>
                  <a:pt x="517007" y="1204309"/>
                </a:cubicBezTo>
                <a:cubicBezTo>
                  <a:pt x="516837" y="1234884"/>
                  <a:pt x="513100" y="1265289"/>
                  <a:pt x="509194" y="1295524"/>
                </a:cubicBezTo>
                <a:cubicBezTo>
                  <a:pt x="504947" y="1328986"/>
                  <a:pt x="502229" y="1362448"/>
                  <a:pt x="499851" y="1395910"/>
                </a:cubicBezTo>
                <a:cubicBezTo>
                  <a:pt x="499512" y="1401176"/>
                  <a:pt x="501210" y="1403724"/>
                  <a:pt x="506816" y="1404064"/>
                </a:cubicBezTo>
                <a:cubicBezTo>
                  <a:pt x="535522" y="1405592"/>
                  <a:pt x="564228" y="1410688"/>
                  <a:pt x="593104" y="1408140"/>
                </a:cubicBezTo>
                <a:cubicBezTo>
                  <a:pt x="597520" y="1407801"/>
                  <a:pt x="602107" y="1407970"/>
                  <a:pt x="606693" y="1407970"/>
                </a:cubicBezTo>
                <a:cubicBezTo>
                  <a:pt x="612128" y="1407970"/>
                  <a:pt x="615016" y="1410348"/>
                  <a:pt x="615016" y="1416293"/>
                </a:cubicBezTo>
                <a:cubicBezTo>
                  <a:pt x="614676" y="1439564"/>
                  <a:pt x="614506" y="1462665"/>
                  <a:pt x="614167" y="1485936"/>
                </a:cubicBezTo>
                <a:cubicBezTo>
                  <a:pt x="614167" y="1488484"/>
                  <a:pt x="614336" y="1491201"/>
                  <a:pt x="610430" y="1490861"/>
                </a:cubicBezTo>
                <a:cubicBezTo>
                  <a:pt x="593953" y="1489672"/>
                  <a:pt x="577137" y="1491541"/>
                  <a:pt x="560831" y="1486105"/>
                </a:cubicBezTo>
                <a:cubicBezTo>
                  <a:pt x="524991" y="1474046"/>
                  <a:pt x="488980" y="1462325"/>
                  <a:pt x="452801" y="1450945"/>
                </a:cubicBezTo>
                <a:cubicBezTo>
                  <a:pt x="438363" y="1446358"/>
                  <a:pt x="436154" y="1447717"/>
                  <a:pt x="429870" y="1458928"/>
                </a:cubicBezTo>
                <a:cubicBezTo>
                  <a:pt x="428341" y="1461646"/>
                  <a:pt x="428341" y="1464194"/>
                  <a:pt x="428341" y="1467081"/>
                </a:cubicBezTo>
                <a:cubicBezTo>
                  <a:pt x="428341" y="1479821"/>
                  <a:pt x="428511" y="1492560"/>
                  <a:pt x="428171" y="1505300"/>
                </a:cubicBezTo>
                <a:cubicBezTo>
                  <a:pt x="428001" y="1512264"/>
                  <a:pt x="428341" y="1518718"/>
                  <a:pt x="434626" y="1523474"/>
                </a:cubicBezTo>
                <a:cubicBezTo>
                  <a:pt x="437004" y="1525343"/>
                  <a:pt x="439042" y="1528570"/>
                  <a:pt x="438193" y="1531628"/>
                </a:cubicBezTo>
                <a:cubicBezTo>
                  <a:pt x="435645" y="1541479"/>
                  <a:pt x="440571" y="1547085"/>
                  <a:pt x="448214" y="1551671"/>
                </a:cubicBezTo>
                <a:cubicBezTo>
                  <a:pt x="450592" y="1553030"/>
                  <a:pt x="451951" y="1555238"/>
                  <a:pt x="451611" y="1557956"/>
                </a:cubicBezTo>
                <a:cubicBezTo>
                  <a:pt x="451272" y="1560843"/>
                  <a:pt x="448554" y="1560843"/>
                  <a:pt x="446346" y="1561523"/>
                </a:cubicBezTo>
                <a:cubicBezTo>
                  <a:pt x="414582" y="1569846"/>
                  <a:pt x="382988" y="1578679"/>
                  <a:pt x="350715" y="1584454"/>
                </a:cubicBezTo>
                <a:cubicBezTo>
                  <a:pt x="336277" y="1587002"/>
                  <a:pt x="327954" y="1598722"/>
                  <a:pt x="327954" y="1610782"/>
                </a:cubicBezTo>
                <a:cubicBezTo>
                  <a:pt x="327954" y="1623861"/>
                  <a:pt x="327784" y="1636770"/>
                  <a:pt x="327954" y="1649850"/>
                </a:cubicBezTo>
                <a:cubicBezTo>
                  <a:pt x="327954" y="1656984"/>
                  <a:pt x="330332" y="1662929"/>
                  <a:pt x="335428" y="1668194"/>
                </a:cubicBezTo>
                <a:cubicBezTo>
                  <a:pt x="340863" y="1673800"/>
                  <a:pt x="346639" y="1679575"/>
                  <a:pt x="346809" y="1688407"/>
                </a:cubicBezTo>
                <a:cubicBezTo>
                  <a:pt x="346809" y="1691125"/>
                  <a:pt x="349866" y="1692314"/>
                  <a:pt x="351904" y="1693673"/>
                </a:cubicBezTo>
                <a:cubicBezTo>
                  <a:pt x="363285" y="1701317"/>
                  <a:pt x="383498" y="1698259"/>
                  <a:pt x="395558" y="1687219"/>
                </a:cubicBezTo>
                <a:cubicBezTo>
                  <a:pt x="405919" y="1677706"/>
                  <a:pt x="408637" y="1664627"/>
                  <a:pt x="410166" y="1651888"/>
                </a:cubicBezTo>
                <a:cubicBezTo>
                  <a:pt x="411015" y="1643905"/>
                  <a:pt x="405070" y="1637450"/>
                  <a:pt x="398615" y="1632354"/>
                </a:cubicBezTo>
                <a:cubicBezTo>
                  <a:pt x="395728" y="1630146"/>
                  <a:pt x="394539" y="1626919"/>
                  <a:pt x="395388" y="1623182"/>
                </a:cubicBezTo>
                <a:cubicBezTo>
                  <a:pt x="396407" y="1619105"/>
                  <a:pt x="400314" y="1619785"/>
                  <a:pt x="403032" y="1619445"/>
                </a:cubicBezTo>
                <a:cubicBezTo>
                  <a:pt x="435645" y="1614349"/>
                  <a:pt x="468597" y="1611971"/>
                  <a:pt x="500701" y="1603478"/>
                </a:cubicBezTo>
                <a:cubicBezTo>
                  <a:pt x="522103" y="1597703"/>
                  <a:pt x="544694" y="1595665"/>
                  <a:pt x="566606" y="1591928"/>
                </a:cubicBezTo>
                <a:cubicBezTo>
                  <a:pt x="583082" y="1589210"/>
                  <a:pt x="599389" y="1584963"/>
                  <a:pt x="616205" y="1587341"/>
                </a:cubicBezTo>
                <a:cubicBezTo>
                  <a:pt x="626736" y="1588870"/>
                  <a:pt x="634719" y="1592947"/>
                  <a:pt x="638626" y="1604667"/>
                </a:cubicBezTo>
                <a:cubicBezTo>
                  <a:pt x="647629" y="1630655"/>
                  <a:pt x="655952" y="1656984"/>
                  <a:pt x="663935" y="1683312"/>
                </a:cubicBezTo>
                <a:cubicBezTo>
                  <a:pt x="668861" y="1699448"/>
                  <a:pt x="672938" y="1715075"/>
                  <a:pt x="667502" y="1731891"/>
                </a:cubicBezTo>
                <a:cubicBezTo>
                  <a:pt x="664954" y="1739875"/>
                  <a:pt x="665124" y="1748707"/>
                  <a:pt x="665634" y="1757200"/>
                </a:cubicBezTo>
                <a:cubicBezTo>
                  <a:pt x="666993" y="1780471"/>
                  <a:pt x="688735" y="1802043"/>
                  <a:pt x="712345" y="1803402"/>
                </a:cubicBezTo>
                <a:cubicBezTo>
                  <a:pt x="734257" y="1804591"/>
                  <a:pt x="759905" y="1784378"/>
                  <a:pt x="763642" y="1762976"/>
                </a:cubicBezTo>
                <a:cubicBezTo>
                  <a:pt x="765001" y="1755842"/>
                  <a:pt x="763642" y="1748877"/>
                  <a:pt x="760415" y="1742423"/>
                </a:cubicBezTo>
                <a:cubicBezTo>
                  <a:pt x="753791" y="1728664"/>
                  <a:pt x="742580" y="1719152"/>
                  <a:pt x="730860" y="1710319"/>
                </a:cubicBezTo>
                <a:cubicBezTo>
                  <a:pt x="728482" y="1708451"/>
                  <a:pt x="726783" y="1707092"/>
                  <a:pt x="725934" y="1704204"/>
                </a:cubicBezTo>
                <a:cubicBezTo>
                  <a:pt x="714553" y="1668024"/>
                  <a:pt x="702663" y="1632184"/>
                  <a:pt x="695189" y="1594985"/>
                </a:cubicBezTo>
                <a:cubicBezTo>
                  <a:pt x="692811" y="1583435"/>
                  <a:pt x="694000" y="1581906"/>
                  <a:pt x="705890" y="1581736"/>
                </a:cubicBezTo>
                <a:cubicBezTo>
                  <a:pt x="707929" y="1581736"/>
                  <a:pt x="709797" y="1582076"/>
                  <a:pt x="711835" y="1582246"/>
                </a:cubicBezTo>
                <a:cubicBezTo>
                  <a:pt x="735786" y="1584793"/>
                  <a:pt x="759566" y="1587681"/>
                  <a:pt x="783516" y="1589719"/>
                </a:cubicBezTo>
                <a:cubicBezTo>
                  <a:pt x="831756" y="1593626"/>
                  <a:pt x="879996" y="1596514"/>
                  <a:pt x="928236" y="1601270"/>
                </a:cubicBezTo>
                <a:cubicBezTo>
                  <a:pt x="948449" y="1603308"/>
                  <a:pt x="948449" y="1603138"/>
                  <a:pt x="942844" y="1623182"/>
                </a:cubicBezTo>
                <a:cubicBezTo>
                  <a:pt x="941315" y="1628617"/>
                  <a:pt x="939446" y="1634732"/>
                  <a:pt x="943353" y="1639488"/>
                </a:cubicBezTo>
                <a:cubicBezTo>
                  <a:pt x="947600" y="1644754"/>
                  <a:pt x="950148" y="1650529"/>
                  <a:pt x="951506" y="1656984"/>
                </a:cubicBezTo>
                <a:cubicBezTo>
                  <a:pt x="952356" y="1661060"/>
                  <a:pt x="954734" y="1662759"/>
                  <a:pt x="958980" y="1663778"/>
                </a:cubicBezTo>
                <a:cubicBezTo>
                  <a:pt x="969002" y="1665986"/>
                  <a:pt x="979193" y="1665816"/>
                  <a:pt x="989385" y="1666496"/>
                </a:cubicBezTo>
                <a:cubicBezTo>
                  <a:pt x="996179" y="1667005"/>
                  <a:pt x="999916" y="1664118"/>
                  <a:pt x="1002974" y="1659531"/>
                </a:cubicBezTo>
                <a:cubicBezTo>
                  <a:pt x="1012656" y="1645263"/>
                  <a:pt x="1014015" y="1629297"/>
                  <a:pt x="1010278" y="1613160"/>
                </a:cubicBezTo>
                <a:close/>
                <a:moveTo>
                  <a:pt x="893245" y="959203"/>
                </a:moveTo>
                <a:cubicBezTo>
                  <a:pt x="900379" y="964808"/>
                  <a:pt x="906154" y="960732"/>
                  <a:pt x="911929" y="957674"/>
                </a:cubicBezTo>
                <a:cubicBezTo>
                  <a:pt x="921611" y="952748"/>
                  <a:pt x="921611" y="952578"/>
                  <a:pt x="923310" y="963110"/>
                </a:cubicBezTo>
                <a:cubicBezTo>
                  <a:pt x="929425" y="999459"/>
                  <a:pt x="935540" y="1035639"/>
                  <a:pt x="941655" y="1071989"/>
                </a:cubicBezTo>
                <a:cubicBezTo>
                  <a:pt x="942504" y="1076745"/>
                  <a:pt x="942674" y="1081501"/>
                  <a:pt x="943183" y="1086257"/>
                </a:cubicBezTo>
                <a:cubicBezTo>
                  <a:pt x="943013" y="1086257"/>
                  <a:pt x="942844" y="1086257"/>
                  <a:pt x="942504" y="1086257"/>
                </a:cubicBezTo>
                <a:cubicBezTo>
                  <a:pt x="942504" y="1090164"/>
                  <a:pt x="942674" y="1094241"/>
                  <a:pt x="942504" y="1098147"/>
                </a:cubicBezTo>
                <a:cubicBezTo>
                  <a:pt x="942334" y="1100865"/>
                  <a:pt x="940805" y="1103073"/>
                  <a:pt x="937748" y="1103073"/>
                </a:cubicBezTo>
                <a:cubicBezTo>
                  <a:pt x="934690" y="1103243"/>
                  <a:pt x="933501" y="1101205"/>
                  <a:pt x="932822" y="1098317"/>
                </a:cubicBezTo>
                <a:cubicBezTo>
                  <a:pt x="928066" y="1076066"/>
                  <a:pt x="919573" y="1054833"/>
                  <a:pt x="912269" y="1033261"/>
                </a:cubicBezTo>
                <a:cubicBezTo>
                  <a:pt x="905645" y="1013897"/>
                  <a:pt x="897152" y="995213"/>
                  <a:pt x="893245" y="974830"/>
                </a:cubicBezTo>
                <a:cubicBezTo>
                  <a:pt x="892565" y="970753"/>
                  <a:pt x="888828" y="967526"/>
                  <a:pt x="888998" y="962940"/>
                </a:cubicBezTo>
                <a:cubicBezTo>
                  <a:pt x="888998" y="960562"/>
                  <a:pt x="889508" y="956145"/>
                  <a:pt x="893245" y="95920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51"/>
                                        </p:tgtEl>
                                        <p:attrNameLst>
                                          <p:attrName>style.visibility</p:attrName>
                                        </p:attrNameLst>
                                      </p:cBhvr>
                                      <p:to>
                                        <p:strVal val="visible"/>
                                      </p:to>
                                    </p:set>
                                    <p:anim calcmode="lin" valueType="num">
                                      <p:cBhvr additive="base">
                                        <p:cTn id="7" dur="500"/>
                                        <p:tgtEl>
                                          <p:spTgt spid="55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52"/>
                                        </p:tgtEl>
                                        <p:attrNameLst>
                                          <p:attrName>style.visibility</p:attrName>
                                        </p:attrNameLst>
                                      </p:cBhvr>
                                      <p:to>
                                        <p:strVal val="visible"/>
                                      </p:to>
                                    </p:set>
                                    <p:anim calcmode="lin" valueType="num">
                                      <p:cBhvr additive="base">
                                        <p:cTn id="12" dur="500"/>
                                        <p:tgtEl>
                                          <p:spTgt spid="552"/>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0"/>
                                        </p:tgtEl>
                                        <p:attrNameLst>
                                          <p:attrName>style.visibility</p:attrName>
                                        </p:attrNameLst>
                                      </p:cBhvr>
                                      <p:to>
                                        <p:strVal val="visible"/>
                                      </p:to>
                                    </p:set>
                                    <p:anim calcmode="lin" valueType="num">
                                      <p:cBhvr additive="base">
                                        <p:cTn id="17" dur="500"/>
                                        <p:tgtEl>
                                          <p:spTgt spid="5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p43"/>
          <p:cNvPicPr preferRelativeResize="0">
            <a:picLocks noGrp="1"/>
          </p:cNvPicPr>
          <p:nvPr>
            <p:ph type="pic" idx="2"/>
          </p:nvPr>
        </p:nvPicPr>
        <p:blipFill rotWithShape="1">
          <a:blip r:embed="rId3">
            <a:alphaModFix/>
          </a:blip>
          <a:srcRect t="20685" b="50043"/>
          <a:stretch/>
        </p:blipFill>
        <p:spPr>
          <a:xfrm>
            <a:off x="0" y="0"/>
            <a:ext cx="12196763" cy="3343701"/>
          </a:xfrm>
          <a:prstGeom prst="rect">
            <a:avLst/>
          </a:prstGeom>
          <a:solidFill>
            <a:srgbClr val="F2F2F2"/>
          </a:solidFill>
          <a:ln>
            <a:noFill/>
          </a:ln>
        </p:spPr>
      </p:pic>
      <p:grpSp>
        <p:nvGrpSpPr>
          <p:cNvPr id="558" name="Google Shape;558;p43"/>
          <p:cNvGrpSpPr/>
          <p:nvPr/>
        </p:nvGrpSpPr>
        <p:grpSpPr>
          <a:xfrm>
            <a:off x="772508" y="1381362"/>
            <a:ext cx="2363006" cy="4388439"/>
            <a:chOff x="445712" y="1449040"/>
            <a:chExt cx="2113018" cy="3924176"/>
          </a:xfrm>
        </p:grpSpPr>
        <p:sp>
          <p:nvSpPr>
            <p:cNvPr id="559" name="Google Shape;559;p43"/>
            <p:cNvSpPr/>
            <p:nvPr/>
          </p:nvSpPr>
          <p:spPr>
            <a:xfrm>
              <a:off x="445712" y="1449040"/>
              <a:ext cx="2113018" cy="3924176"/>
            </a:xfrm>
            <a:prstGeom prst="roundRect">
              <a:avLst>
                <a:gd name="adj" fmla="val 1358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560" name="Google Shape;560;p43"/>
            <p:cNvSpPr/>
            <p:nvPr/>
          </p:nvSpPr>
          <p:spPr>
            <a:xfrm>
              <a:off x="1379920" y="1650572"/>
              <a:ext cx="216024" cy="34350"/>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561" name="Google Shape;561;p43"/>
            <p:cNvGrpSpPr/>
            <p:nvPr/>
          </p:nvGrpSpPr>
          <p:grpSpPr>
            <a:xfrm>
              <a:off x="1407705" y="5045834"/>
              <a:ext cx="211967" cy="211967"/>
              <a:chOff x="1549420" y="5712364"/>
              <a:chExt cx="312583" cy="312583"/>
            </a:xfrm>
          </p:grpSpPr>
          <p:sp>
            <p:nvSpPr>
              <p:cNvPr id="562" name="Google Shape;562;p43"/>
              <p:cNvSpPr/>
              <p:nvPr/>
            </p:nvSpPr>
            <p:spPr>
              <a:xfrm>
                <a:off x="1549420" y="5712364"/>
                <a:ext cx="312583" cy="312583"/>
              </a:xfrm>
              <a:prstGeom prst="ellipse">
                <a:avLst/>
              </a:prstGeom>
              <a:gradFill>
                <a:gsLst>
                  <a:gs pos="0">
                    <a:srgbClr val="0F0F0F"/>
                  </a:gs>
                  <a:gs pos="56000">
                    <a:srgbClr val="595959"/>
                  </a:gs>
                  <a:gs pos="91000">
                    <a:srgbClr val="7F7F7F"/>
                  </a:gs>
                  <a:gs pos="100000">
                    <a:srgbClr val="BFBFBF"/>
                  </a:gs>
                </a:gsLst>
                <a:lin ang="10800000" scaled="0"/>
              </a:gra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563" name="Google Shape;563;p43"/>
              <p:cNvSpPr/>
              <p:nvPr/>
            </p:nvSpPr>
            <p:spPr>
              <a:xfrm>
                <a:off x="1634225" y="5796647"/>
                <a:ext cx="142969" cy="144016"/>
              </a:xfrm>
              <a:prstGeom prst="roundRect">
                <a:avLst>
                  <a:gd name="adj" fmla="val 16667"/>
                </a:avLst>
              </a:prstGeom>
              <a:solidFill>
                <a:srgbClr val="737373"/>
              </a:solidFill>
              <a:ln w="9525" cap="flat" cmpd="sng">
                <a:solidFill>
                  <a:srgbClr val="B0B0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grpSp>
      <p:sp>
        <p:nvSpPr>
          <p:cNvPr id="564" name="Google Shape;564;p43"/>
          <p:cNvSpPr txBox="1"/>
          <p:nvPr/>
        </p:nvSpPr>
        <p:spPr>
          <a:xfrm>
            <a:off x="3135514" y="3415327"/>
            <a:ext cx="8956401" cy="31700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a:solidFill>
                  <a:schemeClr val="dk1"/>
                </a:solidFill>
                <a:latin typeface="Arial"/>
                <a:ea typeface="Arial"/>
                <a:cs typeface="Arial"/>
                <a:sym typeface="Arial"/>
              </a:rPr>
              <a:t>Diberlakukannya kurikulum ini tidak menggantikan kurikulum nasional. Kurikulum nasional tetap menjadi satu opsi yang bisa diterapkan di dalam kondisi khusus seperti saat terjadi bencana. Kurikulum ini merupakan penyederhanaan kompetensi dasar yang mengacu pada kurikulum 2013.</a:t>
            </a:r>
            <a:endParaRPr/>
          </a:p>
          <a:p>
            <a:pPr marL="0" marR="0" lvl="0" indent="0" algn="r" rtl="0">
              <a:spcBef>
                <a:spcPts val="0"/>
              </a:spcBef>
              <a:spcAft>
                <a:spcPts val="0"/>
              </a:spcAft>
              <a:buNone/>
            </a:pPr>
            <a:r>
              <a:rPr lang="en-US" sz="2000">
                <a:solidFill>
                  <a:schemeClr val="dk1"/>
                </a:solidFill>
                <a:latin typeface="Arial"/>
                <a:ea typeface="Arial"/>
                <a:cs typeface="Arial"/>
                <a:sym typeface="Arial"/>
              </a:rPr>
              <a:t>Kurikulum ini bukan kurikulum baru, hal ini merujuk pada Kompetensi Inti (KI) dan Kompetensi Dasar (KD) yang dijabarkan dalam kurikulum yang berlaku. Analisis dan pemetaan KD dilakukan untuk mengidentifikasi KD yang esensial dan prasyarat, sehingga meskipun jumlah KD disederhanakan, kompetensi yang ingin dicapai tetap terpenuhi.</a:t>
            </a:r>
            <a:endParaRPr/>
          </a:p>
          <a:p>
            <a:pPr marL="0" marR="0" lvl="0" indent="0" algn="r" rtl="0">
              <a:spcBef>
                <a:spcPts val="0"/>
              </a:spcBef>
              <a:spcAft>
                <a:spcPts val="0"/>
              </a:spcAft>
              <a:buNone/>
            </a:pPr>
            <a:endParaRPr sz="2000">
              <a:solidFill>
                <a:srgbClr val="3F3F3F"/>
              </a:solidFill>
              <a:latin typeface="Arial"/>
              <a:ea typeface="Arial"/>
              <a:cs typeface="Arial"/>
              <a:sym typeface="Arial"/>
            </a:endParaRPr>
          </a:p>
        </p:txBody>
      </p:sp>
      <p:pic>
        <p:nvPicPr>
          <p:cNvPr id="565" name="Google Shape;565;p43"/>
          <p:cNvPicPr preferRelativeResize="0">
            <a:picLocks noGrp="1"/>
          </p:cNvPicPr>
          <p:nvPr>
            <p:ph type="pic" idx="3"/>
          </p:nvPr>
        </p:nvPicPr>
        <p:blipFill rotWithShape="1">
          <a:blip r:embed="rId4">
            <a:alphaModFix/>
          </a:blip>
          <a:srcRect l="14903" t="-18266" r="7626" b="-62203"/>
          <a:stretch/>
        </p:blipFill>
        <p:spPr>
          <a:xfrm>
            <a:off x="930616" y="1740800"/>
            <a:ext cx="2025659" cy="3511142"/>
          </a:xfrm>
          <a:prstGeom prst="rect">
            <a:avLst/>
          </a:prstGeom>
          <a:solidFill>
            <a:srgbClr val="F2F2F2"/>
          </a:solidFill>
          <a:ln>
            <a:noFill/>
          </a:ln>
        </p:spPr>
      </p:pic>
      <p:sp>
        <p:nvSpPr>
          <p:cNvPr id="566" name="Google Shape;566;p43"/>
          <p:cNvSpPr txBox="1"/>
          <p:nvPr/>
        </p:nvSpPr>
        <p:spPr>
          <a:xfrm>
            <a:off x="358186" y="4041733"/>
            <a:ext cx="3217293"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3F3F3F"/>
                </a:solidFill>
                <a:latin typeface="Arial"/>
                <a:ea typeface="Arial"/>
                <a:cs typeface="Arial"/>
                <a:sym typeface="Arial"/>
              </a:rPr>
              <a:t>KEMENTERIAN</a:t>
            </a:r>
            <a:endParaRPr/>
          </a:p>
          <a:p>
            <a:pPr marL="0" marR="0" lvl="0" indent="0" algn="ctr" rtl="0">
              <a:spcBef>
                <a:spcPts val="0"/>
              </a:spcBef>
              <a:spcAft>
                <a:spcPts val="0"/>
              </a:spcAft>
              <a:buNone/>
            </a:pPr>
            <a:r>
              <a:rPr lang="en-US" sz="1400" b="1">
                <a:solidFill>
                  <a:srgbClr val="3F3F3F"/>
                </a:solidFill>
                <a:latin typeface="Arial"/>
                <a:ea typeface="Arial"/>
                <a:cs typeface="Arial"/>
                <a:sym typeface="Arial"/>
              </a:rPr>
              <a:t>PENDIDIKAN DAN</a:t>
            </a:r>
            <a:endParaRPr/>
          </a:p>
          <a:p>
            <a:pPr marL="0" marR="0" lvl="0" indent="0" algn="ctr" rtl="0">
              <a:spcBef>
                <a:spcPts val="0"/>
              </a:spcBef>
              <a:spcAft>
                <a:spcPts val="0"/>
              </a:spcAft>
              <a:buNone/>
            </a:pPr>
            <a:r>
              <a:rPr lang="en-US" sz="1400" b="1">
                <a:solidFill>
                  <a:srgbClr val="3F3F3F"/>
                </a:solidFill>
                <a:latin typeface="Arial"/>
                <a:ea typeface="Arial"/>
                <a:cs typeface="Arial"/>
                <a:sym typeface="Arial"/>
              </a:rPr>
              <a:t>KEBUDAYAAN</a:t>
            </a:r>
            <a:endParaRPr sz="1400" b="1">
              <a:solidFill>
                <a:srgbClr val="3F3F3F"/>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7"/>
                                        </p:tgtEl>
                                        <p:attrNameLst>
                                          <p:attrName>style.visibility</p:attrName>
                                        </p:attrNameLst>
                                      </p:cBhvr>
                                      <p:to>
                                        <p:strVal val="visible"/>
                                      </p:to>
                                    </p:set>
                                    <p:animEffect transition="in" filter="fade">
                                      <p:cBhvr>
                                        <p:cTn id="7" dur="500"/>
                                        <p:tgtEl>
                                          <p:spTgt spid="5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5"/>
                                        </p:tgtEl>
                                        <p:attrNameLst>
                                          <p:attrName>style.visibility</p:attrName>
                                        </p:attrNameLst>
                                      </p:cBhvr>
                                      <p:to>
                                        <p:strVal val="visible"/>
                                      </p:to>
                                    </p:set>
                                    <p:animEffect transition="in" filter="fade">
                                      <p:cBhvr>
                                        <p:cTn id="12" dur="500"/>
                                        <p:tgtEl>
                                          <p:spTgt spid="56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64"/>
                                        </p:tgtEl>
                                        <p:attrNameLst>
                                          <p:attrName>style.visibility</p:attrName>
                                        </p:attrNameLst>
                                      </p:cBhvr>
                                      <p:to>
                                        <p:strVal val="visible"/>
                                      </p:to>
                                    </p:set>
                                    <p:anim calcmode="lin" valueType="num">
                                      <p:cBhvr additive="base">
                                        <p:cTn id="17" dur="500"/>
                                        <p:tgtEl>
                                          <p:spTgt spid="5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1" name="Google Shape;571;p44"/>
          <p:cNvGrpSpPr/>
          <p:nvPr/>
        </p:nvGrpSpPr>
        <p:grpSpPr>
          <a:xfrm>
            <a:off x="0" y="4676325"/>
            <a:ext cx="12192000" cy="1318987"/>
            <a:chOff x="0" y="4685117"/>
            <a:chExt cx="12192000" cy="1318987"/>
          </a:xfrm>
        </p:grpSpPr>
        <p:sp>
          <p:nvSpPr>
            <p:cNvPr id="572" name="Google Shape;572;p44"/>
            <p:cNvSpPr txBox="1"/>
            <p:nvPr/>
          </p:nvSpPr>
          <p:spPr>
            <a:xfrm>
              <a:off x="0" y="4685117"/>
              <a:ext cx="12192000" cy="101566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6000">
                <a:solidFill>
                  <a:schemeClr val="lt1"/>
                </a:solidFill>
                <a:latin typeface="Arial"/>
                <a:ea typeface="Arial"/>
                <a:cs typeface="Arial"/>
                <a:sym typeface="Arial"/>
              </a:endParaRPr>
            </a:p>
          </p:txBody>
        </p:sp>
        <p:sp>
          <p:nvSpPr>
            <p:cNvPr id="573" name="Google Shape;573;p44"/>
            <p:cNvSpPr txBox="1"/>
            <p:nvPr/>
          </p:nvSpPr>
          <p:spPr>
            <a:xfrm>
              <a:off x="148" y="5624448"/>
              <a:ext cx="12191852" cy="37965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867">
                <a:solidFill>
                  <a:schemeClr val="lt1"/>
                </a:solidFill>
                <a:latin typeface="Arial"/>
                <a:ea typeface="Arial"/>
                <a:cs typeface="Arial"/>
                <a:sym typeface="Arial"/>
              </a:endParaRPr>
            </a:p>
          </p:txBody>
        </p:sp>
      </p:grpSp>
      <p:sp>
        <p:nvSpPr>
          <p:cNvPr id="574" name="Google Shape;574;p44"/>
          <p:cNvSpPr/>
          <p:nvPr/>
        </p:nvSpPr>
        <p:spPr>
          <a:xfrm>
            <a:off x="1" y="4828755"/>
            <a:ext cx="2088106" cy="116655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5" name="Google Shape;575;p44"/>
          <p:cNvSpPr/>
          <p:nvPr/>
        </p:nvSpPr>
        <p:spPr>
          <a:xfrm>
            <a:off x="10140287" y="4828755"/>
            <a:ext cx="2051565" cy="116655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6" name="Google Shape;576;p44"/>
          <p:cNvSpPr/>
          <p:nvPr/>
        </p:nvSpPr>
        <p:spPr>
          <a:xfrm>
            <a:off x="2479343" y="4214660"/>
            <a:ext cx="7233314"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577" name="Google Shape;577;p44"/>
          <p:cNvSpPr/>
          <p:nvPr/>
        </p:nvSpPr>
        <p:spPr>
          <a:xfrm>
            <a:off x="2117678" y="4627203"/>
            <a:ext cx="7956644"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APAKAH KI DAN KD KURIKULUM 2013 REVISI DAN KURIKULUM KONDISI KHUSUS INI SESUAI DENGAN STANDAR KOMPETENSI LULUSAN ? </a:t>
            </a:r>
            <a:endParaRPr sz="2400">
              <a:solidFill>
                <a:schemeClr val="lt1"/>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animEffect transition="in" filter="fade">
                                      <p:cBhvr>
                                        <p:cTn id="7" dur="1000"/>
                                        <p:tgtEl>
                                          <p:spTgt spid="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p45"/>
          <p:cNvPicPr preferRelativeResize="0"/>
          <p:nvPr/>
        </p:nvPicPr>
        <p:blipFill rotWithShape="1">
          <a:blip r:embed="rId3">
            <a:alphaModFix/>
          </a:blip>
          <a:srcRect l="17385" t="20973" r="58661" b="63625"/>
          <a:stretch/>
        </p:blipFill>
        <p:spPr>
          <a:xfrm>
            <a:off x="1793598" y="1912618"/>
            <a:ext cx="3110021" cy="851729"/>
          </a:xfrm>
          <a:prstGeom prst="rect">
            <a:avLst/>
          </a:prstGeom>
          <a:noFill/>
          <a:ln w="9525" cap="flat" cmpd="sng">
            <a:solidFill>
              <a:schemeClr val="dk1"/>
            </a:solidFill>
            <a:prstDash val="solid"/>
            <a:round/>
            <a:headEnd type="none" w="sm" len="sm"/>
            <a:tailEnd type="none" w="sm" len="sm"/>
          </a:ln>
        </p:spPr>
      </p:pic>
      <p:pic>
        <p:nvPicPr>
          <p:cNvPr id="583" name="Google Shape;583;p45"/>
          <p:cNvPicPr preferRelativeResize="0"/>
          <p:nvPr/>
        </p:nvPicPr>
        <p:blipFill rotWithShape="1">
          <a:blip r:embed="rId3">
            <a:alphaModFix/>
          </a:blip>
          <a:srcRect l="17588" t="40117" r="58459" b="10058"/>
          <a:stretch/>
        </p:blipFill>
        <p:spPr>
          <a:xfrm>
            <a:off x="1793598" y="3071133"/>
            <a:ext cx="3127404" cy="2862657"/>
          </a:xfrm>
          <a:prstGeom prst="rect">
            <a:avLst/>
          </a:prstGeom>
          <a:noFill/>
          <a:ln w="9525" cap="flat" cmpd="sng">
            <a:solidFill>
              <a:schemeClr val="dk1"/>
            </a:solidFill>
            <a:prstDash val="solid"/>
            <a:round/>
            <a:headEnd type="none" w="sm" len="sm"/>
            <a:tailEnd type="none" w="sm" len="sm"/>
          </a:ln>
        </p:spPr>
      </p:pic>
      <p:pic>
        <p:nvPicPr>
          <p:cNvPr id="584" name="Google Shape;584;p45"/>
          <p:cNvPicPr preferRelativeResize="0"/>
          <p:nvPr/>
        </p:nvPicPr>
        <p:blipFill rotWithShape="1">
          <a:blip r:embed="rId4">
            <a:alphaModFix/>
          </a:blip>
          <a:srcRect l="12851" t="54279" r="50000" b="21751"/>
          <a:stretch/>
        </p:blipFill>
        <p:spPr>
          <a:xfrm>
            <a:off x="6093502" y="1912618"/>
            <a:ext cx="4309906" cy="1506349"/>
          </a:xfrm>
          <a:prstGeom prst="rect">
            <a:avLst/>
          </a:prstGeom>
          <a:noFill/>
          <a:ln w="9525" cap="flat" cmpd="sng">
            <a:solidFill>
              <a:schemeClr val="dk1"/>
            </a:solidFill>
            <a:prstDash val="solid"/>
            <a:round/>
            <a:headEnd type="none" w="sm" len="sm"/>
            <a:tailEnd type="none" w="sm" len="sm"/>
          </a:ln>
        </p:spPr>
      </p:pic>
      <p:pic>
        <p:nvPicPr>
          <p:cNvPr id="585" name="Google Shape;585;p45"/>
          <p:cNvPicPr preferRelativeResize="0"/>
          <p:nvPr/>
        </p:nvPicPr>
        <p:blipFill rotWithShape="1">
          <a:blip r:embed="rId4">
            <a:alphaModFix/>
          </a:blip>
          <a:srcRect l="51807" t="53518" r="11045" b="12420"/>
          <a:stretch/>
        </p:blipFill>
        <p:spPr>
          <a:xfrm>
            <a:off x="6093502" y="3711898"/>
            <a:ext cx="4309906" cy="2221892"/>
          </a:xfrm>
          <a:prstGeom prst="rect">
            <a:avLst/>
          </a:prstGeom>
          <a:noFill/>
          <a:ln w="9525" cap="flat" cmpd="sng">
            <a:solidFill>
              <a:schemeClr val="dk1"/>
            </a:solidFill>
            <a:prstDash val="solid"/>
            <a:round/>
            <a:headEnd type="none" w="sm" len="sm"/>
            <a:tailEnd type="none" w="sm" len="sm"/>
          </a:ln>
        </p:spPr>
      </p:pic>
      <p:sp>
        <p:nvSpPr>
          <p:cNvPr id="586" name="Google Shape;586;p45"/>
          <p:cNvSpPr txBox="1"/>
          <p:nvPr/>
        </p:nvSpPr>
        <p:spPr>
          <a:xfrm>
            <a:off x="2200578" y="405503"/>
            <a:ext cx="7785848"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Times New Roman"/>
                <a:ea typeface="Times New Roman"/>
                <a:cs typeface="Times New Roman"/>
                <a:sym typeface="Times New Roman"/>
              </a:rPr>
              <a:t>KOMPETENSI INTI KURIKULUM 2013 REVISI 2018/2019 DAN KURIKULUM PADA KONDISI KHUSUS</a:t>
            </a:r>
            <a:endParaRPr sz="2400">
              <a:solidFill>
                <a:schemeClr val="dk1"/>
              </a:solidFill>
              <a:latin typeface="Times New Roman"/>
              <a:ea typeface="Times New Roman"/>
              <a:cs typeface="Times New Roman"/>
              <a:sym typeface="Times New Roman"/>
            </a:endParaRPr>
          </a:p>
        </p:txBody>
      </p:sp>
      <p:sp>
        <p:nvSpPr>
          <p:cNvPr id="587" name="Google Shape;587;p45"/>
          <p:cNvSpPr/>
          <p:nvPr/>
        </p:nvSpPr>
        <p:spPr>
          <a:xfrm>
            <a:off x="207072" y="4199169"/>
            <a:ext cx="1621167" cy="2580783"/>
          </a:xfrm>
          <a:custGeom>
            <a:avLst/>
            <a:gdLst/>
            <a:ahLst/>
            <a:cxnLst/>
            <a:rect l="l" t="t" r="r" b="b"/>
            <a:pathLst>
              <a:path w="1136356" h="1808998" extrusionOk="0">
                <a:moveTo>
                  <a:pt x="1127628" y="671962"/>
                </a:moveTo>
                <a:cubicBezTo>
                  <a:pt x="1090089" y="653957"/>
                  <a:pt x="1052720" y="635612"/>
                  <a:pt x="1015351" y="617607"/>
                </a:cubicBezTo>
                <a:cubicBezTo>
                  <a:pt x="1003121" y="611662"/>
                  <a:pt x="1001932" y="611832"/>
                  <a:pt x="995308" y="623383"/>
                </a:cubicBezTo>
                <a:cubicBezTo>
                  <a:pt x="981549" y="647503"/>
                  <a:pt x="967621" y="671453"/>
                  <a:pt x="953862" y="695573"/>
                </a:cubicBezTo>
                <a:cubicBezTo>
                  <a:pt x="918022" y="757911"/>
                  <a:pt x="882182" y="820079"/>
                  <a:pt x="846341" y="882418"/>
                </a:cubicBezTo>
                <a:cubicBezTo>
                  <a:pt x="841416" y="891080"/>
                  <a:pt x="840906" y="891080"/>
                  <a:pt x="833093" y="885305"/>
                </a:cubicBezTo>
                <a:cubicBezTo>
                  <a:pt x="814748" y="871547"/>
                  <a:pt x="796063" y="858128"/>
                  <a:pt x="778228" y="844029"/>
                </a:cubicBezTo>
                <a:cubicBezTo>
                  <a:pt x="762261" y="831460"/>
                  <a:pt x="744766" y="827043"/>
                  <a:pt x="725062" y="830441"/>
                </a:cubicBezTo>
                <a:cubicBezTo>
                  <a:pt x="721665" y="830950"/>
                  <a:pt x="718268" y="831630"/>
                  <a:pt x="715041" y="830271"/>
                </a:cubicBezTo>
                <a:cubicBezTo>
                  <a:pt x="709435" y="827893"/>
                  <a:pt x="704000" y="828912"/>
                  <a:pt x="698564" y="831120"/>
                </a:cubicBezTo>
                <a:cubicBezTo>
                  <a:pt x="692789" y="833328"/>
                  <a:pt x="687014" y="835536"/>
                  <a:pt x="680559" y="834687"/>
                </a:cubicBezTo>
                <a:cubicBezTo>
                  <a:pt x="658308" y="831969"/>
                  <a:pt x="636736" y="826194"/>
                  <a:pt x="614654" y="823137"/>
                </a:cubicBezTo>
                <a:cubicBezTo>
                  <a:pt x="611427" y="822627"/>
                  <a:pt x="608879" y="820929"/>
                  <a:pt x="606671" y="818551"/>
                </a:cubicBezTo>
                <a:cubicBezTo>
                  <a:pt x="600895" y="812096"/>
                  <a:pt x="593422" y="809208"/>
                  <a:pt x="584929" y="808189"/>
                </a:cubicBezTo>
                <a:cubicBezTo>
                  <a:pt x="573208" y="806830"/>
                  <a:pt x="563017" y="800715"/>
                  <a:pt x="552146" y="796639"/>
                </a:cubicBezTo>
                <a:cubicBezTo>
                  <a:pt x="549258" y="795620"/>
                  <a:pt x="546710" y="793411"/>
                  <a:pt x="545351" y="790524"/>
                </a:cubicBezTo>
                <a:cubicBezTo>
                  <a:pt x="535500" y="770990"/>
                  <a:pt x="516306" y="772349"/>
                  <a:pt x="499490" y="772689"/>
                </a:cubicBezTo>
                <a:cubicBezTo>
                  <a:pt x="489977" y="772858"/>
                  <a:pt x="482164" y="772519"/>
                  <a:pt x="475709" y="765555"/>
                </a:cubicBezTo>
                <a:cubicBezTo>
                  <a:pt x="468405" y="757571"/>
                  <a:pt x="459912" y="752815"/>
                  <a:pt x="449381" y="751796"/>
                </a:cubicBezTo>
                <a:cubicBezTo>
                  <a:pt x="443606" y="751286"/>
                  <a:pt x="439869" y="748399"/>
                  <a:pt x="440209" y="741944"/>
                </a:cubicBezTo>
                <a:cubicBezTo>
                  <a:pt x="440548" y="733961"/>
                  <a:pt x="435623" y="730394"/>
                  <a:pt x="428319" y="728865"/>
                </a:cubicBezTo>
                <a:cubicBezTo>
                  <a:pt x="424921" y="728186"/>
                  <a:pt x="421524" y="728016"/>
                  <a:pt x="418127" y="727846"/>
                </a:cubicBezTo>
                <a:cubicBezTo>
                  <a:pt x="407426" y="727336"/>
                  <a:pt x="402840" y="720542"/>
                  <a:pt x="406916" y="710520"/>
                </a:cubicBezTo>
                <a:cubicBezTo>
                  <a:pt x="409464" y="704405"/>
                  <a:pt x="411333" y="698290"/>
                  <a:pt x="413541" y="692175"/>
                </a:cubicBezTo>
                <a:cubicBezTo>
                  <a:pt x="417278" y="682663"/>
                  <a:pt x="417108" y="672132"/>
                  <a:pt x="421354" y="662620"/>
                </a:cubicBezTo>
                <a:cubicBezTo>
                  <a:pt x="428319" y="646993"/>
                  <a:pt x="427469" y="632045"/>
                  <a:pt x="419656" y="616928"/>
                </a:cubicBezTo>
                <a:cubicBezTo>
                  <a:pt x="413031" y="604189"/>
                  <a:pt x="406747" y="591109"/>
                  <a:pt x="403349" y="577011"/>
                </a:cubicBezTo>
                <a:cubicBezTo>
                  <a:pt x="399782" y="562403"/>
                  <a:pt x="394177" y="548475"/>
                  <a:pt x="389081" y="534376"/>
                </a:cubicBezTo>
                <a:cubicBezTo>
                  <a:pt x="381098" y="512295"/>
                  <a:pt x="370567" y="491062"/>
                  <a:pt x="367849" y="467452"/>
                </a:cubicBezTo>
                <a:cubicBezTo>
                  <a:pt x="366490" y="455392"/>
                  <a:pt x="364791" y="443162"/>
                  <a:pt x="373794" y="432631"/>
                </a:cubicBezTo>
                <a:cubicBezTo>
                  <a:pt x="375323" y="430932"/>
                  <a:pt x="375832" y="428554"/>
                  <a:pt x="376681" y="426516"/>
                </a:cubicBezTo>
                <a:cubicBezTo>
                  <a:pt x="379739" y="418872"/>
                  <a:pt x="379060" y="412588"/>
                  <a:pt x="372265" y="406812"/>
                </a:cubicBezTo>
                <a:cubicBezTo>
                  <a:pt x="364452" y="400188"/>
                  <a:pt x="357487" y="392884"/>
                  <a:pt x="350693" y="385240"/>
                </a:cubicBezTo>
                <a:cubicBezTo>
                  <a:pt x="345258" y="379125"/>
                  <a:pt x="345597" y="375558"/>
                  <a:pt x="351542" y="370123"/>
                </a:cubicBezTo>
                <a:cubicBezTo>
                  <a:pt x="357657" y="364517"/>
                  <a:pt x="362753" y="363838"/>
                  <a:pt x="370736" y="368764"/>
                </a:cubicBezTo>
                <a:cubicBezTo>
                  <a:pt x="380249" y="374539"/>
                  <a:pt x="389931" y="379635"/>
                  <a:pt x="400292" y="383542"/>
                </a:cubicBezTo>
                <a:cubicBezTo>
                  <a:pt x="414900" y="388977"/>
                  <a:pt x="424752" y="384901"/>
                  <a:pt x="430697" y="370972"/>
                </a:cubicBezTo>
                <a:cubicBezTo>
                  <a:pt x="433584" y="364178"/>
                  <a:pt x="438001" y="360101"/>
                  <a:pt x="444795" y="357383"/>
                </a:cubicBezTo>
                <a:cubicBezTo>
                  <a:pt x="454647" y="353646"/>
                  <a:pt x="459403" y="342945"/>
                  <a:pt x="468915" y="338529"/>
                </a:cubicBezTo>
                <a:cubicBezTo>
                  <a:pt x="469934" y="338019"/>
                  <a:pt x="470104" y="335981"/>
                  <a:pt x="470444" y="334622"/>
                </a:cubicBezTo>
                <a:cubicBezTo>
                  <a:pt x="474011" y="323921"/>
                  <a:pt x="475200" y="322902"/>
                  <a:pt x="485901" y="322732"/>
                </a:cubicBezTo>
                <a:cubicBezTo>
                  <a:pt x="500509" y="322392"/>
                  <a:pt x="505435" y="317466"/>
                  <a:pt x="506114" y="302689"/>
                </a:cubicBezTo>
                <a:cubicBezTo>
                  <a:pt x="506624" y="289949"/>
                  <a:pt x="505265" y="277210"/>
                  <a:pt x="503566" y="264640"/>
                </a:cubicBezTo>
                <a:cubicBezTo>
                  <a:pt x="501868" y="252580"/>
                  <a:pt x="503906" y="241539"/>
                  <a:pt x="510700" y="231518"/>
                </a:cubicBezTo>
                <a:cubicBezTo>
                  <a:pt x="512908" y="228121"/>
                  <a:pt x="514267" y="224554"/>
                  <a:pt x="514607" y="220477"/>
                </a:cubicBezTo>
                <a:cubicBezTo>
                  <a:pt x="515626" y="209776"/>
                  <a:pt x="516475" y="199075"/>
                  <a:pt x="518344" y="188543"/>
                </a:cubicBezTo>
                <a:cubicBezTo>
                  <a:pt x="521231" y="172237"/>
                  <a:pt x="522081" y="155251"/>
                  <a:pt x="532782" y="141153"/>
                </a:cubicBezTo>
                <a:cubicBezTo>
                  <a:pt x="534820" y="138435"/>
                  <a:pt x="535500" y="134698"/>
                  <a:pt x="534480" y="131301"/>
                </a:cubicBezTo>
                <a:cubicBezTo>
                  <a:pt x="531933" y="123487"/>
                  <a:pt x="531593" y="114655"/>
                  <a:pt x="527686" y="107860"/>
                </a:cubicBezTo>
                <a:cubicBezTo>
                  <a:pt x="518853" y="92233"/>
                  <a:pt x="514607" y="73379"/>
                  <a:pt x="498980" y="61829"/>
                </a:cubicBezTo>
                <a:cubicBezTo>
                  <a:pt x="498131" y="61149"/>
                  <a:pt x="497451" y="60130"/>
                  <a:pt x="496772" y="59281"/>
                </a:cubicBezTo>
                <a:cubicBezTo>
                  <a:pt x="490147" y="50108"/>
                  <a:pt x="481145" y="43484"/>
                  <a:pt x="471293" y="38728"/>
                </a:cubicBezTo>
                <a:cubicBezTo>
                  <a:pt x="461101" y="33802"/>
                  <a:pt x="452439" y="27008"/>
                  <a:pt x="445644" y="18345"/>
                </a:cubicBezTo>
                <a:cubicBezTo>
                  <a:pt x="439699" y="10871"/>
                  <a:pt x="432056" y="7983"/>
                  <a:pt x="423223" y="5945"/>
                </a:cubicBezTo>
                <a:cubicBezTo>
                  <a:pt x="409634" y="3397"/>
                  <a:pt x="395706" y="1868"/>
                  <a:pt x="381777" y="0"/>
                </a:cubicBezTo>
                <a:cubicBezTo>
                  <a:pt x="378890" y="0"/>
                  <a:pt x="376172" y="0"/>
                  <a:pt x="373284" y="0"/>
                </a:cubicBezTo>
                <a:cubicBezTo>
                  <a:pt x="363772" y="3227"/>
                  <a:pt x="354430" y="6964"/>
                  <a:pt x="344918" y="9852"/>
                </a:cubicBezTo>
                <a:cubicBezTo>
                  <a:pt x="327932" y="14778"/>
                  <a:pt x="313154" y="23780"/>
                  <a:pt x="300075" y="35161"/>
                </a:cubicBezTo>
                <a:cubicBezTo>
                  <a:pt x="288695" y="45013"/>
                  <a:pt x="280202" y="57412"/>
                  <a:pt x="273407" y="71001"/>
                </a:cubicBezTo>
                <a:cubicBezTo>
                  <a:pt x="263216" y="91214"/>
                  <a:pt x="253194" y="111088"/>
                  <a:pt x="251156" y="134358"/>
                </a:cubicBezTo>
                <a:cubicBezTo>
                  <a:pt x="249797" y="150835"/>
                  <a:pt x="246909" y="167311"/>
                  <a:pt x="243172" y="183618"/>
                </a:cubicBezTo>
                <a:cubicBezTo>
                  <a:pt x="239435" y="200603"/>
                  <a:pt x="234510" y="217929"/>
                  <a:pt x="237907" y="235594"/>
                </a:cubicBezTo>
                <a:cubicBezTo>
                  <a:pt x="240794" y="250202"/>
                  <a:pt x="234510" y="261583"/>
                  <a:pt x="227375" y="272794"/>
                </a:cubicBezTo>
                <a:cubicBezTo>
                  <a:pt x="224488" y="277380"/>
                  <a:pt x="221091" y="279758"/>
                  <a:pt x="214636" y="276530"/>
                </a:cubicBezTo>
                <a:cubicBezTo>
                  <a:pt x="205124" y="271605"/>
                  <a:pt x="196801" y="275681"/>
                  <a:pt x="194423" y="286382"/>
                </a:cubicBezTo>
                <a:cubicBezTo>
                  <a:pt x="190007" y="305237"/>
                  <a:pt x="181514" y="321713"/>
                  <a:pt x="167925" y="335641"/>
                </a:cubicBezTo>
                <a:cubicBezTo>
                  <a:pt x="162659" y="341077"/>
                  <a:pt x="157903" y="347192"/>
                  <a:pt x="153317" y="353307"/>
                </a:cubicBezTo>
                <a:cubicBezTo>
                  <a:pt x="140747" y="370123"/>
                  <a:pt x="126309" y="385240"/>
                  <a:pt x="115948" y="403585"/>
                </a:cubicBezTo>
                <a:cubicBezTo>
                  <a:pt x="99811" y="431612"/>
                  <a:pt x="81976" y="458449"/>
                  <a:pt x="59045" y="481550"/>
                </a:cubicBezTo>
                <a:cubicBezTo>
                  <a:pt x="55138" y="485627"/>
                  <a:pt x="51062" y="489703"/>
                  <a:pt x="49193" y="495139"/>
                </a:cubicBezTo>
                <a:cubicBezTo>
                  <a:pt x="39681" y="521807"/>
                  <a:pt x="33057" y="549494"/>
                  <a:pt x="29320" y="577181"/>
                </a:cubicBezTo>
                <a:cubicBezTo>
                  <a:pt x="25753" y="604698"/>
                  <a:pt x="23035" y="632895"/>
                  <a:pt x="29320" y="660752"/>
                </a:cubicBezTo>
                <a:cubicBezTo>
                  <a:pt x="30169" y="664658"/>
                  <a:pt x="29320" y="667546"/>
                  <a:pt x="25753" y="670264"/>
                </a:cubicBezTo>
                <a:cubicBezTo>
                  <a:pt x="3841" y="686230"/>
                  <a:pt x="-2104" y="709331"/>
                  <a:pt x="614" y="734131"/>
                </a:cubicBezTo>
                <a:cubicBezTo>
                  <a:pt x="3501" y="762497"/>
                  <a:pt x="10126" y="790354"/>
                  <a:pt x="17600" y="818041"/>
                </a:cubicBezTo>
                <a:cubicBezTo>
                  <a:pt x="23375" y="838934"/>
                  <a:pt x="30509" y="859656"/>
                  <a:pt x="34416" y="881059"/>
                </a:cubicBezTo>
                <a:cubicBezTo>
                  <a:pt x="38492" y="903480"/>
                  <a:pt x="44098" y="925052"/>
                  <a:pt x="53949" y="945435"/>
                </a:cubicBezTo>
                <a:cubicBezTo>
                  <a:pt x="59725" y="957325"/>
                  <a:pt x="61763" y="969555"/>
                  <a:pt x="61763" y="982295"/>
                </a:cubicBezTo>
                <a:cubicBezTo>
                  <a:pt x="61763" y="992996"/>
                  <a:pt x="60574" y="1003697"/>
                  <a:pt x="59894" y="1014398"/>
                </a:cubicBezTo>
                <a:cubicBezTo>
                  <a:pt x="57856" y="1042934"/>
                  <a:pt x="53440" y="1071131"/>
                  <a:pt x="54289" y="1099837"/>
                </a:cubicBezTo>
                <a:cubicBezTo>
                  <a:pt x="55138" y="1126335"/>
                  <a:pt x="63801" y="1149436"/>
                  <a:pt x="79768" y="1170498"/>
                </a:cubicBezTo>
                <a:cubicBezTo>
                  <a:pt x="85204" y="1177632"/>
                  <a:pt x="92847" y="1181709"/>
                  <a:pt x="97943" y="1188673"/>
                </a:cubicBezTo>
                <a:cubicBezTo>
                  <a:pt x="102189" y="1194449"/>
                  <a:pt x="108814" y="1197676"/>
                  <a:pt x="115269" y="1200903"/>
                </a:cubicBezTo>
                <a:cubicBezTo>
                  <a:pt x="123252" y="1205150"/>
                  <a:pt x="131575" y="1208377"/>
                  <a:pt x="140408" y="1210755"/>
                </a:cubicBezTo>
                <a:cubicBezTo>
                  <a:pt x="158922" y="1215851"/>
                  <a:pt x="177267" y="1221966"/>
                  <a:pt x="196801" y="1222985"/>
                </a:cubicBezTo>
                <a:cubicBezTo>
                  <a:pt x="211239" y="1223834"/>
                  <a:pt x="225677" y="1224514"/>
                  <a:pt x="239945" y="1225872"/>
                </a:cubicBezTo>
                <a:cubicBezTo>
                  <a:pt x="255402" y="1227401"/>
                  <a:pt x="255232" y="1227741"/>
                  <a:pt x="259649" y="1242349"/>
                </a:cubicBezTo>
                <a:cubicBezTo>
                  <a:pt x="261517" y="1248294"/>
                  <a:pt x="262536" y="1255428"/>
                  <a:pt x="270690" y="1256787"/>
                </a:cubicBezTo>
                <a:cubicBezTo>
                  <a:pt x="282410" y="1258655"/>
                  <a:pt x="293790" y="1257126"/>
                  <a:pt x="304661" y="1252031"/>
                </a:cubicBezTo>
                <a:cubicBezTo>
                  <a:pt x="310946" y="1249143"/>
                  <a:pt x="313834" y="1244387"/>
                  <a:pt x="314004" y="1237253"/>
                </a:cubicBezTo>
                <a:cubicBezTo>
                  <a:pt x="314004" y="1223834"/>
                  <a:pt x="314683" y="1223494"/>
                  <a:pt x="327762" y="1223494"/>
                </a:cubicBezTo>
                <a:cubicBezTo>
                  <a:pt x="331159" y="1223494"/>
                  <a:pt x="334556" y="1223834"/>
                  <a:pt x="337954" y="1224174"/>
                </a:cubicBezTo>
                <a:cubicBezTo>
                  <a:pt x="341351" y="1224514"/>
                  <a:pt x="344578" y="1226212"/>
                  <a:pt x="344578" y="1229779"/>
                </a:cubicBezTo>
                <a:cubicBezTo>
                  <a:pt x="344408" y="1240141"/>
                  <a:pt x="351203" y="1241160"/>
                  <a:pt x="359016" y="1241500"/>
                </a:cubicBezTo>
                <a:cubicBezTo>
                  <a:pt x="365980" y="1241839"/>
                  <a:pt x="367509" y="1245576"/>
                  <a:pt x="365811" y="1251861"/>
                </a:cubicBezTo>
                <a:cubicBezTo>
                  <a:pt x="364112" y="1258485"/>
                  <a:pt x="358846" y="1260184"/>
                  <a:pt x="353241" y="1261543"/>
                </a:cubicBezTo>
                <a:cubicBezTo>
                  <a:pt x="350693" y="1262222"/>
                  <a:pt x="346447" y="1261883"/>
                  <a:pt x="347636" y="1266639"/>
                </a:cubicBezTo>
                <a:cubicBezTo>
                  <a:pt x="350014" y="1277340"/>
                  <a:pt x="348655" y="1288041"/>
                  <a:pt x="348315" y="1298742"/>
                </a:cubicBezTo>
                <a:cubicBezTo>
                  <a:pt x="348145" y="1304347"/>
                  <a:pt x="346447" y="1310462"/>
                  <a:pt x="348994" y="1315558"/>
                </a:cubicBezTo>
                <a:cubicBezTo>
                  <a:pt x="352222" y="1322013"/>
                  <a:pt x="350014" y="1328807"/>
                  <a:pt x="349504" y="1334582"/>
                </a:cubicBezTo>
                <a:cubicBezTo>
                  <a:pt x="348485" y="1345623"/>
                  <a:pt x="347975" y="1356324"/>
                  <a:pt x="348994" y="1367365"/>
                </a:cubicBezTo>
                <a:cubicBezTo>
                  <a:pt x="349504" y="1372801"/>
                  <a:pt x="349504" y="1378236"/>
                  <a:pt x="349164" y="1383502"/>
                </a:cubicBezTo>
                <a:cubicBezTo>
                  <a:pt x="348825" y="1392504"/>
                  <a:pt x="346616" y="1401846"/>
                  <a:pt x="347975" y="1410679"/>
                </a:cubicBezTo>
                <a:cubicBezTo>
                  <a:pt x="349844" y="1421720"/>
                  <a:pt x="349674" y="1433100"/>
                  <a:pt x="349164" y="1443802"/>
                </a:cubicBezTo>
                <a:cubicBezTo>
                  <a:pt x="348145" y="1461637"/>
                  <a:pt x="348485" y="1479472"/>
                  <a:pt x="346616" y="1497137"/>
                </a:cubicBezTo>
                <a:cubicBezTo>
                  <a:pt x="345767" y="1505291"/>
                  <a:pt x="343559" y="1506989"/>
                  <a:pt x="336255" y="1503932"/>
                </a:cubicBezTo>
                <a:cubicBezTo>
                  <a:pt x="321647" y="1497987"/>
                  <a:pt x="306700" y="1493061"/>
                  <a:pt x="292431" y="1486096"/>
                </a:cubicBezTo>
                <a:cubicBezTo>
                  <a:pt x="267802" y="1474206"/>
                  <a:pt x="242323" y="1463845"/>
                  <a:pt x="216335" y="1454842"/>
                </a:cubicBezTo>
                <a:cubicBezTo>
                  <a:pt x="203425" y="1450426"/>
                  <a:pt x="194593" y="1454333"/>
                  <a:pt x="193743" y="1467922"/>
                </a:cubicBezTo>
                <a:cubicBezTo>
                  <a:pt x="192384" y="1489833"/>
                  <a:pt x="184911" y="1513104"/>
                  <a:pt x="201387" y="1533147"/>
                </a:cubicBezTo>
                <a:cubicBezTo>
                  <a:pt x="202406" y="1534336"/>
                  <a:pt x="202916" y="1536205"/>
                  <a:pt x="203086" y="1537903"/>
                </a:cubicBezTo>
                <a:cubicBezTo>
                  <a:pt x="203255" y="1541301"/>
                  <a:pt x="204614" y="1543509"/>
                  <a:pt x="208012" y="1545037"/>
                </a:cubicBezTo>
                <a:cubicBezTo>
                  <a:pt x="212598" y="1547076"/>
                  <a:pt x="212937" y="1551662"/>
                  <a:pt x="212598" y="1556078"/>
                </a:cubicBezTo>
                <a:cubicBezTo>
                  <a:pt x="212258" y="1560665"/>
                  <a:pt x="208181" y="1560834"/>
                  <a:pt x="205124" y="1561854"/>
                </a:cubicBezTo>
                <a:cubicBezTo>
                  <a:pt x="183212" y="1568478"/>
                  <a:pt x="160791" y="1572894"/>
                  <a:pt x="138369" y="1577650"/>
                </a:cubicBezTo>
                <a:cubicBezTo>
                  <a:pt x="116797" y="1582237"/>
                  <a:pt x="95225" y="1586653"/>
                  <a:pt x="73653" y="1591579"/>
                </a:cubicBezTo>
                <a:cubicBezTo>
                  <a:pt x="64651" y="1593617"/>
                  <a:pt x="55818" y="1597524"/>
                  <a:pt x="54119" y="1608055"/>
                </a:cubicBezTo>
                <a:cubicBezTo>
                  <a:pt x="49873" y="1634893"/>
                  <a:pt x="44098" y="1662070"/>
                  <a:pt x="66009" y="1685001"/>
                </a:cubicBezTo>
                <a:cubicBezTo>
                  <a:pt x="66009" y="1695363"/>
                  <a:pt x="74502" y="1696722"/>
                  <a:pt x="81467" y="1699949"/>
                </a:cubicBezTo>
                <a:cubicBezTo>
                  <a:pt x="91658" y="1704535"/>
                  <a:pt x="107625" y="1703006"/>
                  <a:pt x="115608" y="1695193"/>
                </a:cubicBezTo>
                <a:cubicBezTo>
                  <a:pt x="127838" y="1683303"/>
                  <a:pt x="134802" y="1668695"/>
                  <a:pt x="134123" y="1651199"/>
                </a:cubicBezTo>
                <a:cubicBezTo>
                  <a:pt x="133953" y="1647463"/>
                  <a:pt x="133274" y="1644065"/>
                  <a:pt x="131235" y="1640668"/>
                </a:cubicBezTo>
                <a:cubicBezTo>
                  <a:pt x="125290" y="1631156"/>
                  <a:pt x="126819" y="1627759"/>
                  <a:pt x="137860" y="1626400"/>
                </a:cubicBezTo>
                <a:cubicBezTo>
                  <a:pt x="171832" y="1621984"/>
                  <a:pt x="205634" y="1616548"/>
                  <a:pt x="239775" y="1615529"/>
                </a:cubicBezTo>
                <a:cubicBezTo>
                  <a:pt x="241813" y="1615529"/>
                  <a:pt x="244531" y="1615699"/>
                  <a:pt x="245550" y="1614680"/>
                </a:cubicBezTo>
                <a:cubicBezTo>
                  <a:pt x="250986" y="1608055"/>
                  <a:pt x="258969" y="1609754"/>
                  <a:pt x="265933" y="1608395"/>
                </a:cubicBezTo>
                <a:cubicBezTo>
                  <a:pt x="282580" y="1605337"/>
                  <a:pt x="299396" y="1602790"/>
                  <a:pt x="316042" y="1599902"/>
                </a:cubicBezTo>
                <a:cubicBezTo>
                  <a:pt x="327083" y="1598033"/>
                  <a:pt x="338124" y="1597694"/>
                  <a:pt x="348994" y="1599053"/>
                </a:cubicBezTo>
                <a:cubicBezTo>
                  <a:pt x="356468" y="1600072"/>
                  <a:pt x="363432" y="1602790"/>
                  <a:pt x="364112" y="1612132"/>
                </a:cubicBezTo>
                <a:cubicBezTo>
                  <a:pt x="365471" y="1630816"/>
                  <a:pt x="368698" y="1649161"/>
                  <a:pt x="368528" y="1668015"/>
                </a:cubicBezTo>
                <a:cubicBezTo>
                  <a:pt x="368358" y="1680585"/>
                  <a:pt x="366150" y="1682453"/>
                  <a:pt x="353750" y="1679906"/>
                </a:cubicBezTo>
                <a:cubicBezTo>
                  <a:pt x="348655" y="1678886"/>
                  <a:pt x="346107" y="1680075"/>
                  <a:pt x="345427" y="1685171"/>
                </a:cubicBezTo>
                <a:cubicBezTo>
                  <a:pt x="345088" y="1688229"/>
                  <a:pt x="344578" y="1691286"/>
                  <a:pt x="344578" y="1694513"/>
                </a:cubicBezTo>
                <a:cubicBezTo>
                  <a:pt x="344748" y="1726107"/>
                  <a:pt x="348825" y="1756852"/>
                  <a:pt x="361394" y="1786067"/>
                </a:cubicBezTo>
                <a:cubicBezTo>
                  <a:pt x="363772" y="1791503"/>
                  <a:pt x="367000" y="1796259"/>
                  <a:pt x="372435" y="1798297"/>
                </a:cubicBezTo>
                <a:cubicBezTo>
                  <a:pt x="387722" y="1804072"/>
                  <a:pt x="403349" y="1808829"/>
                  <a:pt x="419995" y="1808998"/>
                </a:cubicBezTo>
                <a:cubicBezTo>
                  <a:pt x="425771" y="1809168"/>
                  <a:pt x="431376" y="1807639"/>
                  <a:pt x="435453" y="1803223"/>
                </a:cubicBezTo>
                <a:cubicBezTo>
                  <a:pt x="448532" y="1789295"/>
                  <a:pt x="456006" y="1772988"/>
                  <a:pt x="456006" y="1753624"/>
                </a:cubicBezTo>
                <a:cubicBezTo>
                  <a:pt x="456006" y="1743263"/>
                  <a:pt x="450570" y="1736639"/>
                  <a:pt x="441568" y="1732562"/>
                </a:cubicBezTo>
                <a:cubicBezTo>
                  <a:pt x="438510" y="1731203"/>
                  <a:pt x="435283" y="1729844"/>
                  <a:pt x="432056" y="1729165"/>
                </a:cubicBezTo>
                <a:cubicBezTo>
                  <a:pt x="422374" y="1727126"/>
                  <a:pt x="418297" y="1721181"/>
                  <a:pt x="417108" y="1711499"/>
                </a:cubicBezTo>
                <a:cubicBezTo>
                  <a:pt x="413371" y="1679736"/>
                  <a:pt x="412692" y="1647632"/>
                  <a:pt x="410653" y="1615869"/>
                </a:cubicBezTo>
                <a:cubicBezTo>
                  <a:pt x="409804" y="1603299"/>
                  <a:pt x="413201" y="1599562"/>
                  <a:pt x="425771" y="1597694"/>
                </a:cubicBezTo>
                <a:cubicBezTo>
                  <a:pt x="442417" y="1595316"/>
                  <a:pt x="459063" y="1597524"/>
                  <a:pt x="475709" y="1599053"/>
                </a:cubicBezTo>
                <a:cubicBezTo>
                  <a:pt x="502377" y="1601770"/>
                  <a:pt x="529045" y="1605847"/>
                  <a:pt x="555713" y="1608395"/>
                </a:cubicBezTo>
                <a:cubicBezTo>
                  <a:pt x="591553" y="1611792"/>
                  <a:pt x="627223" y="1614850"/>
                  <a:pt x="662894" y="1618926"/>
                </a:cubicBezTo>
                <a:cubicBezTo>
                  <a:pt x="670537" y="1619775"/>
                  <a:pt x="674105" y="1623173"/>
                  <a:pt x="671726" y="1630477"/>
                </a:cubicBezTo>
                <a:cubicBezTo>
                  <a:pt x="665951" y="1647802"/>
                  <a:pt x="672916" y="1663259"/>
                  <a:pt x="680389" y="1677188"/>
                </a:cubicBezTo>
                <a:cubicBezTo>
                  <a:pt x="686844" y="1689418"/>
                  <a:pt x="691770" y="1701478"/>
                  <a:pt x="694488" y="1714896"/>
                </a:cubicBezTo>
                <a:cubicBezTo>
                  <a:pt x="698904" y="1736299"/>
                  <a:pt x="712493" y="1748019"/>
                  <a:pt x="733725" y="1752945"/>
                </a:cubicBezTo>
                <a:cubicBezTo>
                  <a:pt x="755637" y="1758041"/>
                  <a:pt x="777888" y="1758890"/>
                  <a:pt x="800140" y="1760758"/>
                </a:cubicBezTo>
                <a:cubicBezTo>
                  <a:pt x="802858" y="1760928"/>
                  <a:pt x="805915" y="1761438"/>
                  <a:pt x="808463" y="1759739"/>
                </a:cubicBezTo>
                <a:cubicBezTo>
                  <a:pt x="813729" y="1755832"/>
                  <a:pt x="819504" y="1756512"/>
                  <a:pt x="825449" y="1757022"/>
                </a:cubicBezTo>
                <a:cubicBezTo>
                  <a:pt x="842605" y="1758041"/>
                  <a:pt x="858911" y="1762117"/>
                  <a:pt x="875217" y="1766873"/>
                </a:cubicBezTo>
                <a:cubicBezTo>
                  <a:pt x="906981" y="1776386"/>
                  <a:pt x="939084" y="1781651"/>
                  <a:pt x="972207" y="1778594"/>
                </a:cubicBezTo>
                <a:cubicBezTo>
                  <a:pt x="999724" y="1776046"/>
                  <a:pt x="1027411" y="1773498"/>
                  <a:pt x="1054589" y="1768572"/>
                </a:cubicBezTo>
                <a:cubicBezTo>
                  <a:pt x="1070725" y="1765684"/>
                  <a:pt x="1085673" y="1761608"/>
                  <a:pt x="1096204" y="1747339"/>
                </a:cubicBezTo>
                <a:cubicBezTo>
                  <a:pt x="1101979" y="1739526"/>
                  <a:pt x="1104527" y="1727806"/>
                  <a:pt x="1099771" y="1719483"/>
                </a:cubicBezTo>
                <a:cubicBezTo>
                  <a:pt x="1087371" y="1697401"/>
                  <a:pt x="1068857" y="1685171"/>
                  <a:pt x="1043038" y="1684662"/>
                </a:cubicBezTo>
                <a:cubicBezTo>
                  <a:pt x="1036074" y="1684492"/>
                  <a:pt x="1028430" y="1685851"/>
                  <a:pt x="1022145" y="1682623"/>
                </a:cubicBezTo>
                <a:cubicBezTo>
                  <a:pt x="1015011" y="1678886"/>
                  <a:pt x="1008387" y="1677867"/>
                  <a:pt x="1001253" y="1681434"/>
                </a:cubicBezTo>
                <a:cubicBezTo>
                  <a:pt x="999215" y="1682453"/>
                  <a:pt x="995987" y="1683473"/>
                  <a:pt x="995308" y="1680755"/>
                </a:cubicBezTo>
                <a:cubicBezTo>
                  <a:pt x="993609" y="1672432"/>
                  <a:pt x="986305" y="1673111"/>
                  <a:pt x="980870" y="1671243"/>
                </a:cubicBezTo>
                <a:cubicBezTo>
                  <a:pt x="969319" y="1667336"/>
                  <a:pt x="957769" y="1663939"/>
                  <a:pt x="948257" y="1655616"/>
                </a:cubicBezTo>
                <a:cubicBezTo>
                  <a:pt x="947068" y="1654597"/>
                  <a:pt x="945029" y="1653917"/>
                  <a:pt x="945539" y="1651879"/>
                </a:cubicBezTo>
                <a:cubicBezTo>
                  <a:pt x="946049" y="1649501"/>
                  <a:pt x="948427" y="1649331"/>
                  <a:pt x="950295" y="1649331"/>
                </a:cubicBezTo>
                <a:cubicBezTo>
                  <a:pt x="955051" y="1649161"/>
                  <a:pt x="959977" y="1648991"/>
                  <a:pt x="964733" y="1648991"/>
                </a:cubicBezTo>
                <a:cubicBezTo>
                  <a:pt x="989023" y="1648991"/>
                  <a:pt x="1013483" y="1649840"/>
                  <a:pt x="1037773" y="1646783"/>
                </a:cubicBezTo>
                <a:cubicBezTo>
                  <a:pt x="1055947" y="1644575"/>
                  <a:pt x="1075821" y="1645084"/>
                  <a:pt x="1088560" y="1626740"/>
                </a:cubicBezTo>
                <a:cubicBezTo>
                  <a:pt x="1093147" y="1619945"/>
                  <a:pt x="1097053" y="1614510"/>
                  <a:pt x="1092467" y="1607206"/>
                </a:cubicBezTo>
                <a:cubicBezTo>
                  <a:pt x="1087202" y="1598883"/>
                  <a:pt x="1084144" y="1588182"/>
                  <a:pt x="1071235" y="1587842"/>
                </a:cubicBezTo>
                <a:cubicBezTo>
                  <a:pt x="1066819" y="1587842"/>
                  <a:pt x="1061383" y="1589880"/>
                  <a:pt x="1058326" y="1584105"/>
                </a:cubicBezTo>
                <a:cubicBezTo>
                  <a:pt x="1057646" y="1582916"/>
                  <a:pt x="1056627" y="1583426"/>
                  <a:pt x="1055947" y="1584615"/>
                </a:cubicBezTo>
                <a:cubicBezTo>
                  <a:pt x="1053230" y="1589880"/>
                  <a:pt x="1048474" y="1588012"/>
                  <a:pt x="1044737" y="1587332"/>
                </a:cubicBezTo>
                <a:cubicBezTo>
                  <a:pt x="1039471" y="1586483"/>
                  <a:pt x="1034715" y="1583595"/>
                  <a:pt x="1029959" y="1581387"/>
                </a:cubicBezTo>
                <a:cubicBezTo>
                  <a:pt x="1021296" y="1577650"/>
                  <a:pt x="1014332" y="1569667"/>
                  <a:pt x="1003461" y="1570347"/>
                </a:cubicBezTo>
                <a:cubicBezTo>
                  <a:pt x="998195" y="1570686"/>
                  <a:pt x="994968" y="1566610"/>
                  <a:pt x="994968" y="1561514"/>
                </a:cubicBezTo>
                <a:cubicBezTo>
                  <a:pt x="994459" y="1537394"/>
                  <a:pt x="994119" y="1513444"/>
                  <a:pt x="995987" y="1489324"/>
                </a:cubicBezTo>
                <a:cubicBezTo>
                  <a:pt x="996327" y="1485757"/>
                  <a:pt x="998026" y="1483209"/>
                  <a:pt x="1001253" y="1482360"/>
                </a:cubicBezTo>
                <a:cubicBezTo>
                  <a:pt x="1008727" y="1480321"/>
                  <a:pt x="1008727" y="1474886"/>
                  <a:pt x="1008047" y="1468941"/>
                </a:cubicBezTo>
                <a:cubicBezTo>
                  <a:pt x="1007538" y="1465034"/>
                  <a:pt x="1006688" y="1461127"/>
                  <a:pt x="1006519" y="1457220"/>
                </a:cubicBezTo>
                <a:cubicBezTo>
                  <a:pt x="1005160" y="1434969"/>
                  <a:pt x="1005329" y="1412378"/>
                  <a:pt x="1002442" y="1390296"/>
                </a:cubicBezTo>
                <a:cubicBezTo>
                  <a:pt x="995648" y="1336451"/>
                  <a:pt x="1001593" y="1282775"/>
                  <a:pt x="1006519" y="1229439"/>
                </a:cubicBezTo>
                <a:cubicBezTo>
                  <a:pt x="1010425" y="1186635"/>
                  <a:pt x="1016370" y="1144170"/>
                  <a:pt x="1015691" y="1100856"/>
                </a:cubicBezTo>
                <a:cubicBezTo>
                  <a:pt x="1015351" y="1081832"/>
                  <a:pt x="1010595" y="1065356"/>
                  <a:pt x="999724" y="1050238"/>
                </a:cubicBezTo>
                <a:cubicBezTo>
                  <a:pt x="995817" y="1044803"/>
                  <a:pt x="993609" y="1039028"/>
                  <a:pt x="992760" y="1032403"/>
                </a:cubicBezTo>
                <a:cubicBezTo>
                  <a:pt x="991231" y="1022381"/>
                  <a:pt x="990042" y="1011850"/>
                  <a:pt x="983248" y="1004037"/>
                </a:cubicBezTo>
                <a:cubicBezTo>
                  <a:pt x="979001" y="999111"/>
                  <a:pt x="979171" y="996053"/>
                  <a:pt x="981719" y="990957"/>
                </a:cubicBezTo>
                <a:cubicBezTo>
                  <a:pt x="1032337" y="889891"/>
                  <a:pt x="1082785" y="788825"/>
                  <a:pt x="1133403" y="687759"/>
                </a:cubicBezTo>
                <a:cubicBezTo>
                  <a:pt x="1134592" y="685381"/>
                  <a:pt x="1135102" y="682324"/>
                  <a:pt x="1137819" y="680795"/>
                </a:cubicBezTo>
                <a:cubicBezTo>
                  <a:pt x="1137819" y="680285"/>
                  <a:pt x="1137819" y="679606"/>
                  <a:pt x="1137819" y="679096"/>
                </a:cubicBezTo>
                <a:cubicBezTo>
                  <a:pt x="1135442" y="675359"/>
                  <a:pt x="1131365" y="673831"/>
                  <a:pt x="1127628" y="671962"/>
                </a:cubicBezTo>
                <a:close/>
                <a:moveTo>
                  <a:pt x="187798" y="1154022"/>
                </a:moveTo>
                <a:cubicBezTo>
                  <a:pt x="172851" y="1168800"/>
                  <a:pt x="159432" y="1169479"/>
                  <a:pt x="143125" y="1155891"/>
                </a:cubicBezTo>
                <a:cubicBezTo>
                  <a:pt x="137690" y="1151304"/>
                  <a:pt x="130896" y="1148926"/>
                  <a:pt x="125630" y="1144000"/>
                </a:cubicBezTo>
                <a:cubicBezTo>
                  <a:pt x="108984" y="1128204"/>
                  <a:pt x="105417" y="1107481"/>
                  <a:pt x="103548" y="1086079"/>
                </a:cubicBezTo>
                <a:cubicBezTo>
                  <a:pt x="103039" y="1080813"/>
                  <a:pt x="103548" y="1075377"/>
                  <a:pt x="103548" y="1069942"/>
                </a:cubicBezTo>
                <a:cubicBezTo>
                  <a:pt x="104228" y="1045652"/>
                  <a:pt x="107455" y="1021532"/>
                  <a:pt x="107795" y="997242"/>
                </a:cubicBezTo>
                <a:cubicBezTo>
                  <a:pt x="107965" y="989938"/>
                  <a:pt x="113740" y="985012"/>
                  <a:pt x="120364" y="987051"/>
                </a:cubicBezTo>
                <a:cubicBezTo>
                  <a:pt x="125120" y="988410"/>
                  <a:pt x="126989" y="993335"/>
                  <a:pt x="128687" y="997072"/>
                </a:cubicBezTo>
                <a:cubicBezTo>
                  <a:pt x="134463" y="1008962"/>
                  <a:pt x="143125" y="1018135"/>
                  <a:pt x="152128" y="1027817"/>
                </a:cubicBezTo>
                <a:cubicBezTo>
                  <a:pt x="161810" y="1038178"/>
                  <a:pt x="168265" y="1051427"/>
                  <a:pt x="176078" y="1063317"/>
                </a:cubicBezTo>
                <a:cubicBezTo>
                  <a:pt x="176588" y="1064167"/>
                  <a:pt x="177097" y="1065695"/>
                  <a:pt x="176758" y="1066545"/>
                </a:cubicBezTo>
                <a:cubicBezTo>
                  <a:pt x="170643" y="1088796"/>
                  <a:pt x="183892" y="1106292"/>
                  <a:pt x="192215" y="1124636"/>
                </a:cubicBezTo>
                <a:cubicBezTo>
                  <a:pt x="199858" y="1141453"/>
                  <a:pt x="201047" y="1140943"/>
                  <a:pt x="187798" y="1154022"/>
                </a:cubicBezTo>
                <a:close/>
                <a:moveTo>
                  <a:pt x="795724" y="1195638"/>
                </a:moveTo>
                <a:cubicBezTo>
                  <a:pt x="790458" y="1223155"/>
                  <a:pt x="786211" y="1250842"/>
                  <a:pt x="783663" y="1278699"/>
                </a:cubicBezTo>
                <a:cubicBezTo>
                  <a:pt x="782135" y="1295854"/>
                  <a:pt x="782305" y="1313180"/>
                  <a:pt x="782305" y="1330506"/>
                </a:cubicBezTo>
                <a:cubicBezTo>
                  <a:pt x="782305" y="1344604"/>
                  <a:pt x="780436" y="1358362"/>
                  <a:pt x="772962" y="1370422"/>
                </a:cubicBezTo>
                <a:cubicBezTo>
                  <a:pt x="755467" y="1398789"/>
                  <a:pt x="753599" y="1430553"/>
                  <a:pt x="750201" y="1462486"/>
                </a:cubicBezTo>
                <a:cubicBezTo>
                  <a:pt x="744936" y="1510896"/>
                  <a:pt x="732706" y="1558117"/>
                  <a:pt x="721495" y="1605337"/>
                </a:cubicBezTo>
                <a:cubicBezTo>
                  <a:pt x="721325" y="1605677"/>
                  <a:pt x="720816" y="1606017"/>
                  <a:pt x="720306" y="1606526"/>
                </a:cubicBezTo>
                <a:cubicBezTo>
                  <a:pt x="717418" y="1600242"/>
                  <a:pt x="720306" y="1592598"/>
                  <a:pt x="715041" y="1586313"/>
                </a:cubicBezTo>
                <a:cubicBezTo>
                  <a:pt x="711473" y="1582237"/>
                  <a:pt x="708076" y="1579179"/>
                  <a:pt x="702981" y="1577820"/>
                </a:cubicBezTo>
                <a:cubicBezTo>
                  <a:pt x="674274" y="1569837"/>
                  <a:pt x="644719" y="1567119"/>
                  <a:pt x="615673" y="1561174"/>
                </a:cubicBezTo>
                <a:cubicBezTo>
                  <a:pt x="607180" y="1559475"/>
                  <a:pt x="598517" y="1557437"/>
                  <a:pt x="590024" y="1555739"/>
                </a:cubicBezTo>
                <a:cubicBezTo>
                  <a:pt x="586967" y="1555229"/>
                  <a:pt x="585778" y="1553700"/>
                  <a:pt x="585778" y="1550643"/>
                </a:cubicBezTo>
                <a:cubicBezTo>
                  <a:pt x="585268" y="1539092"/>
                  <a:pt x="584419" y="1528221"/>
                  <a:pt x="589515" y="1516671"/>
                </a:cubicBezTo>
                <a:cubicBezTo>
                  <a:pt x="594950" y="1504611"/>
                  <a:pt x="593082" y="1491192"/>
                  <a:pt x="585608" y="1479302"/>
                </a:cubicBezTo>
                <a:cubicBezTo>
                  <a:pt x="584079" y="1476924"/>
                  <a:pt x="582041" y="1475225"/>
                  <a:pt x="579493" y="1475395"/>
                </a:cubicBezTo>
                <a:cubicBezTo>
                  <a:pt x="571170" y="1475565"/>
                  <a:pt x="569981" y="1470639"/>
                  <a:pt x="569471" y="1463675"/>
                </a:cubicBezTo>
                <a:cubicBezTo>
                  <a:pt x="568792" y="1453484"/>
                  <a:pt x="564036" y="1446349"/>
                  <a:pt x="553335" y="1443292"/>
                </a:cubicBezTo>
                <a:cubicBezTo>
                  <a:pt x="548749" y="1441933"/>
                  <a:pt x="545182" y="1442443"/>
                  <a:pt x="541275" y="1444481"/>
                </a:cubicBezTo>
                <a:cubicBezTo>
                  <a:pt x="508322" y="1460618"/>
                  <a:pt x="475200" y="1476584"/>
                  <a:pt x="442077" y="1492381"/>
                </a:cubicBezTo>
                <a:cubicBezTo>
                  <a:pt x="426110" y="1500025"/>
                  <a:pt x="424921" y="1499006"/>
                  <a:pt x="424072" y="1481340"/>
                </a:cubicBezTo>
                <a:cubicBezTo>
                  <a:pt x="421015" y="1423928"/>
                  <a:pt x="421864" y="1366346"/>
                  <a:pt x="423053" y="1308933"/>
                </a:cubicBezTo>
                <a:cubicBezTo>
                  <a:pt x="423393" y="1293986"/>
                  <a:pt x="421185" y="1279038"/>
                  <a:pt x="423393" y="1264261"/>
                </a:cubicBezTo>
                <a:cubicBezTo>
                  <a:pt x="423902" y="1261033"/>
                  <a:pt x="421864" y="1259505"/>
                  <a:pt x="419486" y="1258485"/>
                </a:cubicBezTo>
                <a:cubicBezTo>
                  <a:pt x="416259" y="1256957"/>
                  <a:pt x="412692" y="1255768"/>
                  <a:pt x="409294" y="1254239"/>
                </a:cubicBezTo>
                <a:cubicBezTo>
                  <a:pt x="407426" y="1253559"/>
                  <a:pt x="405218" y="1253220"/>
                  <a:pt x="404708" y="1251012"/>
                </a:cubicBezTo>
                <a:cubicBezTo>
                  <a:pt x="404199" y="1248294"/>
                  <a:pt x="406407" y="1247275"/>
                  <a:pt x="408275" y="1246086"/>
                </a:cubicBezTo>
                <a:cubicBezTo>
                  <a:pt x="410144" y="1244897"/>
                  <a:pt x="412522" y="1243538"/>
                  <a:pt x="413371" y="1241669"/>
                </a:cubicBezTo>
                <a:cubicBezTo>
                  <a:pt x="418807" y="1229609"/>
                  <a:pt x="428828" y="1229439"/>
                  <a:pt x="440039" y="1229439"/>
                </a:cubicBezTo>
                <a:cubicBezTo>
                  <a:pt x="488449" y="1229779"/>
                  <a:pt x="536859" y="1230459"/>
                  <a:pt x="585268" y="1229100"/>
                </a:cubicBezTo>
                <a:cubicBezTo>
                  <a:pt x="610577" y="1228420"/>
                  <a:pt x="635886" y="1224683"/>
                  <a:pt x="658987" y="1213133"/>
                </a:cubicBezTo>
                <a:cubicBezTo>
                  <a:pt x="667140" y="1209056"/>
                  <a:pt x="673935" y="1203111"/>
                  <a:pt x="680559" y="1196996"/>
                </a:cubicBezTo>
                <a:cubicBezTo>
                  <a:pt x="683447" y="1194449"/>
                  <a:pt x="686164" y="1192750"/>
                  <a:pt x="690241" y="1192580"/>
                </a:cubicBezTo>
                <a:cubicBezTo>
                  <a:pt x="723024" y="1190881"/>
                  <a:pt x="755807" y="1189183"/>
                  <a:pt x="788589" y="1186805"/>
                </a:cubicBezTo>
                <a:cubicBezTo>
                  <a:pt x="796743" y="1186295"/>
                  <a:pt x="797082" y="1189183"/>
                  <a:pt x="795724" y="11956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8" name="Google Shape;588;p45"/>
          <p:cNvSpPr/>
          <p:nvPr/>
        </p:nvSpPr>
        <p:spPr>
          <a:xfrm>
            <a:off x="10645681" y="4286910"/>
            <a:ext cx="1441846" cy="2571090"/>
          </a:xfrm>
          <a:custGeom>
            <a:avLst/>
            <a:gdLst/>
            <a:ahLst/>
            <a:cxnLst/>
            <a:rect l="l" t="t" r="r" b="b"/>
            <a:pathLst>
              <a:path w="1010660" h="1802203" extrusionOk="0">
                <a:moveTo>
                  <a:pt x="1010278" y="1613160"/>
                </a:moveTo>
                <a:cubicBezTo>
                  <a:pt x="1009089" y="1607894"/>
                  <a:pt x="1006031" y="1602459"/>
                  <a:pt x="998557" y="1603308"/>
                </a:cubicBezTo>
                <a:cubicBezTo>
                  <a:pt x="993801" y="1603818"/>
                  <a:pt x="991253" y="1600760"/>
                  <a:pt x="990404" y="1596344"/>
                </a:cubicBezTo>
                <a:cubicBezTo>
                  <a:pt x="989725" y="1592437"/>
                  <a:pt x="989215" y="1588530"/>
                  <a:pt x="988536" y="1584624"/>
                </a:cubicBezTo>
                <a:cubicBezTo>
                  <a:pt x="986328" y="1571545"/>
                  <a:pt x="981232" y="1566449"/>
                  <a:pt x="968322" y="1564241"/>
                </a:cubicBezTo>
                <a:cubicBezTo>
                  <a:pt x="935879" y="1558975"/>
                  <a:pt x="903606" y="1553540"/>
                  <a:pt x="871163" y="1548444"/>
                </a:cubicBezTo>
                <a:cubicBezTo>
                  <a:pt x="830737" y="1542159"/>
                  <a:pt x="790140" y="1536214"/>
                  <a:pt x="749714" y="1529589"/>
                </a:cubicBezTo>
                <a:cubicBezTo>
                  <a:pt x="738843" y="1527721"/>
                  <a:pt x="728821" y="1521606"/>
                  <a:pt x="717101" y="1522625"/>
                </a:cubicBezTo>
                <a:cubicBezTo>
                  <a:pt x="717271" y="1521946"/>
                  <a:pt x="717441" y="1521096"/>
                  <a:pt x="717441" y="1520417"/>
                </a:cubicBezTo>
                <a:cubicBezTo>
                  <a:pt x="724915" y="1519228"/>
                  <a:pt x="732558" y="1518039"/>
                  <a:pt x="740032" y="1517020"/>
                </a:cubicBezTo>
                <a:cubicBezTo>
                  <a:pt x="741391" y="1516850"/>
                  <a:pt x="743599" y="1515491"/>
                  <a:pt x="743769" y="1518379"/>
                </a:cubicBezTo>
                <a:cubicBezTo>
                  <a:pt x="744109" y="1522795"/>
                  <a:pt x="748015" y="1522455"/>
                  <a:pt x="750563" y="1523474"/>
                </a:cubicBezTo>
                <a:cubicBezTo>
                  <a:pt x="768568" y="1530099"/>
                  <a:pt x="786404" y="1525853"/>
                  <a:pt x="804069" y="1521946"/>
                </a:cubicBezTo>
                <a:cubicBezTo>
                  <a:pt x="810354" y="1520587"/>
                  <a:pt x="812562" y="1514981"/>
                  <a:pt x="813581" y="1509036"/>
                </a:cubicBezTo>
                <a:cubicBezTo>
                  <a:pt x="814600" y="1502922"/>
                  <a:pt x="815110" y="1496637"/>
                  <a:pt x="816129" y="1490522"/>
                </a:cubicBezTo>
                <a:cubicBezTo>
                  <a:pt x="817827" y="1479821"/>
                  <a:pt x="815789" y="1474895"/>
                  <a:pt x="806277" y="1469459"/>
                </a:cubicBezTo>
                <a:cubicBezTo>
                  <a:pt x="800672" y="1466402"/>
                  <a:pt x="798124" y="1462155"/>
                  <a:pt x="798124" y="1455871"/>
                </a:cubicBezTo>
                <a:cubicBezTo>
                  <a:pt x="798124" y="1452473"/>
                  <a:pt x="798124" y="1449076"/>
                  <a:pt x="797274" y="1445849"/>
                </a:cubicBezTo>
                <a:cubicBezTo>
                  <a:pt x="795576" y="1439394"/>
                  <a:pt x="791839" y="1438375"/>
                  <a:pt x="786064" y="1441772"/>
                </a:cubicBezTo>
                <a:cubicBezTo>
                  <a:pt x="776722" y="1447208"/>
                  <a:pt x="767549" y="1452643"/>
                  <a:pt x="758037" y="1457739"/>
                </a:cubicBezTo>
                <a:cubicBezTo>
                  <a:pt x="738164" y="1468440"/>
                  <a:pt x="719649" y="1481349"/>
                  <a:pt x="698586" y="1490012"/>
                </a:cubicBezTo>
                <a:cubicBezTo>
                  <a:pt x="689584" y="1493749"/>
                  <a:pt x="685847" y="1491201"/>
                  <a:pt x="685507" y="1481859"/>
                </a:cubicBezTo>
                <a:cubicBezTo>
                  <a:pt x="684828" y="1460287"/>
                  <a:pt x="683979" y="1438885"/>
                  <a:pt x="683299" y="1417313"/>
                </a:cubicBezTo>
                <a:cubicBezTo>
                  <a:pt x="683129" y="1410688"/>
                  <a:pt x="686526" y="1405932"/>
                  <a:pt x="692302" y="1403214"/>
                </a:cubicBezTo>
                <a:cubicBezTo>
                  <a:pt x="697397" y="1400836"/>
                  <a:pt x="703003" y="1399817"/>
                  <a:pt x="708608" y="1399138"/>
                </a:cubicBezTo>
                <a:cubicBezTo>
                  <a:pt x="734087" y="1395910"/>
                  <a:pt x="759736" y="1392853"/>
                  <a:pt x="784875" y="1387417"/>
                </a:cubicBezTo>
                <a:cubicBezTo>
                  <a:pt x="802710" y="1383681"/>
                  <a:pt x="820375" y="1378755"/>
                  <a:pt x="833794" y="1365675"/>
                </a:cubicBezTo>
                <a:cubicBezTo>
                  <a:pt x="864369" y="1335780"/>
                  <a:pt x="892565" y="1303507"/>
                  <a:pt x="910231" y="1264100"/>
                </a:cubicBezTo>
                <a:cubicBezTo>
                  <a:pt x="921441" y="1239300"/>
                  <a:pt x="934011" y="1214671"/>
                  <a:pt x="935540" y="1186474"/>
                </a:cubicBezTo>
                <a:cubicBezTo>
                  <a:pt x="935710" y="1183417"/>
                  <a:pt x="936219" y="1180020"/>
                  <a:pt x="939616" y="1178661"/>
                </a:cubicBezTo>
                <a:cubicBezTo>
                  <a:pt x="949468" y="1174584"/>
                  <a:pt x="955243" y="1165582"/>
                  <a:pt x="960679" y="1157768"/>
                </a:cubicBezTo>
                <a:cubicBezTo>
                  <a:pt x="971380" y="1142141"/>
                  <a:pt x="975626" y="1123966"/>
                  <a:pt x="976646" y="1104602"/>
                </a:cubicBezTo>
                <a:cubicBezTo>
                  <a:pt x="978684" y="1059590"/>
                  <a:pt x="967473" y="1016615"/>
                  <a:pt x="958301" y="973301"/>
                </a:cubicBezTo>
                <a:cubicBezTo>
                  <a:pt x="957451" y="969564"/>
                  <a:pt x="954904" y="965318"/>
                  <a:pt x="956942" y="961751"/>
                </a:cubicBezTo>
                <a:cubicBezTo>
                  <a:pt x="961698" y="953767"/>
                  <a:pt x="959150" y="945784"/>
                  <a:pt x="957451" y="937970"/>
                </a:cubicBezTo>
                <a:cubicBezTo>
                  <a:pt x="954904" y="925571"/>
                  <a:pt x="953545" y="913511"/>
                  <a:pt x="957961" y="901281"/>
                </a:cubicBezTo>
                <a:cubicBezTo>
                  <a:pt x="959150" y="897884"/>
                  <a:pt x="958980" y="894656"/>
                  <a:pt x="957621" y="891259"/>
                </a:cubicBezTo>
                <a:cubicBezTo>
                  <a:pt x="953884" y="881407"/>
                  <a:pt x="954054" y="871046"/>
                  <a:pt x="957112" y="861364"/>
                </a:cubicBezTo>
                <a:cubicBezTo>
                  <a:pt x="961868" y="845567"/>
                  <a:pt x="962547" y="829770"/>
                  <a:pt x="959829" y="813804"/>
                </a:cubicBezTo>
                <a:cubicBezTo>
                  <a:pt x="958980" y="809047"/>
                  <a:pt x="959660" y="804971"/>
                  <a:pt x="962547" y="801064"/>
                </a:cubicBezTo>
                <a:cubicBezTo>
                  <a:pt x="971210" y="789174"/>
                  <a:pt x="967813" y="780171"/>
                  <a:pt x="953205" y="776435"/>
                </a:cubicBezTo>
                <a:cubicBezTo>
                  <a:pt x="950487" y="775755"/>
                  <a:pt x="947600" y="775246"/>
                  <a:pt x="944882" y="774566"/>
                </a:cubicBezTo>
                <a:cubicBezTo>
                  <a:pt x="930953" y="770999"/>
                  <a:pt x="930614" y="770489"/>
                  <a:pt x="930784" y="756561"/>
                </a:cubicBezTo>
                <a:cubicBezTo>
                  <a:pt x="930784" y="752315"/>
                  <a:pt x="931293" y="748068"/>
                  <a:pt x="931463" y="743822"/>
                </a:cubicBezTo>
                <a:cubicBezTo>
                  <a:pt x="932992" y="712398"/>
                  <a:pt x="939786" y="681483"/>
                  <a:pt x="939107" y="650059"/>
                </a:cubicBezTo>
                <a:cubicBezTo>
                  <a:pt x="938767" y="637490"/>
                  <a:pt x="928406" y="630526"/>
                  <a:pt x="916685" y="635112"/>
                </a:cubicBezTo>
                <a:cubicBezTo>
                  <a:pt x="902587" y="640547"/>
                  <a:pt x="901228" y="639698"/>
                  <a:pt x="902077" y="624581"/>
                </a:cubicBezTo>
                <a:cubicBezTo>
                  <a:pt x="902077" y="623392"/>
                  <a:pt x="902247" y="622372"/>
                  <a:pt x="902417" y="621183"/>
                </a:cubicBezTo>
                <a:cubicBezTo>
                  <a:pt x="908702" y="596044"/>
                  <a:pt x="906154" y="570565"/>
                  <a:pt x="907173" y="545087"/>
                </a:cubicBezTo>
                <a:cubicBezTo>
                  <a:pt x="908022" y="521816"/>
                  <a:pt x="906324" y="499395"/>
                  <a:pt x="896132" y="478162"/>
                </a:cubicBezTo>
                <a:cubicBezTo>
                  <a:pt x="893584" y="472896"/>
                  <a:pt x="890697" y="467631"/>
                  <a:pt x="888489" y="462195"/>
                </a:cubicBezTo>
                <a:cubicBezTo>
                  <a:pt x="886620" y="457779"/>
                  <a:pt x="884412" y="452344"/>
                  <a:pt x="887300" y="448267"/>
                </a:cubicBezTo>
                <a:cubicBezTo>
                  <a:pt x="892396" y="441303"/>
                  <a:pt x="891376" y="433829"/>
                  <a:pt x="891376" y="426355"/>
                </a:cubicBezTo>
                <a:cubicBezTo>
                  <a:pt x="891376" y="415484"/>
                  <a:pt x="898850" y="411238"/>
                  <a:pt x="908702" y="416333"/>
                </a:cubicBezTo>
                <a:cubicBezTo>
                  <a:pt x="911759" y="417862"/>
                  <a:pt x="914817" y="420240"/>
                  <a:pt x="919233" y="418881"/>
                </a:cubicBezTo>
                <a:cubicBezTo>
                  <a:pt x="916515" y="411747"/>
                  <a:pt x="910401" y="405462"/>
                  <a:pt x="913798" y="397819"/>
                </a:cubicBezTo>
                <a:cubicBezTo>
                  <a:pt x="919233" y="385759"/>
                  <a:pt x="916855" y="373359"/>
                  <a:pt x="915836" y="361129"/>
                </a:cubicBezTo>
                <a:cubicBezTo>
                  <a:pt x="915326" y="354165"/>
                  <a:pt x="912779" y="346861"/>
                  <a:pt x="915157" y="340067"/>
                </a:cubicBezTo>
                <a:cubicBezTo>
                  <a:pt x="922460" y="318834"/>
                  <a:pt x="918724" y="294545"/>
                  <a:pt x="933501" y="275520"/>
                </a:cubicBezTo>
                <a:cubicBezTo>
                  <a:pt x="933841" y="258704"/>
                  <a:pt x="943693" y="243417"/>
                  <a:pt x="941315" y="225922"/>
                </a:cubicBezTo>
                <a:cubicBezTo>
                  <a:pt x="940296" y="218108"/>
                  <a:pt x="940805" y="210125"/>
                  <a:pt x="940635" y="202141"/>
                </a:cubicBezTo>
                <a:cubicBezTo>
                  <a:pt x="940466" y="188213"/>
                  <a:pt x="939616" y="173945"/>
                  <a:pt x="934521" y="161205"/>
                </a:cubicBezTo>
                <a:cubicBezTo>
                  <a:pt x="929765" y="148806"/>
                  <a:pt x="933162" y="133348"/>
                  <a:pt x="920592" y="124006"/>
                </a:cubicBezTo>
                <a:cubicBezTo>
                  <a:pt x="914307" y="119250"/>
                  <a:pt x="917704" y="111437"/>
                  <a:pt x="914477" y="105661"/>
                </a:cubicBezTo>
                <a:cubicBezTo>
                  <a:pt x="907683" y="93262"/>
                  <a:pt x="900379" y="80692"/>
                  <a:pt x="893415" y="67783"/>
                </a:cubicBezTo>
                <a:cubicBezTo>
                  <a:pt x="871673" y="27696"/>
                  <a:pt x="841098" y="1028"/>
                  <a:pt x="792858" y="9"/>
                </a:cubicBezTo>
                <a:cubicBezTo>
                  <a:pt x="784535" y="-161"/>
                  <a:pt x="778420" y="2047"/>
                  <a:pt x="773834" y="8332"/>
                </a:cubicBezTo>
                <a:cubicBezTo>
                  <a:pt x="769078" y="14957"/>
                  <a:pt x="764322" y="21751"/>
                  <a:pt x="760415" y="28885"/>
                </a:cubicBezTo>
                <a:cubicBezTo>
                  <a:pt x="755659" y="37718"/>
                  <a:pt x="750393" y="40266"/>
                  <a:pt x="741221" y="35849"/>
                </a:cubicBezTo>
                <a:cubicBezTo>
                  <a:pt x="735786" y="33132"/>
                  <a:pt x="730010" y="32112"/>
                  <a:pt x="724235" y="30923"/>
                </a:cubicBezTo>
                <a:cubicBezTo>
                  <a:pt x="701814" y="26677"/>
                  <a:pt x="679053" y="25828"/>
                  <a:pt x="656801" y="30074"/>
                </a:cubicBezTo>
                <a:cubicBezTo>
                  <a:pt x="628435" y="35510"/>
                  <a:pt x="605674" y="52156"/>
                  <a:pt x="585630" y="72029"/>
                </a:cubicBezTo>
                <a:cubicBezTo>
                  <a:pt x="576628" y="81032"/>
                  <a:pt x="569833" y="91903"/>
                  <a:pt x="566946" y="104812"/>
                </a:cubicBezTo>
                <a:cubicBezTo>
                  <a:pt x="560831" y="132669"/>
                  <a:pt x="561171" y="161035"/>
                  <a:pt x="560491" y="189232"/>
                </a:cubicBezTo>
                <a:cubicBezTo>
                  <a:pt x="560321" y="195347"/>
                  <a:pt x="560831" y="200952"/>
                  <a:pt x="563209" y="206558"/>
                </a:cubicBezTo>
                <a:cubicBezTo>
                  <a:pt x="570853" y="224223"/>
                  <a:pt x="569324" y="241888"/>
                  <a:pt x="563379" y="259554"/>
                </a:cubicBezTo>
                <a:cubicBezTo>
                  <a:pt x="561510" y="264989"/>
                  <a:pt x="561680" y="270764"/>
                  <a:pt x="561340" y="276370"/>
                </a:cubicBezTo>
                <a:cubicBezTo>
                  <a:pt x="560831" y="283334"/>
                  <a:pt x="563039" y="287750"/>
                  <a:pt x="570853" y="288260"/>
                </a:cubicBezTo>
                <a:cubicBezTo>
                  <a:pt x="580534" y="288939"/>
                  <a:pt x="584951" y="294205"/>
                  <a:pt x="584781" y="303887"/>
                </a:cubicBezTo>
                <a:cubicBezTo>
                  <a:pt x="584781" y="307624"/>
                  <a:pt x="585970" y="311021"/>
                  <a:pt x="590386" y="312380"/>
                </a:cubicBezTo>
                <a:cubicBezTo>
                  <a:pt x="604654" y="317136"/>
                  <a:pt x="606353" y="320533"/>
                  <a:pt x="601937" y="335311"/>
                </a:cubicBezTo>
                <a:cubicBezTo>
                  <a:pt x="601087" y="338198"/>
                  <a:pt x="600918" y="339897"/>
                  <a:pt x="603635" y="341595"/>
                </a:cubicBezTo>
                <a:cubicBezTo>
                  <a:pt x="610599" y="345842"/>
                  <a:pt x="613827" y="352466"/>
                  <a:pt x="616205" y="359940"/>
                </a:cubicBezTo>
                <a:cubicBezTo>
                  <a:pt x="619772" y="370981"/>
                  <a:pt x="626227" y="375397"/>
                  <a:pt x="637947" y="374888"/>
                </a:cubicBezTo>
                <a:cubicBezTo>
                  <a:pt x="645590" y="374548"/>
                  <a:pt x="653234" y="373869"/>
                  <a:pt x="660708" y="372510"/>
                </a:cubicBezTo>
                <a:cubicBezTo>
                  <a:pt x="671239" y="370641"/>
                  <a:pt x="679222" y="374208"/>
                  <a:pt x="685168" y="382362"/>
                </a:cubicBezTo>
                <a:cubicBezTo>
                  <a:pt x="689924" y="388646"/>
                  <a:pt x="694000" y="395441"/>
                  <a:pt x="698247" y="402065"/>
                </a:cubicBezTo>
                <a:cubicBezTo>
                  <a:pt x="705381" y="413106"/>
                  <a:pt x="705041" y="414975"/>
                  <a:pt x="694680" y="422788"/>
                </a:cubicBezTo>
                <a:cubicBezTo>
                  <a:pt x="693321" y="423807"/>
                  <a:pt x="691962" y="424826"/>
                  <a:pt x="690603" y="425846"/>
                </a:cubicBezTo>
                <a:cubicBezTo>
                  <a:pt x="675995" y="436547"/>
                  <a:pt x="664954" y="450305"/>
                  <a:pt x="656971" y="466442"/>
                </a:cubicBezTo>
                <a:cubicBezTo>
                  <a:pt x="651196" y="478162"/>
                  <a:pt x="649327" y="492091"/>
                  <a:pt x="637607" y="500414"/>
                </a:cubicBezTo>
                <a:cubicBezTo>
                  <a:pt x="635399" y="501942"/>
                  <a:pt x="635908" y="505000"/>
                  <a:pt x="635229" y="507378"/>
                </a:cubicBezTo>
                <a:cubicBezTo>
                  <a:pt x="632851" y="516890"/>
                  <a:pt x="633021" y="527251"/>
                  <a:pt x="628605" y="536084"/>
                </a:cubicBezTo>
                <a:cubicBezTo>
                  <a:pt x="619942" y="553919"/>
                  <a:pt x="611449" y="571754"/>
                  <a:pt x="601597" y="588910"/>
                </a:cubicBezTo>
                <a:cubicBezTo>
                  <a:pt x="587499" y="613200"/>
                  <a:pt x="576798" y="638169"/>
                  <a:pt x="576118" y="666876"/>
                </a:cubicBezTo>
                <a:cubicBezTo>
                  <a:pt x="575778" y="681993"/>
                  <a:pt x="568474" y="695752"/>
                  <a:pt x="566776" y="710699"/>
                </a:cubicBezTo>
                <a:cubicBezTo>
                  <a:pt x="563209" y="740424"/>
                  <a:pt x="558453" y="769980"/>
                  <a:pt x="552847" y="799535"/>
                </a:cubicBezTo>
                <a:cubicBezTo>
                  <a:pt x="551998" y="804291"/>
                  <a:pt x="550300" y="808878"/>
                  <a:pt x="547582" y="812784"/>
                </a:cubicBezTo>
                <a:cubicBezTo>
                  <a:pt x="543505" y="818390"/>
                  <a:pt x="539768" y="819579"/>
                  <a:pt x="532804" y="815332"/>
                </a:cubicBezTo>
                <a:cubicBezTo>
                  <a:pt x="517177" y="805990"/>
                  <a:pt x="505457" y="802253"/>
                  <a:pt x="491189" y="818220"/>
                </a:cubicBezTo>
                <a:cubicBezTo>
                  <a:pt x="482866" y="827392"/>
                  <a:pt x="472334" y="835545"/>
                  <a:pt x="458406" y="835885"/>
                </a:cubicBezTo>
                <a:cubicBezTo>
                  <a:pt x="440571" y="836395"/>
                  <a:pt x="425114" y="844038"/>
                  <a:pt x="411015" y="853720"/>
                </a:cubicBezTo>
                <a:cubicBezTo>
                  <a:pt x="404391" y="858307"/>
                  <a:pt x="400654" y="861024"/>
                  <a:pt x="394199" y="854400"/>
                </a:cubicBezTo>
                <a:cubicBezTo>
                  <a:pt x="388424" y="848625"/>
                  <a:pt x="379761" y="850153"/>
                  <a:pt x="375345" y="856948"/>
                </a:cubicBezTo>
                <a:cubicBezTo>
                  <a:pt x="372967" y="860854"/>
                  <a:pt x="370249" y="861874"/>
                  <a:pt x="367361" y="858646"/>
                </a:cubicBezTo>
                <a:cubicBezTo>
                  <a:pt x="362945" y="853550"/>
                  <a:pt x="359208" y="855759"/>
                  <a:pt x="355471" y="859156"/>
                </a:cubicBezTo>
                <a:cubicBezTo>
                  <a:pt x="352414" y="861704"/>
                  <a:pt x="349526" y="864421"/>
                  <a:pt x="346469" y="866800"/>
                </a:cubicBezTo>
                <a:cubicBezTo>
                  <a:pt x="337806" y="873934"/>
                  <a:pt x="329143" y="882427"/>
                  <a:pt x="318102" y="884125"/>
                </a:cubicBezTo>
                <a:cubicBezTo>
                  <a:pt x="303664" y="886333"/>
                  <a:pt x="289566" y="890240"/>
                  <a:pt x="274788" y="891259"/>
                </a:cubicBezTo>
                <a:cubicBezTo>
                  <a:pt x="256444" y="892618"/>
                  <a:pt x="237929" y="891599"/>
                  <a:pt x="219754" y="894487"/>
                </a:cubicBezTo>
                <a:cubicBezTo>
                  <a:pt x="214998" y="895166"/>
                  <a:pt x="213469" y="893128"/>
                  <a:pt x="211771" y="889391"/>
                </a:cubicBezTo>
                <a:cubicBezTo>
                  <a:pt x="203617" y="870706"/>
                  <a:pt x="195124" y="852192"/>
                  <a:pt x="186801" y="833677"/>
                </a:cubicBezTo>
                <a:cubicBezTo>
                  <a:pt x="153509" y="759449"/>
                  <a:pt x="120047" y="685220"/>
                  <a:pt x="87094" y="610992"/>
                </a:cubicBezTo>
                <a:cubicBezTo>
                  <a:pt x="84207" y="604707"/>
                  <a:pt x="81998" y="604367"/>
                  <a:pt x="76393" y="607255"/>
                </a:cubicBezTo>
                <a:cubicBezTo>
                  <a:pt x="52783" y="619485"/>
                  <a:pt x="29172" y="631545"/>
                  <a:pt x="5222" y="643095"/>
                </a:cubicBezTo>
                <a:cubicBezTo>
                  <a:pt x="-1063" y="646153"/>
                  <a:pt x="-893" y="648701"/>
                  <a:pt x="1655" y="654306"/>
                </a:cubicBezTo>
                <a:cubicBezTo>
                  <a:pt x="13036" y="678596"/>
                  <a:pt x="23907" y="703225"/>
                  <a:pt x="35117" y="727515"/>
                </a:cubicBezTo>
                <a:cubicBezTo>
                  <a:pt x="71807" y="807689"/>
                  <a:pt x="107477" y="888202"/>
                  <a:pt x="141789" y="969394"/>
                </a:cubicBezTo>
                <a:cubicBezTo>
                  <a:pt x="145696" y="978567"/>
                  <a:pt x="147904" y="986890"/>
                  <a:pt x="138561" y="994194"/>
                </a:cubicBezTo>
                <a:cubicBezTo>
                  <a:pt x="136863" y="995553"/>
                  <a:pt x="135674" y="997931"/>
                  <a:pt x="135334" y="999969"/>
                </a:cubicBezTo>
                <a:cubicBezTo>
                  <a:pt x="133975" y="1006254"/>
                  <a:pt x="129729" y="1009991"/>
                  <a:pt x="125143" y="1013897"/>
                </a:cubicBezTo>
                <a:cubicBezTo>
                  <a:pt x="107138" y="1029524"/>
                  <a:pt x="94568" y="1047529"/>
                  <a:pt x="96436" y="1073178"/>
                </a:cubicBezTo>
                <a:cubicBezTo>
                  <a:pt x="97456" y="1088466"/>
                  <a:pt x="96776" y="1103753"/>
                  <a:pt x="96946" y="1119040"/>
                </a:cubicBezTo>
                <a:cubicBezTo>
                  <a:pt x="96946" y="1122437"/>
                  <a:pt x="97286" y="1125835"/>
                  <a:pt x="98305" y="1129062"/>
                </a:cubicBezTo>
                <a:cubicBezTo>
                  <a:pt x="102381" y="1142141"/>
                  <a:pt x="104760" y="1155390"/>
                  <a:pt x="105779" y="1168979"/>
                </a:cubicBezTo>
                <a:cubicBezTo>
                  <a:pt x="108157" y="1200063"/>
                  <a:pt x="112063" y="1230977"/>
                  <a:pt x="120726" y="1260872"/>
                </a:cubicBezTo>
                <a:cubicBezTo>
                  <a:pt x="132277" y="1300959"/>
                  <a:pt x="144676" y="1340876"/>
                  <a:pt x="157076" y="1380793"/>
                </a:cubicBezTo>
                <a:cubicBezTo>
                  <a:pt x="163021" y="1399987"/>
                  <a:pt x="167268" y="1419521"/>
                  <a:pt x="171514" y="1439224"/>
                </a:cubicBezTo>
                <a:cubicBezTo>
                  <a:pt x="176610" y="1461985"/>
                  <a:pt x="176270" y="1483727"/>
                  <a:pt x="162512" y="1504110"/>
                </a:cubicBezTo>
                <a:cubicBezTo>
                  <a:pt x="154019" y="1516680"/>
                  <a:pt x="147394" y="1530609"/>
                  <a:pt x="140430" y="1544197"/>
                </a:cubicBezTo>
                <a:cubicBezTo>
                  <a:pt x="136693" y="1551501"/>
                  <a:pt x="131597" y="1556257"/>
                  <a:pt x="123274" y="1557786"/>
                </a:cubicBezTo>
                <a:cubicBezTo>
                  <a:pt x="113592" y="1559485"/>
                  <a:pt x="103910" y="1561693"/>
                  <a:pt x="94228" y="1563731"/>
                </a:cubicBezTo>
                <a:cubicBezTo>
                  <a:pt x="90661" y="1564580"/>
                  <a:pt x="87604" y="1565599"/>
                  <a:pt x="85226" y="1569167"/>
                </a:cubicBezTo>
                <a:cubicBezTo>
                  <a:pt x="78092" y="1579698"/>
                  <a:pt x="70108" y="1589550"/>
                  <a:pt x="59917" y="1597533"/>
                </a:cubicBezTo>
                <a:cubicBezTo>
                  <a:pt x="47007" y="1607724"/>
                  <a:pt x="44120" y="1620974"/>
                  <a:pt x="47347" y="1636940"/>
                </a:cubicBezTo>
                <a:cubicBezTo>
                  <a:pt x="51424" y="1656984"/>
                  <a:pt x="66202" y="1666156"/>
                  <a:pt x="82848" y="1670233"/>
                </a:cubicBezTo>
                <a:cubicBezTo>
                  <a:pt x="110874" y="1677197"/>
                  <a:pt x="139750" y="1680764"/>
                  <a:pt x="168626" y="1675668"/>
                </a:cubicBezTo>
                <a:cubicBezTo>
                  <a:pt x="197333" y="1670572"/>
                  <a:pt x="219754" y="1658003"/>
                  <a:pt x="225699" y="1626239"/>
                </a:cubicBezTo>
                <a:cubicBezTo>
                  <a:pt x="227398" y="1616897"/>
                  <a:pt x="233343" y="1609763"/>
                  <a:pt x="241496" y="1605007"/>
                </a:cubicBezTo>
                <a:cubicBezTo>
                  <a:pt x="251687" y="1599062"/>
                  <a:pt x="262389" y="1593626"/>
                  <a:pt x="272750" y="1588021"/>
                </a:cubicBezTo>
                <a:cubicBezTo>
                  <a:pt x="280733" y="1583774"/>
                  <a:pt x="282092" y="1584284"/>
                  <a:pt x="282092" y="1593966"/>
                </a:cubicBezTo>
                <a:cubicBezTo>
                  <a:pt x="282262" y="1610272"/>
                  <a:pt x="283621" y="1626749"/>
                  <a:pt x="279884" y="1643055"/>
                </a:cubicBezTo>
                <a:cubicBezTo>
                  <a:pt x="278355" y="1649340"/>
                  <a:pt x="284300" y="1652397"/>
                  <a:pt x="287698" y="1653417"/>
                </a:cubicBezTo>
                <a:cubicBezTo>
                  <a:pt x="292114" y="1654606"/>
                  <a:pt x="290925" y="1648830"/>
                  <a:pt x="291095" y="1645943"/>
                </a:cubicBezTo>
                <a:cubicBezTo>
                  <a:pt x="291944" y="1632184"/>
                  <a:pt x="292284" y="1618256"/>
                  <a:pt x="292963" y="1604327"/>
                </a:cubicBezTo>
                <a:cubicBezTo>
                  <a:pt x="293473" y="1595834"/>
                  <a:pt x="293813" y="1587511"/>
                  <a:pt x="295681" y="1579188"/>
                </a:cubicBezTo>
                <a:cubicBezTo>
                  <a:pt x="298229" y="1567638"/>
                  <a:pt x="305363" y="1558805"/>
                  <a:pt x="311648" y="1549633"/>
                </a:cubicBezTo>
                <a:cubicBezTo>
                  <a:pt x="318612" y="1539441"/>
                  <a:pt x="322349" y="1529250"/>
                  <a:pt x="316234" y="1517190"/>
                </a:cubicBezTo>
                <a:cubicBezTo>
                  <a:pt x="314535" y="1513962"/>
                  <a:pt x="315045" y="1510395"/>
                  <a:pt x="316743" y="1507338"/>
                </a:cubicBezTo>
                <a:cubicBezTo>
                  <a:pt x="323028" y="1495618"/>
                  <a:pt x="319631" y="1484916"/>
                  <a:pt x="313686" y="1474385"/>
                </a:cubicBezTo>
                <a:cubicBezTo>
                  <a:pt x="308760" y="1465553"/>
                  <a:pt x="300947" y="1459268"/>
                  <a:pt x="294662" y="1451794"/>
                </a:cubicBezTo>
                <a:cubicBezTo>
                  <a:pt x="290755" y="1447378"/>
                  <a:pt x="287528" y="1444490"/>
                  <a:pt x="281073" y="1446189"/>
                </a:cubicBezTo>
                <a:cubicBezTo>
                  <a:pt x="276317" y="1447378"/>
                  <a:pt x="272920" y="1444830"/>
                  <a:pt x="272071" y="1439734"/>
                </a:cubicBezTo>
                <a:cubicBezTo>
                  <a:pt x="271391" y="1436167"/>
                  <a:pt x="270882" y="1432430"/>
                  <a:pt x="270542" y="1428863"/>
                </a:cubicBezTo>
                <a:cubicBezTo>
                  <a:pt x="266975" y="1386738"/>
                  <a:pt x="275298" y="1345292"/>
                  <a:pt x="278355" y="1303677"/>
                </a:cubicBezTo>
                <a:cubicBezTo>
                  <a:pt x="280564" y="1273272"/>
                  <a:pt x="285829" y="1243037"/>
                  <a:pt x="285659" y="1212293"/>
                </a:cubicBezTo>
                <a:cubicBezTo>
                  <a:pt x="285659" y="1202101"/>
                  <a:pt x="285150" y="1191230"/>
                  <a:pt x="280564" y="1182398"/>
                </a:cubicBezTo>
                <a:cubicBezTo>
                  <a:pt x="274958" y="1171527"/>
                  <a:pt x="273769" y="1159806"/>
                  <a:pt x="269862" y="1148596"/>
                </a:cubicBezTo>
                <a:cubicBezTo>
                  <a:pt x="267315" y="1141292"/>
                  <a:pt x="270372" y="1137725"/>
                  <a:pt x="278016" y="1137725"/>
                </a:cubicBezTo>
                <a:cubicBezTo>
                  <a:pt x="289906" y="1137555"/>
                  <a:pt x="301796" y="1138404"/>
                  <a:pt x="313686" y="1138234"/>
                </a:cubicBezTo>
                <a:cubicBezTo>
                  <a:pt x="321160" y="1138064"/>
                  <a:pt x="324217" y="1140952"/>
                  <a:pt x="323708" y="1148596"/>
                </a:cubicBezTo>
                <a:cubicBezTo>
                  <a:pt x="323198" y="1159636"/>
                  <a:pt x="328803" y="1167280"/>
                  <a:pt x="337296" y="1174414"/>
                </a:cubicBezTo>
                <a:cubicBezTo>
                  <a:pt x="351055" y="1185625"/>
                  <a:pt x="368041" y="1187154"/>
                  <a:pt x="383668" y="1187663"/>
                </a:cubicBezTo>
                <a:cubicBezTo>
                  <a:pt x="424944" y="1189362"/>
                  <a:pt x="466049" y="1193269"/>
                  <a:pt x="507325" y="1194797"/>
                </a:cubicBezTo>
                <a:cubicBezTo>
                  <a:pt x="514120" y="1194967"/>
                  <a:pt x="517007" y="1197345"/>
                  <a:pt x="517007" y="1204309"/>
                </a:cubicBezTo>
                <a:cubicBezTo>
                  <a:pt x="516837" y="1234884"/>
                  <a:pt x="513100" y="1265289"/>
                  <a:pt x="509194" y="1295524"/>
                </a:cubicBezTo>
                <a:cubicBezTo>
                  <a:pt x="504947" y="1328986"/>
                  <a:pt x="502229" y="1362448"/>
                  <a:pt x="499851" y="1395910"/>
                </a:cubicBezTo>
                <a:cubicBezTo>
                  <a:pt x="499512" y="1401176"/>
                  <a:pt x="501210" y="1403724"/>
                  <a:pt x="506816" y="1404064"/>
                </a:cubicBezTo>
                <a:cubicBezTo>
                  <a:pt x="535522" y="1405592"/>
                  <a:pt x="564228" y="1410688"/>
                  <a:pt x="593104" y="1408140"/>
                </a:cubicBezTo>
                <a:cubicBezTo>
                  <a:pt x="597520" y="1407801"/>
                  <a:pt x="602107" y="1407970"/>
                  <a:pt x="606693" y="1407970"/>
                </a:cubicBezTo>
                <a:cubicBezTo>
                  <a:pt x="612128" y="1407970"/>
                  <a:pt x="615016" y="1410348"/>
                  <a:pt x="615016" y="1416293"/>
                </a:cubicBezTo>
                <a:cubicBezTo>
                  <a:pt x="614676" y="1439564"/>
                  <a:pt x="614506" y="1462665"/>
                  <a:pt x="614167" y="1485936"/>
                </a:cubicBezTo>
                <a:cubicBezTo>
                  <a:pt x="614167" y="1488484"/>
                  <a:pt x="614336" y="1491201"/>
                  <a:pt x="610430" y="1490861"/>
                </a:cubicBezTo>
                <a:cubicBezTo>
                  <a:pt x="593953" y="1489672"/>
                  <a:pt x="577137" y="1491541"/>
                  <a:pt x="560831" y="1486105"/>
                </a:cubicBezTo>
                <a:cubicBezTo>
                  <a:pt x="524991" y="1474046"/>
                  <a:pt x="488980" y="1462325"/>
                  <a:pt x="452801" y="1450945"/>
                </a:cubicBezTo>
                <a:cubicBezTo>
                  <a:pt x="438363" y="1446358"/>
                  <a:pt x="436154" y="1447717"/>
                  <a:pt x="429870" y="1458928"/>
                </a:cubicBezTo>
                <a:cubicBezTo>
                  <a:pt x="428341" y="1461646"/>
                  <a:pt x="428341" y="1464194"/>
                  <a:pt x="428341" y="1467081"/>
                </a:cubicBezTo>
                <a:cubicBezTo>
                  <a:pt x="428341" y="1479821"/>
                  <a:pt x="428511" y="1492560"/>
                  <a:pt x="428171" y="1505300"/>
                </a:cubicBezTo>
                <a:cubicBezTo>
                  <a:pt x="428001" y="1512264"/>
                  <a:pt x="428341" y="1518718"/>
                  <a:pt x="434626" y="1523474"/>
                </a:cubicBezTo>
                <a:cubicBezTo>
                  <a:pt x="437004" y="1525343"/>
                  <a:pt x="439042" y="1528570"/>
                  <a:pt x="438193" y="1531628"/>
                </a:cubicBezTo>
                <a:cubicBezTo>
                  <a:pt x="435645" y="1541479"/>
                  <a:pt x="440571" y="1547085"/>
                  <a:pt x="448214" y="1551671"/>
                </a:cubicBezTo>
                <a:cubicBezTo>
                  <a:pt x="450592" y="1553030"/>
                  <a:pt x="451951" y="1555238"/>
                  <a:pt x="451611" y="1557956"/>
                </a:cubicBezTo>
                <a:cubicBezTo>
                  <a:pt x="451272" y="1560843"/>
                  <a:pt x="448554" y="1560843"/>
                  <a:pt x="446346" y="1561523"/>
                </a:cubicBezTo>
                <a:cubicBezTo>
                  <a:pt x="414582" y="1569846"/>
                  <a:pt x="382988" y="1578679"/>
                  <a:pt x="350715" y="1584454"/>
                </a:cubicBezTo>
                <a:cubicBezTo>
                  <a:pt x="336277" y="1587002"/>
                  <a:pt x="327954" y="1598722"/>
                  <a:pt x="327954" y="1610782"/>
                </a:cubicBezTo>
                <a:cubicBezTo>
                  <a:pt x="327954" y="1623861"/>
                  <a:pt x="327784" y="1636770"/>
                  <a:pt x="327954" y="1649850"/>
                </a:cubicBezTo>
                <a:cubicBezTo>
                  <a:pt x="327954" y="1656984"/>
                  <a:pt x="330332" y="1662929"/>
                  <a:pt x="335428" y="1668194"/>
                </a:cubicBezTo>
                <a:cubicBezTo>
                  <a:pt x="340863" y="1673800"/>
                  <a:pt x="346639" y="1679575"/>
                  <a:pt x="346809" y="1688407"/>
                </a:cubicBezTo>
                <a:cubicBezTo>
                  <a:pt x="346809" y="1691125"/>
                  <a:pt x="349866" y="1692314"/>
                  <a:pt x="351904" y="1693673"/>
                </a:cubicBezTo>
                <a:cubicBezTo>
                  <a:pt x="363285" y="1701317"/>
                  <a:pt x="383498" y="1698259"/>
                  <a:pt x="395558" y="1687219"/>
                </a:cubicBezTo>
                <a:cubicBezTo>
                  <a:pt x="405919" y="1677706"/>
                  <a:pt x="408637" y="1664627"/>
                  <a:pt x="410166" y="1651888"/>
                </a:cubicBezTo>
                <a:cubicBezTo>
                  <a:pt x="411015" y="1643905"/>
                  <a:pt x="405070" y="1637450"/>
                  <a:pt x="398615" y="1632354"/>
                </a:cubicBezTo>
                <a:cubicBezTo>
                  <a:pt x="395728" y="1630146"/>
                  <a:pt x="394539" y="1626919"/>
                  <a:pt x="395388" y="1623182"/>
                </a:cubicBezTo>
                <a:cubicBezTo>
                  <a:pt x="396407" y="1619105"/>
                  <a:pt x="400314" y="1619785"/>
                  <a:pt x="403032" y="1619445"/>
                </a:cubicBezTo>
                <a:cubicBezTo>
                  <a:pt x="435645" y="1614349"/>
                  <a:pt x="468597" y="1611971"/>
                  <a:pt x="500701" y="1603478"/>
                </a:cubicBezTo>
                <a:cubicBezTo>
                  <a:pt x="522103" y="1597703"/>
                  <a:pt x="544694" y="1595665"/>
                  <a:pt x="566606" y="1591928"/>
                </a:cubicBezTo>
                <a:cubicBezTo>
                  <a:pt x="583082" y="1589210"/>
                  <a:pt x="599389" y="1584963"/>
                  <a:pt x="616205" y="1587341"/>
                </a:cubicBezTo>
                <a:cubicBezTo>
                  <a:pt x="626736" y="1588870"/>
                  <a:pt x="634719" y="1592947"/>
                  <a:pt x="638626" y="1604667"/>
                </a:cubicBezTo>
                <a:cubicBezTo>
                  <a:pt x="647629" y="1630655"/>
                  <a:pt x="655952" y="1656984"/>
                  <a:pt x="663935" y="1683312"/>
                </a:cubicBezTo>
                <a:cubicBezTo>
                  <a:pt x="668861" y="1699448"/>
                  <a:pt x="672938" y="1715075"/>
                  <a:pt x="667502" y="1731891"/>
                </a:cubicBezTo>
                <a:cubicBezTo>
                  <a:pt x="664954" y="1739875"/>
                  <a:pt x="665124" y="1748707"/>
                  <a:pt x="665634" y="1757200"/>
                </a:cubicBezTo>
                <a:cubicBezTo>
                  <a:pt x="666993" y="1780471"/>
                  <a:pt x="688735" y="1802043"/>
                  <a:pt x="712345" y="1803402"/>
                </a:cubicBezTo>
                <a:cubicBezTo>
                  <a:pt x="734257" y="1804591"/>
                  <a:pt x="759905" y="1784378"/>
                  <a:pt x="763642" y="1762976"/>
                </a:cubicBezTo>
                <a:cubicBezTo>
                  <a:pt x="765001" y="1755842"/>
                  <a:pt x="763642" y="1748877"/>
                  <a:pt x="760415" y="1742423"/>
                </a:cubicBezTo>
                <a:cubicBezTo>
                  <a:pt x="753791" y="1728664"/>
                  <a:pt x="742580" y="1719152"/>
                  <a:pt x="730860" y="1710319"/>
                </a:cubicBezTo>
                <a:cubicBezTo>
                  <a:pt x="728482" y="1708451"/>
                  <a:pt x="726783" y="1707092"/>
                  <a:pt x="725934" y="1704204"/>
                </a:cubicBezTo>
                <a:cubicBezTo>
                  <a:pt x="714553" y="1668024"/>
                  <a:pt x="702663" y="1632184"/>
                  <a:pt x="695189" y="1594985"/>
                </a:cubicBezTo>
                <a:cubicBezTo>
                  <a:pt x="692811" y="1583435"/>
                  <a:pt x="694000" y="1581906"/>
                  <a:pt x="705890" y="1581736"/>
                </a:cubicBezTo>
                <a:cubicBezTo>
                  <a:pt x="707929" y="1581736"/>
                  <a:pt x="709797" y="1582076"/>
                  <a:pt x="711835" y="1582246"/>
                </a:cubicBezTo>
                <a:cubicBezTo>
                  <a:pt x="735786" y="1584793"/>
                  <a:pt x="759566" y="1587681"/>
                  <a:pt x="783516" y="1589719"/>
                </a:cubicBezTo>
                <a:cubicBezTo>
                  <a:pt x="831756" y="1593626"/>
                  <a:pt x="879996" y="1596514"/>
                  <a:pt x="928236" y="1601270"/>
                </a:cubicBezTo>
                <a:cubicBezTo>
                  <a:pt x="948449" y="1603308"/>
                  <a:pt x="948449" y="1603138"/>
                  <a:pt x="942844" y="1623182"/>
                </a:cubicBezTo>
                <a:cubicBezTo>
                  <a:pt x="941315" y="1628617"/>
                  <a:pt x="939446" y="1634732"/>
                  <a:pt x="943353" y="1639488"/>
                </a:cubicBezTo>
                <a:cubicBezTo>
                  <a:pt x="947600" y="1644754"/>
                  <a:pt x="950148" y="1650529"/>
                  <a:pt x="951506" y="1656984"/>
                </a:cubicBezTo>
                <a:cubicBezTo>
                  <a:pt x="952356" y="1661060"/>
                  <a:pt x="954734" y="1662759"/>
                  <a:pt x="958980" y="1663778"/>
                </a:cubicBezTo>
                <a:cubicBezTo>
                  <a:pt x="969002" y="1665986"/>
                  <a:pt x="979193" y="1665816"/>
                  <a:pt x="989385" y="1666496"/>
                </a:cubicBezTo>
                <a:cubicBezTo>
                  <a:pt x="996179" y="1667005"/>
                  <a:pt x="999916" y="1664118"/>
                  <a:pt x="1002974" y="1659531"/>
                </a:cubicBezTo>
                <a:cubicBezTo>
                  <a:pt x="1012656" y="1645263"/>
                  <a:pt x="1014015" y="1629297"/>
                  <a:pt x="1010278" y="1613160"/>
                </a:cubicBezTo>
                <a:close/>
                <a:moveTo>
                  <a:pt x="893245" y="959203"/>
                </a:moveTo>
                <a:cubicBezTo>
                  <a:pt x="900379" y="964808"/>
                  <a:pt x="906154" y="960732"/>
                  <a:pt x="911929" y="957674"/>
                </a:cubicBezTo>
                <a:cubicBezTo>
                  <a:pt x="921611" y="952748"/>
                  <a:pt x="921611" y="952578"/>
                  <a:pt x="923310" y="963110"/>
                </a:cubicBezTo>
                <a:cubicBezTo>
                  <a:pt x="929425" y="999459"/>
                  <a:pt x="935540" y="1035639"/>
                  <a:pt x="941655" y="1071989"/>
                </a:cubicBezTo>
                <a:cubicBezTo>
                  <a:pt x="942504" y="1076745"/>
                  <a:pt x="942674" y="1081501"/>
                  <a:pt x="943183" y="1086257"/>
                </a:cubicBezTo>
                <a:cubicBezTo>
                  <a:pt x="943013" y="1086257"/>
                  <a:pt x="942844" y="1086257"/>
                  <a:pt x="942504" y="1086257"/>
                </a:cubicBezTo>
                <a:cubicBezTo>
                  <a:pt x="942504" y="1090164"/>
                  <a:pt x="942674" y="1094241"/>
                  <a:pt x="942504" y="1098147"/>
                </a:cubicBezTo>
                <a:cubicBezTo>
                  <a:pt x="942334" y="1100865"/>
                  <a:pt x="940805" y="1103073"/>
                  <a:pt x="937748" y="1103073"/>
                </a:cubicBezTo>
                <a:cubicBezTo>
                  <a:pt x="934690" y="1103243"/>
                  <a:pt x="933501" y="1101205"/>
                  <a:pt x="932822" y="1098317"/>
                </a:cubicBezTo>
                <a:cubicBezTo>
                  <a:pt x="928066" y="1076066"/>
                  <a:pt x="919573" y="1054833"/>
                  <a:pt x="912269" y="1033261"/>
                </a:cubicBezTo>
                <a:cubicBezTo>
                  <a:pt x="905645" y="1013897"/>
                  <a:pt x="897152" y="995213"/>
                  <a:pt x="893245" y="974830"/>
                </a:cubicBezTo>
                <a:cubicBezTo>
                  <a:pt x="892565" y="970753"/>
                  <a:pt x="888828" y="967526"/>
                  <a:pt x="888998" y="962940"/>
                </a:cubicBezTo>
                <a:cubicBezTo>
                  <a:pt x="888998" y="960562"/>
                  <a:pt x="889508" y="956145"/>
                  <a:pt x="893245" y="95920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87"/>
                                        </p:tgtEl>
                                        <p:attrNameLst>
                                          <p:attrName>style.visibility</p:attrName>
                                        </p:attrNameLst>
                                      </p:cBhvr>
                                      <p:to>
                                        <p:strVal val="visible"/>
                                      </p:to>
                                    </p:set>
                                    <p:anim calcmode="lin" valueType="num">
                                      <p:cBhvr additive="base">
                                        <p:cTn id="7" dur="500"/>
                                        <p:tgtEl>
                                          <p:spTgt spid="58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88"/>
                                        </p:tgtEl>
                                        <p:attrNameLst>
                                          <p:attrName>style.visibility</p:attrName>
                                        </p:attrNameLst>
                                      </p:cBhvr>
                                      <p:to>
                                        <p:strVal val="visible"/>
                                      </p:to>
                                    </p:set>
                                    <p:anim calcmode="lin" valueType="num">
                                      <p:cBhvr additive="base">
                                        <p:cTn id="12" dur="500"/>
                                        <p:tgtEl>
                                          <p:spTgt spid="588"/>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6"/>
                                        </p:tgtEl>
                                        <p:attrNameLst>
                                          <p:attrName>style.visibility</p:attrName>
                                        </p:attrNameLst>
                                      </p:cBhvr>
                                      <p:to>
                                        <p:strVal val="visible"/>
                                      </p:to>
                                    </p:set>
                                    <p:animEffect transition="in" filter="fade">
                                      <p:cBhvr>
                                        <p:cTn id="17" dur="1000"/>
                                        <p:tgtEl>
                                          <p:spTgt spid="5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2"/>
                                        </p:tgtEl>
                                        <p:attrNameLst>
                                          <p:attrName>style.visibility</p:attrName>
                                        </p:attrNameLst>
                                      </p:cBhvr>
                                      <p:to>
                                        <p:strVal val="visible"/>
                                      </p:to>
                                    </p:set>
                                    <p:animEffect transition="in" filter="fade">
                                      <p:cBhvr>
                                        <p:cTn id="22" dur="1000"/>
                                        <p:tgtEl>
                                          <p:spTgt spid="5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3"/>
                                        </p:tgtEl>
                                        <p:attrNameLst>
                                          <p:attrName>style.visibility</p:attrName>
                                        </p:attrNameLst>
                                      </p:cBhvr>
                                      <p:to>
                                        <p:strVal val="visible"/>
                                      </p:to>
                                    </p:set>
                                    <p:animEffect transition="in" filter="fade">
                                      <p:cBhvr>
                                        <p:cTn id="27" dur="1000"/>
                                        <p:tgtEl>
                                          <p:spTgt spid="5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84"/>
                                        </p:tgtEl>
                                        <p:attrNameLst>
                                          <p:attrName>style.visibility</p:attrName>
                                        </p:attrNameLst>
                                      </p:cBhvr>
                                      <p:to>
                                        <p:strVal val="visible"/>
                                      </p:to>
                                    </p:set>
                                    <p:animEffect transition="in" filter="fade">
                                      <p:cBhvr>
                                        <p:cTn id="32" dur="1000"/>
                                        <p:tgtEl>
                                          <p:spTgt spid="58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85"/>
                                        </p:tgtEl>
                                        <p:attrNameLst>
                                          <p:attrName>style.visibility</p:attrName>
                                        </p:attrNameLst>
                                      </p:cBhvr>
                                      <p:to>
                                        <p:strVal val="visible"/>
                                      </p:to>
                                    </p:set>
                                    <p:animEffect transition="in" filter="fade">
                                      <p:cBhvr>
                                        <p:cTn id="37" dur="1000"/>
                                        <p:tgtEl>
                                          <p:spTgt spid="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46"/>
          <p:cNvSpPr txBox="1"/>
          <p:nvPr/>
        </p:nvSpPr>
        <p:spPr>
          <a:xfrm>
            <a:off x="1059010" y="649640"/>
            <a:ext cx="469776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Times New Roman"/>
                <a:ea typeface="Times New Roman"/>
                <a:cs typeface="Times New Roman"/>
                <a:sym typeface="Times New Roman"/>
              </a:rPr>
              <a:t>KOMPETENSI DASAR KURIKULUM 2013 REVISI 2018/2019</a:t>
            </a:r>
            <a:endParaRPr sz="2400">
              <a:solidFill>
                <a:schemeClr val="dk1"/>
              </a:solidFill>
              <a:latin typeface="Times New Roman"/>
              <a:ea typeface="Times New Roman"/>
              <a:cs typeface="Times New Roman"/>
              <a:sym typeface="Times New Roman"/>
            </a:endParaRPr>
          </a:p>
        </p:txBody>
      </p:sp>
      <p:sp>
        <p:nvSpPr>
          <p:cNvPr id="594" name="Google Shape;594;p46"/>
          <p:cNvSpPr txBox="1"/>
          <p:nvPr/>
        </p:nvSpPr>
        <p:spPr>
          <a:xfrm>
            <a:off x="6481224" y="634102"/>
            <a:ext cx="469776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Times New Roman"/>
                <a:ea typeface="Times New Roman"/>
                <a:cs typeface="Times New Roman"/>
                <a:sym typeface="Times New Roman"/>
              </a:rPr>
              <a:t>KOMPETENSI DASAR KURIKULUM KONDISI KHUSUS</a:t>
            </a:r>
            <a:endParaRPr sz="2400">
              <a:solidFill>
                <a:schemeClr val="dk1"/>
              </a:solidFill>
              <a:latin typeface="Times New Roman"/>
              <a:ea typeface="Times New Roman"/>
              <a:cs typeface="Times New Roman"/>
              <a:sym typeface="Times New Roman"/>
            </a:endParaRPr>
          </a:p>
        </p:txBody>
      </p:sp>
      <p:pic>
        <p:nvPicPr>
          <p:cNvPr id="595" name="Google Shape;595;p46"/>
          <p:cNvPicPr preferRelativeResize="0"/>
          <p:nvPr/>
        </p:nvPicPr>
        <p:blipFill rotWithShape="1">
          <a:blip r:embed="rId3">
            <a:alphaModFix/>
          </a:blip>
          <a:srcRect l="12220" t="32926" r="48882" b="41859"/>
          <a:stretch/>
        </p:blipFill>
        <p:spPr>
          <a:xfrm>
            <a:off x="6481224" y="2188686"/>
            <a:ext cx="4698916" cy="1491176"/>
          </a:xfrm>
          <a:prstGeom prst="rect">
            <a:avLst/>
          </a:prstGeom>
          <a:noFill/>
          <a:ln w="9525" cap="flat" cmpd="sng">
            <a:solidFill>
              <a:schemeClr val="dk1"/>
            </a:solidFill>
            <a:prstDash val="solid"/>
            <a:round/>
            <a:headEnd type="none" w="sm" len="sm"/>
            <a:tailEnd type="none" w="sm" len="sm"/>
          </a:ln>
        </p:spPr>
      </p:pic>
      <p:pic>
        <p:nvPicPr>
          <p:cNvPr id="596" name="Google Shape;596;p46"/>
          <p:cNvPicPr preferRelativeResize="0"/>
          <p:nvPr/>
        </p:nvPicPr>
        <p:blipFill rotWithShape="1">
          <a:blip r:embed="rId4">
            <a:alphaModFix/>
          </a:blip>
          <a:srcRect l="13569" t="30475" r="48882" b="48124"/>
          <a:stretch/>
        </p:blipFill>
        <p:spPr>
          <a:xfrm>
            <a:off x="1059010" y="2329156"/>
            <a:ext cx="4212237" cy="1210236"/>
          </a:xfrm>
          <a:prstGeom prst="rect">
            <a:avLst/>
          </a:prstGeom>
          <a:noFill/>
          <a:ln w="9525" cap="flat" cmpd="sng">
            <a:solidFill>
              <a:schemeClr val="dk1"/>
            </a:solidFill>
            <a:prstDash val="solid"/>
            <a:round/>
            <a:headEnd type="none" w="sm" len="sm"/>
            <a:tailEnd type="none" w="sm" len="sm"/>
          </a:ln>
        </p:spPr>
      </p:pic>
      <p:pic>
        <p:nvPicPr>
          <p:cNvPr id="597" name="Google Shape;597;p46"/>
          <p:cNvPicPr preferRelativeResize="0"/>
          <p:nvPr/>
        </p:nvPicPr>
        <p:blipFill rotWithShape="1">
          <a:blip r:embed="rId3">
            <a:alphaModFix/>
          </a:blip>
          <a:srcRect l="51267" t="32071" r="10133" b="41116"/>
          <a:stretch/>
        </p:blipFill>
        <p:spPr>
          <a:xfrm>
            <a:off x="6481224" y="3975881"/>
            <a:ext cx="4651448" cy="1516361"/>
          </a:xfrm>
          <a:prstGeom prst="rect">
            <a:avLst/>
          </a:prstGeom>
          <a:noFill/>
          <a:ln w="9525" cap="flat" cmpd="sng">
            <a:solidFill>
              <a:schemeClr val="dk1"/>
            </a:solidFill>
            <a:prstDash val="solid"/>
            <a:round/>
            <a:headEnd type="none" w="sm" len="sm"/>
            <a:tailEnd type="none" w="sm" len="sm"/>
          </a:ln>
        </p:spPr>
      </p:pic>
      <p:pic>
        <p:nvPicPr>
          <p:cNvPr id="598" name="Google Shape;598;p46"/>
          <p:cNvPicPr preferRelativeResize="0"/>
          <p:nvPr/>
        </p:nvPicPr>
        <p:blipFill rotWithShape="1">
          <a:blip r:embed="rId4">
            <a:alphaModFix/>
          </a:blip>
          <a:srcRect l="51118" t="30256" r="11475" b="48343"/>
          <a:stretch/>
        </p:blipFill>
        <p:spPr>
          <a:xfrm>
            <a:off x="1133962" y="3805516"/>
            <a:ext cx="4137285" cy="1210237"/>
          </a:xfrm>
          <a:prstGeom prst="rect">
            <a:avLst/>
          </a:prstGeom>
          <a:noFill/>
          <a:ln w="9525" cap="flat" cmpd="sng">
            <a:solidFill>
              <a:schemeClr val="dk1"/>
            </a:solidFill>
            <a:prstDash val="solid"/>
            <a:round/>
            <a:headEnd type="none" w="sm" len="sm"/>
            <a:tailEnd type="none" w="sm" len="sm"/>
          </a:ln>
        </p:spPr>
      </p:pic>
      <p:sp>
        <p:nvSpPr>
          <p:cNvPr id="599" name="Google Shape;599;p46"/>
          <p:cNvSpPr/>
          <p:nvPr/>
        </p:nvSpPr>
        <p:spPr>
          <a:xfrm>
            <a:off x="10645681" y="4286910"/>
            <a:ext cx="1441846" cy="2571090"/>
          </a:xfrm>
          <a:custGeom>
            <a:avLst/>
            <a:gdLst/>
            <a:ahLst/>
            <a:cxnLst/>
            <a:rect l="l" t="t" r="r" b="b"/>
            <a:pathLst>
              <a:path w="1010660" h="1802203" extrusionOk="0">
                <a:moveTo>
                  <a:pt x="1010278" y="1613160"/>
                </a:moveTo>
                <a:cubicBezTo>
                  <a:pt x="1009089" y="1607894"/>
                  <a:pt x="1006031" y="1602459"/>
                  <a:pt x="998557" y="1603308"/>
                </a:cubicBezTo>
                <a:cubicBezTo>
                  <a:pt x="993801" y="1603818"/>
                  <a:pt x="991253" y="1600760"/>
                  <a:pt x="990404" y="1596344"/>
                </a:cubicBezTo>
                <a:cubicBezTo>
                  <a:pt x="989725" y="1592437"/>
                  <a:pt x="989215" y="1588530"/>
                  <a:pt x="988536" y="1584624"/>
                </a:cubicBezTo>
                <a:cubicBezTo>
                  <a:pt x="986328" y="1571545"/>
                  <a:pt x="981232" y="1566449"/>
                  <a:pt x="968322" y="1564241"/>
                </a:cubicBezTo>
                <a:cubicBezTo>
                  <a:pt x="935879" y="1558975"/>
                  <a:pt x="903606" y="1553540"/>
                  <a:pt x="871163" y="1548444"/>
                </a:cubicBezTo>
                <a:cubicBezTo>
                  <a:pt x="830737" y="1542159"/>
                  <a:pt x="790140" y="1536214"/>
                  <a:pt x="749714" y="1529589"/>
                </a:cubicBezTo>
                <a:cubicBezTo>
                  <a:pt x="738843" y="1527721"/>
                  <a:pt x="728821" y="1521606"/>
                  <a:pt x="717101" y="1522625"/>
                </a:cubicBezTo>
                <a:cubicBezTo>
                  <a:pt x="717271" y="1521946"/>
                  <a:pt x="717441" y="1521096"/>
                  <a:pt x="717441" y="1520417"/>
                </a:cubicBezTo>
                <a:cubicBezTo>
                  <a:pt x="724915" y="1519228"/>
                  <a:pt x="732558" y="1518039"/>
                  <a:pt x="740032" y="1517020"/>
                </a:cubicBezTo>
                <a:cubicBezTo>
                  <a:pt x="741391" y="1516850"/>
                  <a:pt x="743599" y="1515491"/>
                  <a:pt x="743769" y="1518379"/>
                </a:cubicBezTo>
                <a:cubicBezTo>
                  <a:pt x="744109" y="1522795"/>
                  <a:pt x="748015" y="1522455"/>
                  <a:pt x="750563" y="1523474"/>
                </a:cubicBezTo>
                <a:cubicBezTo>
                  <a:pt x="768568" y="1530099"/>
                  <a:pt x="786404" y="1525853"/>
                  <a:pt x="804069" y="1521946"/>
                </a:cubicBezTo>
                <a:cubicBezTo>
                  <a:pt x="810354" y="1520587"/>
                  <a:pt x="812562" y="1514981"/>
                  <a:pt x="813581" y="1509036"/>
                </a:cubicBezTo>
                <a:cubicBezTo>
                  <a:pt x="814600" y="1502922"/>
                  <a:pt x="815110" y="1496637"/>
                  <a:pt x="816129" y="1490522"/>
                </a:cubicBezTo>
                <a:cubicBezTo>
                  <a:pt x="817827" y="1479821"/>
                  <a:pt x="815789" y="1474895"/>
                  <a:pt x="806277" y="1469459"/>
                </a:cubicBezTo>
                <a:cubicBezTo>
                  <a:pt x="800672" y="1466402"/>
                  <a:pt x="798124" y="1462155"/>
                  <a:pt x="798124" y="1455871"/>
                </a:cubicBezTo>
                <a:cubicBezTo>
                  <a:pt x="798124" y="1452473"/>
                  <a:pt x="798124" y="1449076"/>
                  <a:pt x="797274" y="1445849"/>
                </a:cubicBezTo>
                <a:cubicBezTo>
                  <a:pt x="795576" y="1439394"/>
                  <a:pt x="791839" y="1438375"/>
                  <a:pt x="786064" y="1441772"/>
                </a:cubicBezTo>
                <a:cubicBezTo>
                  <a:pt x="776722" y="1447208"/>
                  <a:pt x="767549" y="1452643"/>
                  <a:pt x="758037" y="1457739"/>
                </a:cubicBezTo>
                <a:cubicBezTo>
                  <a:pt x="738164" y="1468440"/>
                  <a:pt x="719649" y="1481349"/>
                  <a:pt x="698586" y="1490012"/>
                </a:cubicBezTo>
                <a:cubicBezTo>
                  <a:pt x="689584" y="1493749"/>
                  <a:pt x="685847" y="1491201"/>
                  <a:pt x="685507" y="1481859"/>
                </a:cubicBezTo>
                <a:cubicBezTo>
                  <a:pt x="684828" y="1460287"/>
                  <a:pt x="683979" y="1438885"/>
                  <a:pt x="683299" y="1417313"/>
                </a:cubicBezTo>
                <a:cubicBezTo>
                  <a:pt x="683129" y="1410688"/>
                  <a:pt x="686526" y="1405932"/>
                  <a:pt x="692302" y="1403214"/>
                </a:cubicBezTo>
                <a:cubicBezTo>
                  <a:pt x="697397" y="1400836"/>
                  <a:pt x="703003" y="1399817"/>
                  <a:pt x="708608" y="1399138"/>
                </a:cubicBezTo>
                <a:cubicBezTo>
                  <a:pt x="734087" y="1395910"/>
                  <a:pt x="759736" y="1392853"/>
                  <a:pt x="784875" y="1387417"/>
                </a:cubicBezTo>
                <a:cubicBezTo>
                  <a:pt x="802710" y="1383681"/>
                  <a:pt x="820375" y="1378755"/>
                  <a:pt x="833794" y="1365675"/>
                </a:cubicBezTo>
                <a:cubicBezTo>
                  <a:pt x="864369" y="1335780"/>
                  <a:pt x="892565" y="1303507"/>
                  <a:pt x="910231" y="1264100"/>
                </a:cubicBezTo>
                <a:cubicBezTo>
                  <a:pt x="921441" y="1239300"/>
                  <a:pt x="934011" y="1214671"/>
                  <a:pt x="935540" y="1186474"/>
                </a:cubicBezTo>
                <a:cubicBezTo>
                  <a:pt x="935710" y="1183417"/>
                  <a:pt x="936219" y="1180020"/>
                  <a:pt x="939616" y="1178661"/>
                </a:cubicBezTo>
                <a:cubicBezTo>
                  <a:pt x="949468" y="1174584"/>
                  <a:pt x="955243" y="1165582"/>
                  <a:pt x="960679" y="1157768"/>
                </a:cubicBezTo>
                <a:cubicBezTo>
                  <a:pt x="971380" y="1142141"/>
                  <a:pt x="975626" y="1123966"/>
                  <a:pt x="976646" y="1104602"/>
                </a:cubicBezTo>
                <a:cubicBezTo>
                  <a:pt x="978684" y="1059590"/>
                  <a:pt x="967473" y="1016615"/>
                  <a:pt x="958301" y="973301"/>
                </a:cubicBezTo>
                <a:cubicBezTo>
                  <a:pt x="957451" y="969564"/>
                  <a:pt x="954904" y="965318"/>
                  <a:pt x="956942" y="961751"/>
                </a:cubicBezTo>
                <a:cubicBezTo>
                  <a:pt x="961698" y="953767"/>
                  <a:pt x="959150" y="945784"/>
                  <a:pt x="957451" y="937970"/>
                </a:cubicBezTo>
                <a:cubicBezTo>
                  <a:pt x="954904" y="925571"/>
                  <a:pt x="953545" y="913511"/>
                  <a:pt x="957961" y="901281"/>
                </a:cubicBezTo>
                <a:cubicBezTo>
                  <a:pt x="959150" y="897884"/>
                  <a:pt x="958980" y="894656"/>
                  <a:pt x="957621" y="891259"/>
                </a:cubicBezTo>
                <a:cubicBezTo>
                  <a:pt x="953884" y="881407"/>
                  <a:pt x="954054" y="871046"/>
                  <a:pt x="957112" y="861364"/>
                </a:cubicBezTo>
                <a:cubicBezTo>
                  <a:pt x="961868" y="845567"/>
                  <a:pt x="962547" y="829770"/>
                  <a:pt x="959829" y="813804"/>
                </a:cubicBezTo>
                <a:cubicBezTo>
                  <a:pt x="958980" y="809047"/>
                  <a:pt x="959660" y="804971"/>
                  <a:pt x="962547" y="801064"/>
                </a:cubicBezTo>
                <a:cubicBezTo>
                  <a:pt x="971210" y="789174"/>
                  <a:pt x="967813" y="780171"/>
                  <a:pt x="953205" y="776435"/>
                </a:cubicBezTo>
                <a:cubicBezTo>
                  <a:pt x="950487" y="775755"/>
                  <a:pt x="947600" y="775246"/>
                  <a:pt x="944882" y="774566"/>
                </a:cubicBezTo>
                <a:cubicBezTo>
                  <a:pt x="930953" y="770999"/>
                  <a:pt x="930614" y="770489"/>
                  <a:pt x="930784" y="756561"/>
                </a:cubicBezTo>
                <a:cubicBezTo>
                  <a:pt x="930784" y="752315"/>
                  <a:pt x="931293" y="748068"/>
                  <a:pt x="931463" y="743822"/>
                </a:cubicBezTo>
                <a:cubicBezTo>
                  <a:pt x="932992" y="712398"/>
                  <a:pt x="939786" y="681483"/>
                  <a:pt x="939107" y="650059"/>
                </a:cubicBezTo>
                <a:cubicBezTo>
                  <a:pt x="938767" y="637490"/>
                  <a:pt x="928406" y="630526"/>
                  <a:pt x="916685" y="635112"/>
                </a:cubicBezTo>
                <a:cubicBezTo>
                  <a:pt x="902587" y="640547"/>
                  <a:pt x="901228" y="639698"/>
                  <a:pt x="902077" y="624581"/>
                </a:cubicBezTo>
                <a:cubicBezTo>
                  <a:pt x="902077" y="623392"/>
                  <a:pt x="902247" y="622372"/>
                  <a:pt x="902417" y="621183"/>
                </a:cubicBezTo>
                <a:cubicBezTo>
                  <a:pt x="908702" y="596044"/>
                  <a:pt x="906154" y="570565"/>
                  <a:pt x="907173" y="545087"/>
                </a:cubicBezTo>
                <a:cubicBezTo>
                  <a:pt x="908022" y="521816"/>
                  <a:pt x="906324" y="499395"/>
                  <a:pt x="896132" y="478162"/>
                </a:cubicBezTo>
                <a:cubicBezTo>
                  <a:pt x="893584" y="472896"/>
                  <a:pt x="890697" y="467631"/>
                  <a:pt x="888489" y="462195"/>
                </a:cubicBezTo>
                <a:cubicBezTo>
                  <a:pt x="886620" y="457779"/>
                  <a:pt x="884412" y="452344"/>
                  <a:pt x="887300" y="448267"/>
                </a:cubicBezTo>
                <a:cubicBezTo>
                  <a:pt x="892396" y="441303"/>
                  <a:pt x="891376" y="433829"/>
                  <a:pt x="891376" y="426355"/>
                </a:cubicBezTo>
                <a:cubicBezTo>
                  <a:pt x="891376" y="415484"/>
                  <a:pt x="898850" y="411238"/>
                  <a:pt x="908702" y="416333"/>
                </a:cubicBezTo>
                <a:cubicBezTo>
                  <a:pt x="911759" y="417862"/>
                  <a:pt x="914817" y="420240"/>
                  <a:pt x="919233" y="418881"/>
                </a:cubicBezTo>
                <a:cubicBezTo>
                  <a:pt x="916515" y="411747"/>
                  <a:pt x="910401" y="405462"/>
                  <a:pt x="913798" y="397819"/>
                </a:cubicBezTo>
                <a:cubicBezTo>
                  <a:pt x="919233" y="385759"/>
                  <a:pt x="916855" y="373359"/>
                  <a:pt x="915836" y="361129"/>
                </a:cubicBezTo>
                <a:cubicBezTo>
                  <a:pt x="915326" y="354165"/>
                  <a:pt x="912779" y="346861"/>
                  <a:pt x="915157" y="340067"/>
                </a:cubicBezTo>
                <a:cubicBezTo>
                  <a:pt x="922460" y="318834"/>
                  <a:pt x="918724" y="294545"/>
                  <a:pt x="933501" y="275520"/>
                </a:cubicBezTo>
                <a:cubicBezTo>
                  <a:pt x="933841" y="258704"/>
                  <a:pt x="943693" y="243417"/>
                  <a:pt x="941315" y="225922"/>
                </a:cubicBezTo>
                <a:cubicBezTo>
                  <a:pt x="940296" y="218108"/>
                  <a:pt x="940805" y="210125"/>
                  <a:pt x="940635" y="202141"/>
                </a:cubicBezTo>
                <a:cubicBezTo>
                  <a:pt x="940466" y="188213"/>
                  <a:pt x="939616" y="173945"/>
                  <a:pt x="934521" y="161205"/>
                </a:cubicBezTo>
                <a:cubicBezTo>
                  <a:pt x="929765" y="148806"/>
                  <a:pt x="933162" y="133348"/>
                  <a:pt x="920592" y="124006"/>
                </a:cubicBezTo>
                <a:cubicBezTo>
                  <a:pt x="914307" y="119250"/>
                  <a:pt x="917704" y="111437"/>
                  <a:pt x="914477" y="105661"/>
                </a:cubicBezTo>
                <a:cubicBezTo>
                  <a:pt x="907683" y="93262"/>
                  <a:pt x="900379" y="80692"/>
                  <a:pt x="893415" y="67783"/>
                </a:cubicBezTo>
                <a:cubicBezTo>
                  <a:pt x="871673" y="27696"/>
                  <a:pt x="841098" y="1028"/>
                  <a:pt x="792858" y="9"/>
                </a:cubicBezTo>
                <a:cubicBezTo>
                  <a:pt x="784535" y="-161"/>
                  <a:pt x="778420" y="2047"/>
                  <a:pt x="773834" y="8332"/>
                </a:cubicBezTo>
                <a:cubicBezTo>
                  <a:pt x="769078" y="14957"/>
                  <a:pt x="764322" y="21751"/>
                  <a:pt x="760415" y="28885"/>
                </a:cubicBezTo>
                <a:cubicBezTo>
                  <a:pt x="755659" y="37718"/>
                  <a:pt x="750393" y="40266"/>
                  <a:pt x="741221" y="35849"/>
                </a:cubicBezTo>
                <a:cubicBezTo>
                  <a:pt x="735786" y="33132"/>
                  <a:pt x="730010" y="32112"/>
                  <a:pt x="724235" y="30923"/>
                </a:cubicBezTo>
                <a:cubicBezTo>
                  <a:pt x="701814" y="26677"/>
                  <a:pt x="679053" y="25828"/>
                  <a:pt x="656801" y="30074"/>
                </a:cubicBezTo>
                <a:cubicBezTo>
                  <a:pt x="628435" y="35510"/>
                  <a:pt x="605674" y="52156"/>
                  <a:pt x="585630" y="72029"/>
                </a:cubicBezTo>
                <a:cubicBezTo>
                  <a:pt x="576628" y="81032"/>
                  <a:pt x="569833" y="91903"/>
                  <a:pt x="566946" y="104812"/>
                </a:cubicBezTo>
                <a:cubicBezTo>
                  <a:pt x="560831" y="132669"/>
                  <a:pt x="561171" y="161035"/>
                  <a:pt x="560491" y="189232"/>
                </a:cubicBezTo>
                <a:cubicBezTo>
                  <a:pt x="560321" y="195347"/>
                  <a:pt x="560831" y="200952"/>
                  <a:pt x="563209" y="206558"/>
                </a:cubicBezTo>
                <a:cubicBezTo>
                  <a:pt x="570853" y="224223"/>
                  <a:pt x="569324" y="241888"/>
                  <a:pt x="563379" y="259554"/>
                </a:cubicBezTo>
                <a:cubicBezTo>
                  <a:pt x="561510" y="264989"/>
                  <a:pt x="561680" y="270764"/>
                  <a:pt x="561340" y="276370"/>
                </a:cubicBezTo>
                <a:cubicBezTo>
                  <a:pt x="560831" y="283334"/>
                  <a:pt x="563039" y="287750"/>
                  <a:pt x="570853" y="288260"/>
                </a:cubicBezTo>
                <a:cubicBezTo>
                  <a:pt x="580534" y="288939"/>
                  <a:pt x="584951" y="294205"/>
                  <a:pt x="584781" y="303887"/>
                </a:cubicBezTo>
                <a:cubicBezTo>
                  <a:pt x="584781" y="307624"/>
                  <a:pt x="585970" y="311021"/>
                  <a:pt x="590386" y="312380"/>
                </a:cubicBezTo>
                <a:cubicBezTo>
                  <a:pt x="604654" y="317136"/>
                  <a:pt x="606353" y="320533"/>
                  <a:pt x="601937" y="335311"/>
                </a:cubicBezTo>
                <a:cubicBezTo>
                  <a:pt x="601087" y="338198"/>
                  <a:pt x="600918" y="339897"/>
                  <a:pt x="603635" y="341595"/>
                </a:cubicBezTo>
                <a:cubicBezTo>
                  <a:pt x="610599" y="345842"/>
                  <a:pt x="613827" y="352466"/>
                  <a:pt x="616205" y="359940"/>
                </a:cubicBezTo>
                <a:cubicBezTo>
                  <a:pt x="619772" y="370981"/>
                  <a:pt x="626227" y="375397"/>
                  <a:pt x="637947" y="374888"/>
                </a:cubicBezTo>
                <a:cubicBezTo>
                  <a:pt x="645590" y="374548"/>
                  <a:pt x="653234" y="373869"/>
                  <a:pt x="660708" y="372510"/>
                </a:cubicBezTo>
                <a:cubicBezTo>
                  <a:pt x="671239" y="370641"/>
                  <a:pt x="679222" y="374208"/>
                  <a:pt x="685168" y="382362"/>
                </a:cubicBezTo>
                <a:cubicBezTo>
                  <a:pt x="689924" y="388646"/>
                  <a:pt x="694000" y="395441"/>
                  <a:pt x="698247" y="402065"/>
                </a:cubicBezTo>
                <a:cubicBezTo>
                  <a:pt x="705381" y="413106"/>
                  <a:pt x="705041" y="414975"/>
                  <a:pt x="694680" y="422788"/>
                </a:cubicBezTo>
                <a:cubicBezTo>
                  <a:pt x="693321" y="423807"/>
                  <a:pt x="691962" y="424826"/>
                  <a:pt x="690603" y="425846"/>
                </a:cubicBezTo>
                <a:cubicBezTo>
                  <a:pt x="675995" y="436547"/>
                  <a:pt x="664954" y="450305"/>
                  <a:pt x="656971" y="466442"/>
                </a:cubicBezTo>
                <a:cubicBezTo>
                  <a:pt x="651196" y="478162"/>
                  <a:pt x="649327" y="492091"/>
                  <a:pt x="637607" y="500414"/>
                </a:cubicBezTo>
                <a:cubicBezTo>
                  <a:pt x="635399" y="501942"/>
                  <a:pt x="635908" y="505000"/>
                  <a:pt x="635229" y="507378"/>
                </a:cubicBezTo>
                <a:cubicBezTo>
                  <a:pt x="632851" y="516890"/>
                  <a:pt x="633021" y="527251"/>
                  <a:pt x="628605" y="536084"/>
                </a:cubicBezTo>
                <a:cubicBezTo>
                  <a:pt x="619942" y="553919"/>
                  <a:pt x="611449" y="571754"/>
                  <a:pt x="601597" y="588910"/>
                </a:cubicBezTo>
                <a:cubicBezTo>
                  <a:pt x="587499" y="613200"/>
                  <a:pt x="576798" y="638169"/>
                  <a:pt x="576118" y="666876"/>
                </a:cubicBezTo>
                <a:cubicBezTo>
                  <a:pt x="575778" y="681993"/>
                  <a:pt x="568474" y="695752"/>
                  <a:pt x="566776" y="710699"/>
                </a:cubicBezTo>
                <a:cubicBezTo>
                  <a:pt x="563209" y="740424"/>
                  <a:pt x="558453" y="769980"/>
                  <a:pt x="552847" y="799535"/>
                </a:cubicBezTo>
                <a:cubicBezTo>
                  <a:pt x="551998" y="804291"/>
                  <a:pt x="550300" y="808878"/>
                  <a:pt x="547582" y="812784"/>
                </a:cubicBezTo>
                <a:cubicBezTo>
                  <a:pt x="543505" y="818390"/>
                  <a:pt x="539768" y="819579"/>
                  <a:pt x="532804" y="815332"/>
                </a:cubicBezTo>
                <a:cubicBezTo>
                  <a:pt x="517177" y="805990"/>
                  <a:pt x="505457" y="802253"/>
                  <a:pt x="491189" y="818220"/>
                </a:cubicBezTo>
                <a:cubicBezTo>
                  <a:pt x="482866" y="827392"/>
                  <a:pt x="472334" y="835545"/>
                  <a:pt x="458406" y="835885"/>
                </a:cubicBezTo>
                <a:cubicBezTo>
                  <a:pt x="440571" y="836395"/>
                  <a:pt x="425114" y="844038"/>
                  <a:pt x="411015" y="853720"/>
                </a:cubicBezTo>
                <a:cubicBezTo>
                  <a:pt x="404391" y="858307"/>
                  <a:pt x="400654" y="861024"/>
                  <a:pt x="394199" y="854400"/>
                </a:cubicBezTo>
                <a:cubicBezTo>
                  <a:pt x="388424" y="848625"/>
                  <a:pt x="379761" y="850153"/>
                  <a:pt x="375345" y="856948"/>
                </a:cubicBezTo>
                <a:cubicBezTo>
                  <a:pt x="372967" y="860854"/>
                  <a:pt x="370249" y="861874"/>
                  <a:pt x="367361" y="858646"/>
                </a:cubicBezTo>
                <a:cubicBezTo>
                  <a:pt x="362945" y="853550"/>
                  <a:pt x="359208" y="855759"/>
                  <a:pt x="355471" y="859156"/>
                </a:cubicBezTo>
                <a:cubicBezTo>
                  <a:pt x="352414" y="861704"/>
                  <a:pt x="349526" y="864421"/>
                  <a:pt x="346469" y="866800"/>
                </a:cubicBezTo>
                <a:cubicBezTo>
                  <a:pt x="337806" y="873934"/>
                  <a:pt x="329143" y="882427"/>
                  <a:pt x="318102" y="884125"/>
                </a:cubicBezTo>
                <a:cubicBezTo>
                  <a:pt x="303664" y="886333"/>
                  <a:pt x="289566" y="890240"/>
                  <a:pt x="274788" y="891259"/>
                </a:cubicBezTo>
                <a:cubicBezTo>
                  <a:pt x="256444" y="892618"/>
                  <a:pt x="237929" y="891599"/>
                  <a:pt x="219754" y="894487"/>
                </a:cubicBezTo>
                <a:cubicBezTo>
                  <a:pt x="214998" y="895166"/>
                  <a:pt x="213469" y="893128"/>
                  <a:pt x="211771" y="889391"/>
                </a:cubicBezTo>
                <a:cubicBezTo>
                  <a:pt x="203617" y="870706"/>
                  <a:pt x="195124" y="852192"/>
                  <a:pt x="186801" y="833677"/>
                </a:cubicBezTo>
                <a:cubicBezTo>
                  <a:pt x="153509" y="759449"/>
                  <a:pt x="120047" y="685220"/>
                  <a:pt x="87094" y="610992"/>
                </a:cubicBezTo>
                <a:cubicBezTo>
                  <a:pt x="84207" y="604707"/>
                  <a:pt x="81998" y="604367"/>
                  <a:pt x="76393" y="607255"/>
                </a:cubicBezTo>
                <a:cubicBezTo>
                  <a:pt x="52783" y="619485"/>
                  <a:pt x="29172" y="631545"/>
                  <a:pt x="5222" y="643095"/>
                </a:cubicBezTo>
                <a:cubicBezTo>
                  <a:pt x="-1063" y="646153"/>
                  <a:pt x="-893" y="648701"/>
                  <a:pt x="1655" y="654306"/>
                </a:cubicBezTo>
                <a:cubicBezTo>
                  <a:pt x="13036" y="678596"/>
                  <a:pt x="23907" y="703225"/>
                  <a:pt x="35117" y="727515"/>
                </a:cubicBezTo>
                <a:cubicBezTo>
                  <a:pt x="71807" y="807689"/>
                  <a:pt x="107477" y="888202"/>
                  <a:pt x="141789" y="969394"/>
                </a:cubicBezTo>
                <a:cubicBezTo>
                  <a:pt x="145696" y="978567"/>
                  <a:pt x="147904" y="986890"/>
                  <a:pt x="138561" y="994194"/>
                </a:cubicBezTo>
                <a:cubicBezTo>
                  <a:pt x="136863" y="995553"/>
                  <a:pt x="135674" y="997931"/>
                  <a:pt x="135334" y="999969"/>
                </a:cubicBezTo>
                <a:cubicBezTo>
                  <a:pt x="133975" y="1006254"/>
                  <a:pt x="129729" y="1009991"/>
                  <a:pt x="125143" y="1013897"/>
                </a:cubicBezTo>
                <a:cubicBezTo>
                  <a:pt x="107138" y="1029524"/>
                  <a:pt x="94568" y="1047529"/>
                  <a:pt x="96436" y="1073178"/>
                </a:cubicBezTo>
                <a:cubicBezTo>
                  <a:pt x="97456" y="1088466"/>
                  <a:pt x="96776" y="1103753"/>
                  <a:pt x="96946" y="1119040"/>
                </a:cubicBezTo>
                <a:cubicBezTo>
                  <a:pt x="96946" y="1122437"/>
                  <a:pt x="97286" y="1125835"/>
                  <a:pt x="98305" y="1129062"/>
                </a:cubicBezTo>
                <a:cubicBezTo>
                  <a:pt x="102381" y="1142141"/>
                  <a:pt x="104760" y="1155390"/>
                  <a:pt x="105779" y="1168979"/>
                </a:cubicBezTo>
                <a:cubicBezTo>
                  <a:pt x="108157" y="1200063"/>
                  <a:pt x="112063" y="1230977"/>
                  <a:pt x="120726" y="1260872"/>
                </a:cubicBezTo>
                <a:cubicBezTo>
                  <a:pt x="132277" y="1300959"/>
                  <a:pt x="144676" y="1340876"/>
                  <a:pt x="157076" y="1380793"/>
                </a:cubicBezTo>
                <a:cubicBezTo>
                  <a:pt x="163021" y="1399987"/>
                  <a:pt x="167268" y="1419521"/>
                  <a:pt x="171514" y="1439224"/>
                </a:cubicBezTo>
                <a:cubicBezTo>
                  <a:pt x="176610" y="1461985"/>
                  <a:pt x="176270" y="1483727"/>
                  <a:pt x="162512" y="1504110"/>
                </a:cubicBezTo>
                <a:cubicBezTo>
                  <a:pt x="154019" y="1516680"/>
                  <a:pt x="147394" y="1530609"/>
                  <a:pt x="140430" y="1544197"/>
                </a:cubicBezTo>
                <a:cubicBezTo>
                  <a:pt x="136693" y="1551501"/>
                  <a:pt x="131597" y="1556257"/>
                  <a:pt x="123274" y="1557786"/>
                </a:cubicBezTo>
                <a:cubicBezTo>
                  <a:pt x="113592" y="1559485"/>
                  <a:pt x="103910" y="1561693"/>
                  <a:pt x="94228" y="1563731"/>
                </a:cubicBezTo>
                <a:cubicBezTo>
                  <a:pt x="90661" y="1564580"/>
                  <a:pt x="87604" y="1565599"/>
                  <a:pt x="85226" y="1569167"/>
                </a:cubicBezTo>
                <a:cubicBezTo>
                  <a:pt x="78092" y="1579698"/>
                  <a:pt x="70108" y="1589550"/>
                  <a:pt x="59917" y="1597533"/>
                </a:cubicBezTo>
                <a:cubicBezTo>
                  <a:pt x="47007" y="1607724"/>
                  <a:pt x="44120" y="1620974"/>
                  <a:pt x="47347" y="1636940"/>
                </a:cubicBezTo>
                <a:cubicBezTo>
                  <a:pt x="51424" y="1656984"/>
                  <a:pt x="66202" y="1666156"/>
                  <a:pt x="82848" y="1670233"/>
                </a:cubicBezTo>
                <a:cubicBezTo>
                  <a:pt x="110874" y="1677197"/>
                  <a:pt x="139750" y="1680764"/>
                  <a:pt x="168626" y="1675668"/>
                </a:cubicBezTo>
                <a:cubicBezTo>
                  <a:pt x="197333" y="1670572"/>
                  <a:pt x="219754" y="1658003"/>
                  <a:pt x="225699" y="1626239"/>
                </a:cubicBezTo>
                <a:cubicBezTo>
                  <a:pt x="227398" y="1616897"/>
                  <a:pt x="233343" y="1609763"/>
                  <a:pt x="241496" y="1605007"/>
                </a:cubicBezTo>
                <a:cubicBezTo>
                  <a:pt x="251687" y="1599062"/>
                  <a:pt x="262389" y="1593626"/>
                  <a:pt x="272750" y="1588021"/>
                </a:cubicBezTo>
                <a:cubicBezTo>
                  <a:pt x="280733" y="1583774"/>
                  <a:pt x="282092" y="1584284"/>
                  <a:pt x="282092" y="1593966"/>
                </a:cubicBezTo>
                <a:cubicBezTo>
                  <a:pt x="282262" y="1610272"/>
                  <a:pt x="283621" y="1626749"/>
                  <a:pt x="279884" y="1643055"/>
                </a:cubicBezTo>
                <a:cubicBezTo>
                  <a:pt x="278355" y="1649340"/>
                  <a:pt x="284300" y="1652397"/>
                  <a:pt x="287698" y="1653417"/>
                </a:cubicBezTo>
                <a:cubicBezTo>
                  <a:pt x="292114" y="1654606"/>
                  <a:pt x="290925" y="1648830"/>
                  <a:pt x="291095" y="1645943"/>
                </a:cubicBezTo>
                <a:cubicBezTo>
                  <a:pt x="291944" y="1632184"/>
                  <a:pt x="292284" y="1618256"/>
                  <a:pt x="292963" y="1604327"/>
                </a:cubicBezTo>
                <a:cubicBezTo>
                  <a:pt x="293473" y="1595834"/>
                  <a:pt x="293813" y="1587511"/>
                  <a:pt x="295681" y="1579188"/>
                </a:cubicBezTo>
                <a:cubicBezTo>
                  <a:pt x="298229" y="1567638"/>
                  <a:pt x="305363" y="1558805"/>
                  <a:pt x="311648" y="1549633"/>
                </a:cubicBezTo>
                <a:cubicBezTo>
                  <a:pt x="318612" y="1539441"/>
                  <a:pt x="322349" y="1529250"/>
                  <a:pt x="316234" y="1517190"/>
                </a:cubicBezTo>
                <a:cubicBezTo>
                  <a:pt x="314535" y="1513962"/>
                  <a:pt x="315045" y="1510395"/>
                  <a:pt x="316743" y="1507338"/>
                </a:cubicBezTo>
                <a:cubicBezTo>
                  <a:pt x="323028" y="1495618"/>
                  <a:pt x="319631" y="1484916"/>
                  <a:pt x="313686" y="1474385"/>
                </a:cubicBezTo>
                <a:cubicBezTo>
                  <a:pt x="308760" y="1465553"/>
                  <a:pt x="300947" y="1459268"/>
                  <a:pt x="294662" y="1451794"/>
                </a:cubicBezTo>
                <a:cubicBezTo>
                  <a:pt x="290755" y="1447378"/>
                  <a:pt x="287528" y="1444490"/>
                  <a:pt x="281073" y="1446189"/>
                </a:cubicBezTo>
                <a:cubicBezTo>
                  <a:pt x="276317" y="1447378"/>
                  <a:pt x="272920" y="1444830"/>
                  <a:pt x="272071" y="1439734"/>
                </a:cubicBezTo>
                <a:cubicBezTo>
                  <a:pt x="271391" y="1436167"/>
                  <a:pt x="270882" y="1432430"/>
                  <a:pt x="270542" y="1428863"/>
                </a:cubicBezTo>
                <a:cubicBezTo>
                  <a:pt x="266975" y="1386738"/>
                  <a:pt x="275298" y="1345292"/>
                  <a:pt x="278355" y="1303677"/>
                </a:cubicBezTo>
                <a:cubicBezTo>
                  <a:pt x="280564" y="1273272"/>
                  <a:pt x="285829" y="1243037"/>
                  <a:pt x="285659" y="1212293"/>
                </a:cubicBezTo>
                <a:cubicBezTo>
                  <a:pt x="285659" y="1202101"/>
                  <a:pt x="285150" y="1191230"/>
                  <a:pt x="280564" y="1182398"/>
                </a:cubicBezTo>
                <a:cubicBezTo>
                  <a:pt x="274958" y="1171527"/>
                  <a:pt x="273769" y="1159806"/>
                  <a:pt x="269862" y="1148596"/>
                </a:cubicBezTo>
                <a:cubicBezTo>
                  <a:pt x="267315" y="1141292"/>
                  <a:pt x="270372" y="1137725"/>
                  <a:pt x="278016" y="1137725"/>
                </a:cubicBezTo>
                <a:cubicBezTo>
                  <a:pt x="289906" y="1137555"/>
                  <a:pt x="301796" y="1138404"/>
                  <a:pt x="313686" y="1138234"/>
                </a:cubicBezTo>
                <a:cubicBezTo>
                  <a:pt x="321160" y="1138064"/>
                  <a:pt x="324217" y="1140952"/>
                  <a:pt x="323708" y="1148596"/>
                </a:cubicBezTo>
                <a:cubicBezTo>
                  <a:pt x="323198" y="1159636"/>
                  <a:pt x="328803" y="1167280"/>
                  <a:pt x="337296" y="1174414"/>
                </a:cubicBezTo>
                <a:cubicBezTo>
                  <a:pt x="351055" y="1185625"/>
                  <a:pt x="368041" y="1187154"/>
                  <a:pt x="383668" y="1187663"/>
                </a:cubicBezTo>
                <a:cubicBezTo>
                  <a:pt x="424944" y="1189362"/>
                  <a:pt x="466049" y="1193269"/>
                  <a:pt x="507325" y="1194797"/>
                </a:cubicBezTo>
                <a:cubicBezTo>
                  <a:pt x="514120" y="1194967"/>
                  <a:pt x="517007" y="1197345"/>
                  <a:pt x="517007" y="1204309"/>
                </a:cubicBezTo>
                <a:cubicBezTo>
                  <a:pt x="516837" y="1234884"/>
                  <a:pt x="513100" y="1265289"/>
                  <a:pt x="509194" y="1295524"/>
                </a:cubicBezTo>
                <a:cubicBezTo>
                  <a:pt x="504947" y="1328986"/>
                  <a:pt x="502229" y="1362448"/>
                  <a:pt x="499851" y="1395910"/>
                </a:cubicBezTo>
                <a:cubicBezTo>
                  <a:pt x="499512" y="1401176"/>
                  <a:pt x="501210" y="1403724"/>
                  <a:pt x="506816" y="1404064"/>
                </a:cubicBezTo>
                <a:cubicBezTo>
                  <a:pt x="535522" y="1405592"/>
                  <a:pt x="564228" y="1410688"/>
                  <a:pt x="593104" y="1408140"/>
                </a:cubicBezTo>
                <a:cubicBezTo>
                  <a:pt x="597520" y="1407801"/>
                  <a:pt x="602107" y="1407970"/>
                  <a:pt x="606693" y="1407970"/>
                </a:cubicBezTo>
                <a:cubicBezTo>
                  <a:pt x="612128" y="1407970"/>
                  <a:pt x="615016" y="1410348"/>
                  <a:pt x="615016" y="1416293"/>
                </a:cubicBezTo>
                <a:cubicBezTo>
                  <a:pt x="614676" y="1439564"/>
                  <a:pt x="614506" y="1462665"/>
                  <a:pt x="614167" y="1485936"/>
                </a:cubicBezTo>
                <a:cubicBezTo>
                  <a:pt x="614167" y="1488484"/>
                  <a:pt x="614336" y="1491201"/>
                  <a:pt x="610430" y="1490861"/>
                </a:cubicBezTo>
                <a:cubicBezTo>
                  <a:pt x="593953" y="1489672"/>
                  <a:pt x="577137" y="1491541"/>
                  <a:pt x="560831" y="1486105"/>
                </a:cubicBezTo>
                <a:cubicBezTo>
                  <a:pt x="524991" y="1474046"/>
                  <a:pt x="488980" y="1462325"/>
                  <a:pt x="452801" y="1450945"/>
                </a:cubicBezTo>
                <a:cubicBezTo>
                  <a:pt x="438363" y="1446358"/>
                  <a:pt x="436154" y="1447717"/>
                  <a:pt x="429870" y="1458928"/>
                </a:cubicBezTo>
                <a:cubicBezTo>
                  <a:pt x="428341" y="1461646"/>
                  <a:pt x="428341" y="1464194"/>
                  <a:pt x="428341" y="1467081"/>
                </a:cubicBezTo>
                <a:cubicBezTo>
                  <a:pt x="428341" y="1479821"/>
                  <a:pt x="428511" y="1492560"/>
                  <a:pt x="428171" y="1505300"/>
                </a:cubicBezTo>
                <a:cubicBezTo>
                  <a:pt x="428001" y="1512264"/>
                  <a:pt x="428341" y="1518718"/>
                  <a:pt x="434626" y="1523474"/>
                </a:cubicBezTo>
                <a:cubicBezTo>
                  <a:pt x="437004" y="1525343"/>
                  <a:pt x="439042" y="1528570"/>
                  <a:pt x="438193" y="1531628"/>
                </a:cubicBezTo>
                <a:cubicBezTo>
                  <a:pt x="435645" y="1541479"/>
                  <a:pt x="440571" y="1547085"/>
                  <a:pt x="448214" y="1551671"/>
                </a:cubicBezTo>
                <a:cubicBezTo>
                  <a:pt x="450592" y="1553030"/>
                  <a:pt x="451951" y="1555238"/>
                  <a:pt x="451611" y="1557956"/>
                </a:cubicBezTo>
                <a:cubicBezTo>
                  <a:pt x="451272" y="1560843"/>
                  <a:pt x="448554" y="1560843"/>
                  <a:pt x="446346" y="1561523"/>
                </a:cubicBezTo>
                <a:cubicBezTo>
                  <a:pt x="414582" y="1569846"/>
                  <a:pt x="382988" y="1578679"/>
                  <a:pt x="350715" y="1584454"/>
                </a:cubicBezTo>
                <a:cubicBezTo>
                  <a:pt x="336277" y="1587002"/>
                  <a:pt x="327954" y="1598722"/>
                  <a:pt x="327954" y="1610782"/>
                </a:cubicBezTo>
                <a:cubicBezTo>
                  <a:pt x="327954" y="1623861"/>
                  <a:pt x="327784" y="1636770"/>
                  <a:pt x="327954" y="1649850"/>
                </a:cubicBezTo>
                <a:cubicBezTo>
                  <a:pt x="327954" y="1656984"/>
                  <a:pt x="330332" y="1662929"/>
                  <a:pt x="335428" y="1668194"/>
                </a:cubicBezTo>
                <a:cubicBezTo>
                  <a:pt x="340863" y="1673800"/>
                  <a:pt x="346639" y="1679575"/>
                  <a:pt x="346809" y="1688407"/>
                </a:cubicBezTo>
                <a:cubicBezTo>
                  <a:pt x="346809" y="1691125"/>
                  <a:pt x="349866" y="1692314"/>
                  <a:pt x="351904" y="1693673"/>
                </a:cubicBezTo>
                <a:cubicBezTo>
                  <a:pt x="363285" y="1701317"/>
                  <a:pt x="383498" y="1698259"/>
                  <a:pt x="395558" y="1687219"/>
                </a:cubicBezTo>
                <a:cubicBezTo>
                  <a:pt x="405919" y="1677706"/>
                  <a:pt x="408637" y="1664627"/>
                  <a:pt x="410166" y="1651888"/>
                </a:cubicBezTo>
                <a:cubicBezTo>
                  <a:pt x="411015" y="1643905"/>
                  <a:pt x="405070" y="1637450"/>
                  <a:pt x="398615" y="1632354"/>
                </a:cubicBezTo>
                <a:cubicBezTo>
                  <a:pt x="395728" y="1630146"/>
                  <a:pt x="394539" y="1626919"/>
                  <a:pt x="395388" y="1623182"/>
                </a:cubicBezTo>
                <a:cubicBezTo>
                  <a:pt x="396407" y="1619105"/>
                  <a:pt x="400314" y="1619785"/>
                  <a:pt x="403032" y="1619445"/>
                </a:cubicBezTo>
                <a:cubicBezTo>
                  <a:pt x="435645" y="1614349"/>
                  <a:pt x="468597" y="1611971"/>
                  <a:pt x="500701" y="1603478"/>
                </a:cubicBezTo>
                <a:cubicBezTo>
                  <a:pt x="522103" y="1597703"/>
                  <a:pt x="544694" y="1595665"/>
                  <a:pt x="566606" y="1591928"/>
                </a:cubicBezTo>
                <a:cubicBezTo>
                  <a:pt x="583082" y="1589210"/>
                  <a:pt x="599389" y="1584963"/>
                  <a:pt x="616205" y="1587341"/>
                </a:cubicBezTo>
                <a:cubicBezTo>
                  <a:pt x="626736" y="1588870"/>
                  <a:pt x="634719" y="1592947"/>
                  <a:pt x="638626" y="1604667"/>
                </a:cubicBezTo>
                <a:cubicBezTo>
                  <a:pt x="647629" y="1630655"/>
                  <a:pt x="655952" y="1656984"/>
                  <a:pt x="663935" y="1683312"/>
                </a:cubicBezTo>
                <a:cubicBezTo>
                  <a:pt x="668861" y="1699448"/>
                  <a:pt x="672938" y="1715075"/>
                  <a:pt x="667502" y="1731891"/>
                </a:cubicBezTo>
                <a:cubicBezTo>
                  <a:pt x="664954" y="1739875"/>
                  <a:pt x="665124" y="1748707"/>
                  <a:pt x="665634" y="1757200"/>
                </a:cubicBezTo>
                <a:cubicBezTo>
                  <a:pt x="666993" y="1780471"/>
                  <a:pt x="688735" y="1802043"/>
                  <a:pt x="712345" y="1803402"/>
                </a:cubicBezTo>
                <a:cubicBezTo>
                  <a:pt x="734257" y="1804591"/>
                  <a:pt x="759905" y="1784378"/>
                  <a:pt x="763642" y="1762976"/>
                </a:cubicBezTo>
                <a:cubicBezTo>
                  <a:pt x="765001" y="1755842"/>
                  <a:pt x="763642" y="1748877"/>
                  <a:pt x="760415" y="1742423"/>
                </a:cubicBezTo>
                <a:cubicBezTo>
                  <a:pt x="753791" y="1728664"/>
                  <a:pt x="742580" y="1719152"/>
                  <a:pt x="730860" y="1710319"/>
                </a:cubicBezTo>
                <a:cubicBezTo>
                  <a:pt x="728482" y="1708451"/>
                  <a:pt x="726783" y="1707092"/>
                  <a:pt x="725934" y="1704204"/>
                </a:cubicBezTo>
                <a:cubicBezTo>
                  <a:pt x="714553" y="1668024"/>
                  <a:pt x="702663" y="1632184"/>
                  <a:pt x="695189" y="1594985"/>
                </a:cubicBezTo>
                <a:cubicBezTo>
                  <a:pt x="692811" y="1583435"/>
                  <a:pt x="694000" y="1581906"/>
                  <a:pt x="705890" y="1581736"/>
                </a:cubicBezTo>
                <a:cubicBezTo>
                  <a:pt x="707929" y="1581736"/>
                  <a:pt x="709797" y="1582076"/>
                  <a:pt x="711835" y="1582246"/>
                </a:cubicBezTo>
                <a:cubicBezTo>
                  <a:pt x="735786" y="1584793"/>
                  <a:pt x="759566" y="1587681"/>
                  <a:pt x="783516" y="1589719"/>
                </a:cubicBezTo>
                <a:cubicBezTo>
                  <a:pt x="831756" y="1593626"/>
                  <a:pt x="879996" y="1596514"/>
                  <a:pt x="928236" y="1601270"/>
                </a:cubicBezTo>
                <a:cubicBezTo>
                  <a:pt x="948449" y="1603308"/>
                  <a:pt x="948449" y="1603138"/>
                  <a:pt x="942844" y="1623182"/>
                </a:cubicBezTo>
                <a:cubicBezTo>
                  <a:pt x="941315" y="1628617"/>
                  <a:pt x="939446" y="1634732"/>
                  <a:pt x="943353" y="1639488"/>
                </a:cubicBezTo>
                <a:cubicBezTo>
                  <a:pt x="947600" y="1644754"/>
                  <a:pt x="950148" y="1650529"/>
                  <a:pt x="951506" y="1656984"/>
                </a:cubicBezTo>
                <a:cubicBezTo>
                  <a:pt x="952356" y="1661060"/>
                  <a:pt x="954734" y="1662759"/>
                  <a:pt x="958980" y="1663778"/>
                </a:cubicBezTo>
                <a:cubicBezTo>
                  <a:pt x="969002" y="1665986"/>
                  <a:pt x="979193" y="1665816"/>
                  <a:pt x="989385" y="1666496"/>
                </a:cubicBezTo>
                <a:cubicBezTo>
                  <a:pt x="996179" y="1667005"/>
                  <a:pt x="999916" y="1664118"/>
                  <a:pt x="1002974" y="1659531"/>
                </a:cubicBezTo>
                <a:cubicBezTo>
                  <a:pt x="1012656" y="1645263"/>
                  <a:pt x="1014015" y="1629297"/>
                  <a:pt x="1010278" y="1613160"/>
                </a:cubicBezTo>
                <a:close/>
                <a:moveTo>
                  <a:pt x="893245" y="959203"/>
                </a:moveTo>
                <a:cubicBezTo>
                  <a:pt x="900379" y="964808"/>
                  <a:pt x="906154" y="960732"/>
                  <a:pt x="911929" y="957674"/>
                </a:cubicBezTo>
                <a:cubicBezTo>
                  <a:pt x="921611" y="952748"/>
                  <a:pt x="921611" y="952578"/>
                  <a:pt x="923310" y="963110"/>
                </a:cubicBezTo>
                <a:cubicBezTo>
                  <a:pt x="929425" y="999459"/>
                  <a:pt x="935540" y="1035639"/>
                  <a:pt x="941655" y="1071989"/>
                </a:cubicBezTo>
                <a:cubicBezTo>
                  <a:pt x="942504" y="1076745"/>
                  <a:pt x="942674" y="1081501"/>
                  <a:pt x="943183" y="1086257"/>
                </a:cubicBezTo>
                <a:cubicBezTo>
                  <a:pt x="943013" y="1086257"/>
                  <a:pt x="942844" y="1086257"/>
                  <a:pt x="942504" y="1086257"/>
                </a:cubicBezTo>
                <a:cubicBezTo>
                  <a:pt x="942504" y="1090164"/>
                  <a:pt x="942674" y="1094241"/>
                  <a:pt x="942504" y="1098147"/>
                </a:cubicBezTo>
                <a:cubicBezTo>
                  <a:pt x="942334" y="1100865"/>
                  <a:pt x="940805" y="1103073"/>
                  <a:pt x="937748" y="1103073"/>
                </a:cubicBezTo>
                <a:cubicBezTo>
                  <a:pt x="934690" y="1103243"/>
                  <a:pt x="933501" y="1101205"/>
                  <a:pt x="932822" y="1098317"/>
                </a:cubicBezTo>
                <a:cubicBezTo>
                  <a:pt x="928066" y="1076066"/>
                  <a:pt x="919573" y="1054833"/>
                  <a:pt x="912269" y="1033261"/>
                </a:cubicBezTo>
                <a:cubicBezTo>
                  <a:pt x="905645" y="1013897"/>
                  <a:pt x="897152" y="995213"/>
                  <a:pt x="893245" y="974830"/>
                </a:cubicBezTo>
                <a:cubicBezTo>
                  <a:pt x="892565" y="970753"/>
                  <a:pt x="888828" y="967526"/>
                  <a:pt x="888998" y="962940"/>
                </a:cubicBezTo>
                <a:cubicBezTo>
                  <a:pt x="888998" y="960562"/>
                  <a:pt x="889508" y="956145"/>
                  <a:pt x="893245" y="95920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0" name="Google Shape;600;p46"/>
          <p:cNvSpPr/>
          <p:nvPr/>
        </p:nvSpPr>
        <p:spPr>
          <a:xfrm>
            <a:off x="207072" y="4199169"/>
            <a:ext cx="1621167" cy="2580783"/>
          </a:xfrm>
          <a:custGeom>
            <a:avLst/>
            <a:gdLst/>
            <a:ahLst/>
            <a:cxnLst/>
            <a:rect l="l" t="t" r="r" b="b"/>
            <a:pathLst>
              <a:path w="1136356" h="1808998" extrusionOk="0">
                <a:moveTo>
                  <a:pt x="1127628" y="671962"/>
                </a:moveTo>
                <a:cubicBezTo>
                  <a:pt x="1090089" y="653957"/>
                  <a:pt x="1052720" y="635612"/>
                  <a:pt x="1015351" y="617607"/>
                </a:cubicBezTo>
                <a:cubicBezTo>
                  <a:pt x="1003121" y="611662"/>
                  <a:pt x="1001932" y="611832"/>
                  <a:pt x="995308" y="623383"/>
                </a:cubicBezTo>
                <a:cubicBezTo>
                  <a:pt x="981549" y="647503"/>
                  <a:pt x="967621" y="671453"/>
                  <a:pt x="953862" y="695573"/>
                </a:cubicBezTo>
                <a:cubicBezTo>
                  <a:pt x="918022" y="757911"/>
                  <a:pt x="882182" y="820079"/>
                  <a:pt x="846341" y="882418"/>
                </a:cubicBezTo>
                <a:cubicBezTo>
                  <a:pt x="841416" y="891080"/>
                  <a:pt x="840906" y="891080"/>
                  <a:pt x="833093" y="885305"/>
                </a:cubicBezTo>
                <a:cubicBezTo>
                  <a:pt x="814748" y="871547"/>
                  <a:pt x="796063" y="858128"/>
                  <a:pt x="778228" y="844029"/>
                </a:cubicBezTo>
                <a:cubicBezTo>
                  <a:pt x="762261" y="831460"/>
                  <a:pt x="744766" y="827043"/>
                  <a:pt x="725062" y="830441"/>
                </a:cubicBezTo>
                <a:cubicBezTo>
                  <a:pt x="721665" y="830950"/>
                  <a:pt x="718268" y="831630"/>
                  <a:pt x="715041" y="830271"/>
                </a:cubicBezTo>
                <a:cubicBezTo>
                  <a:pt x="709435" y="827893"/>
                  <a:pt x="704000" y="828912"/>
                  <a:pt x="698564" y="831120"/>
                </a:cubicBezTo>
                <a:cubicBezTo>
                  <a:pt x="692789" y="833328"/>
                  <a:pt x="687014" y="835536"/>
                  <a:pt x="680559" y="834687"/>
                </a:cubicBezTo>
                <a:cubicBezTo>
                  <a:pt x="658308" y="831969"/>
                  <a:pt x="636736" y="826194"/>
                  <a:pt x="614654" y="823137"/>
                </a:cubicBezTo>
                <a:cubicBezTo>
                  <a:pt x="611427" y="822627"/>
                  <a:pt x="608879" y="820929"/>
                  <a:pt x="606671" y="818551"/>
                </a:cubicBezTo>
                <a:cubicBezTo>
                  <a:pt x="600895" y="812096"/>
                  <a:pt x="593422" y="809208"/>
                  <a:pt x="584929" y="808189"/>
                </a:cubicBezTo>
                <a:cubicBezTo>
                  <a:pt x="573208" y="806830"/>
                  <a:pt x="563017" y="800715"/>
                  <a:pt x="552146" y="796639"/>
                </a:cubicBezTo>
                <a:cubicBezTo>
                  <a:pt x="549258" y="795620"/>
                  <a:pt x="546710" y="793411"/>
                  <a:pt x="545351" y="790524"/>
                </a:cubicBezTo>
                <a:cubicBezTo>
                  <a:pt x="535500" y="770990"/>
                  <a:pt x="516306" y="772349"/>
                  <a:pt x="499490" y="772689"/>
                </a:cubicBezTo>
                <a:cubicBezTo>
                  <a:pt x="489977" y="772858"/>
                  <a:pt x="482164" y="772519"/>
                  <a:pt x="475709" y="765555"/>
                </a:cubicBezTo>
                <a:cubicBezTo>
                  <a:pt x="468405" y="757571"/>
                  <a:pt x="459912" y="752815"/>
                  <a:pt x="449381" y="751796"/>
                </a:cubicBezTo>
                <a:cubicBezTo>
                  <a:pt x="443606" y="751286"/>
                  <a:pt x="439869" y="748399"/>
                  <a:pt x="440209" y="741944"/>
                </a:cubicBezTo>
                <a:cubicBezTo>
                  <a:pt x="440548" y="733961"/>
                  <a:pt x="435623" y="730394"/>
                  <a:pt x="428319" y="728865"/>
                </a:cubicBezTo>
                <a:cubicBezTo>
                  <a:pt x="424921" y="728186"/>
                  <a:pt x="421524" y="728016"/>
                  <a:pt x="418127" y="727846"/>
                </a:cubicBezTo>
                <a:cubicBezTo>
                  <a:pt x="407426" y="727336"/>
                  <a:pt x="402840" y="720542"/>
                  <a:pt x="406916" y="710520"/>
                </a:cubicBezTo>
                <a:cubicBezTo>
                  <a:pt x="409464" y="704405"/>
                  <a:pt x="411333" y="698290"/>
                  <a:pt x="413541" y="692175"/>
                </a:cubicBezTo>
                <a:cubicBezTo>
                  <a:pt x="417278" y="682663"/>
                  <a:pt x="417108" y="672132"/>
                  <a:pt x="421354" y="662620"/>
                </a:cubicBezTo>
                <a:cubicBezTo>
                  <a:pt x="428319" y="646993"/>
                  <a:pt x="427469" y="632045"/>
                  <a:pt x="419656" y="616928"/>
                </a:cubicBezTo>
                <a:cubicBezTo>
                  <a:pt x="413031" y="604189"/>
                  <a:pt x="406747" y="591109"/>
                  <a:pt x="403349" y="577011"/>
                </a:cubicBezTo>
                <a:cubicBezTo>
                  <a:pt x="399782" y="562403"/>
                  <a:pt x="394177" y="548475"/>
                  <a:pt x="389081" y="534376"/>
                </a:cubicBezTo>
                <a:cubicBezTo>
                  <a:pt x="381098" y="512295"/>
                  <a:pt x="370567" y="491062"/>
                  <a:pt x="367849" y="467452"/>
                </a:cubicBezTo>
                <a:cubicBezTo>
                  <a:pt x="366490" y="455392"/>
                  <a:pt x="364791" y="443162"/>
                  <a:pt x="373794" y="432631"/>
                </a:cubicBezTo>
                <a:cubicBezTo>
                  <a:pt x="375323" y="430932"/>
                  <a:pt x="375832" y="428554"/>
                  <a:pt x="376681" y="426516"/>
                </a:cubicBezTo>
                <a:cubicBezTo>
                  <a:pt x="379739" y="418872"/>
                  <a:pt x="379060" y="412588"/>
                  <a:pt x="372265" y="406812"/>
                </a:cubicBezTo>
                <a:cubicBezTo>
                  <a:pt x="364452" y="400188"/>
                  <a:pt x="357487" y="392884"/>
                  <a:pt x="350693" y="385240"/>
                </a:cubicBezTo>
                <a:cubicBezTo>
                  <a:pt x="345258" y="379125"/>
                  <a:pt x="345597" y="375558"/>
                  <a:pt x="351542" y="370123"/>
                </a:cubicBezTo>
                <a:cubicBezTo>
                  <a:pt x="357657" y="364517"/>
                  <a:pt x="362753" y="363838"/>
                  <a:pt x="370736" y="368764"/>
                </a:cubicBezTo>
                <a:cubicBezTo>
                  <a:pt x="380249" y="374539"/>
                  <a:pt x="389931" y="379635"/>
                  <a:pt x="400292" y="383542"/>
                </a:cubicBezTo>
                <a:cubicBezTo>
                  <a:pt x="414900" y="388977"/>
                  <a:pt x="424752" y="384901"/>
                  <a:pt x="430697" y="370972"/>
                </a:cubicBezTo>
                <a:cubicBezTo>
                  <a:pt x="433584" y="364178"/>
                  <a:pt x="438001" y="360101"/>
                  <a:pt x="444795" y="357383"/>
                </a:cubicBezTo>
                <a:cubicBezTo>
                  <a:pt x="454647" y="353646"/>
                  <a:pt x="459403" y="342945"/>
                  <a:pt x="468915" y="338529"/>
                </a:cubicBezTo>
                <a:cubicBezTo>
                  <a:pt x="469934" y="338019"/>
                  <a:pt x="470104" y="335981"/>
                  <a:pt x="470444" y="334622"/>
                </a:cubicBezTo>
                <a:cubicBezTo>
                  <a:pt x="474011" y="323921"/>
                  <a:pt x="475200" y="322902"/>
                  <a:pt x="485901" y="322732"/>
                </a:cubicBezTo>
                <a:cubicBezTo>
                  <a:pt x="500509" y="322392"/>
                  <a:pt x="505435" y="317466"/>
                  <a:pt x="506114" y="302689"/>
                </a:cubicBezTo>
                <a:cubicBezTo>
                  <a:pt x="506624" y="289949"/>
                  <a:pt x="505265" y="277210"/>
                  <a:pt x="503566" y="264640"/>
                </a:cubicBezTo>
                <a:cubicBezTo>
                  <a:pt x="501868" y="252580"/>
                  <a:pt x="503906" y="241539"/>
                  <a:pt x="510700" y="231518"/>
                </a:cubicBezTo>
                <a:cubicBezTo>
                  <a:pt x="512908" y="228121"/>
                  <a:pt x="514267" y="224554"/>
                  <a:pt x="514607" y="220477"/>
                </a:cubicBezTo>
                <a:cubicBezTo>
                  <a:pt x="515626" y="209776"/>
                  <a:pt x="516475" y="199075"/>
                  <a:pt x="518344" y="188543"/>
                </a:cubicBezTo>
                <a:cubicBezTo>
                  <a:pt x="521231" y="172237"/>
                  <a:pt x="522081" y="155251"/>
                  <a:pt x="532782" y="141153"/>
                </a:cubicBezTo>
                <a:cubicBezTo>
                  <a:pt x="534820" y="138435"/>
                  <a:pt x="535500" y="134698"/>
                  <a:pt x="534480" y="131301"/>
                </a:cubicBezTo>
                <a:cubicBezTo>
                  <a:pt x="531933" y="123487"/>
                  <a:pt x="531593" y="114655"/>
                  <a:pt x="527686" y="107860"/>
                </a:cubicBezTo>
                <a:cubicBezTo>
                  <a:pt x="518853" y="92233"/>
                  <a:pt x="514607" y="73379"/>
                  <a:pt x="498980" y="61829"/>
                </a:cubicBezTo>
                <a:cubicBezTo>
                  <a:pt x="498131" y="61149"/>
                  <a:pt x="497451" y="60130"/>
                  <a:pt x="496772" y="59281"/>
                </a:cubicBezTo>
                <a:cubicBezTo>
                  <a:pt x="490147" y="50108"/>
                  <a:pt x="481145" y="43484"/>
                  <a:pt x="471293" y="38728"/>
                </a:cubicBezTo>
                <a:cubicBezTo>
                  <a:pt x="461101" y="33802"/>
                  <a:pt x="452439" y="27008"/>
                  <a:pt x="445644" y="18345"/>
                </a:cubicBezTo>
                <a:cubicBezTo>
                  <a:pt x="439699" y="10871"/>
                  <a:pt x="432056" y="7983"/>
                  <a:pt x="423223" y="5945"/>
                </a:cubicBezTo>
                <a:cubicBezTo>
                  <a:pt x="409634" y="3397"/>
                  <a:pt x="395706" y="1868"/>
                  <a:pt x="381777" y="0"/>
                </a:cubicBezTo>
                <a:cubicBezTo>
                  <a:pt x="378890" y="0"/>
                  <a:pt x="376172" y="0"/>
                  <a:pt x="373284" y="0"/>
                </a:cubicBezTo>
                <a:cubicBezTo>
                  <a:pt x="363772" y="3227"/>
                  <a:pt x="354430" y="6964"/>
                  <a:pt x="344918" y="9852"/>
                </a:cubicBezTo>
                <a:cubicBezTo>
                  <a:pt x="327932" y="14778"/>
                  <a:pt x="313154" y="23780"/>
                  <a:pt x="300075" y="35161"/>
                </a:cubicBezTo>
                <a:cubicBezTo>
                  <a:pt x="288695" y="45013"/>
                  <a:pt x="280202" y="57412"/>
                  <a:pt x="273407" y="71001"/>
                </a:cubicBezTo>
                <a:cubicBezTo>
                  <a:pt x="263216" y="91214"/>
                  <a:pt x="253194" y="111088"/>
                  <a:pt x="251156" y="134358"/>
                </a:cubicBezTo>
                <a:cubicBezTo>
                  <a:pt x="249797" y="150835"/>
                  <a:pt x="246909" y="167311"/>
                  <a:pt x="243172" y="183618"/>
                </a:cubicBezTo>
                <a:cubicBezTo>
                  <a:pt x="239435" y="200603"/>
                  <a:pt x="234510" y="217929"/>
                  <a:pt x="237907" y="235594"/>
                </a:cubicBezTo>
                <a:cubicBezTo>
                  <a:pt x="240794" y="250202"/>
                  <a:pt x="234510" y="261583"/>
                  <a:pt x="227375" y="272794"/>
                </a:cubicBezTo>
                <a:cubicBezTo>
                  <a:pt x="224488" y="277380"/>
                  <a:pt x="221091" y="279758"/>
                  <a:pt x="214636" y="276530"/>
                </a:cubicBezTo>
                <a:cubicBezTo>
                  <a:pt x="205124" y="271605"/>
                  <a:pt x="196801" y="275681"/>
                  <a:pt x="194423" y="286382"/>
                </a:cubicBezTo>
                <a:cubicBezTo>
                  <a:pt x="190007" y="305237"/>
                  <a:pt x="181514" y="321713"/>
                  <a:pt x="167925" y="335641"/>
                </a:cubicBezTo>
                <a:cubicBezTo>
                  <a:pt x="162659" y="341077"/>
                  <a:pt x="157903" y="347192"/>
                  <a:pt x="153317" y="353307"/>
                </a:cubicBezTo>
                <a:cubicBezTo>
                  <a:pt x="140747" y="370123"/>
                  <a:pt x="126309" y="385240"/>
                  <a:pt x="115948" y="403585"/>
                </a:cubicBezTo>
                <a:cubicBezTo>
                  <a:pt x="99811" y="431612"/>
                  <a:pt x="81976" y="458449"/>
                  <a:pt x="59045" y="481550"/>
                </a:cubicBezTo>
                <a:cubicBezTo>
                  <a:pt x="55138" y="485627"/>
                  <a:pt x="51062" y="489703"/>
                  <a:pt x="49193" y="495139"/>
                </a:cubicBezTo>
                <a:cubicBezTo>
                  <a:pt x="39681" y="521807"/>
                  <a:pt x="33057" y="549494"/>
                  <a:pt x="29320" y="577181"/>
                </a:cubicBezTo>
                <a:cubicBezTo>
                  <a:pt x="25753" y="604698"/>
                  <a:pt x="23035" y="632895"/>
                  <a:pt x="29320" y="660752"/>
                </a:cubicBezTo>
                <a:cubicBezTo>
                  <a:pt x="30169" y="664658"/>
                  <a:pt x="29320" y="667546"/>
                  <a:pt x="25753" y="670264"/>
                </a:cubicBezTo>
                <a:cubicBezTo>
                  <a:pt x="3841" y="686230"/>
                  <a:pt x="-2104" y="709331"/>
                  <a:pt x="614" y="734131"/>
                </a:cubicBezTo>
                <a:cubicBezTo>
                  <a:pt x="3501" y="762497"/>
                  <a:pt x="10126" y="790354"/>
                  <a:pt x="17600" y="818041"/>
                </a:cubicBezTo>
                <a:cubicBezTo>
                  <a:pt x="23375" y="838934"/>
                  <a:pt x="30509" y="859656"/>
                  <a:pt x="34416" y="881059"/>
                </a:cubicBezTo>
                <a:cubicBezTo>
                  <a:pt x="38492" y="903480"/>
                  <a:pt x="44098" y="925052"/>
                  <a:pt x="53949" y="945435"/>
                </a:cubicBezTo>
                <a:cubicBezTo>
                  <a:pt x="59725" y="957325"/>
                  <a:pt x="61763" y="969555"/>
                  <a:pt x="61763" y="982295"/>
                </a:cubicBezTo>
                <a:cubicBezTo>
                  <a:pt x="61763" y="992996"/>
                  <a:pt x="60574" y="1003697"/>
                  <a:pt x="59894" y="1014398"/>
                </a:cubicBezTo>
                <a:cubicBezTo>
                  <a:pt x="57856" y="1042934"/>
                  <a:pt x="53440" y="1071131"/>
                  <a:pt x="54289" y="1099837"/>
                </a:cubicBezTo>
                <a:cubicBezTo>
                  <a:pt x="55138" y="1126335"/>
                  <a:pt x="63801" y="1149436"/>
                  <a:pt x="79768" y="1170498"/>
                </a:cubicBezTo>
                <a:cubicBezTo>
                  <a:pt x="85204" y="1177632"/>
                  <a:pt x="92847" y="1181709"/>
                  <a:pt x="97943" y="1188673"/>
                </a:cubicBezTo>
                <a:cubicBezTo>
                  <a:pt x="102189" y="1194449"/>
                  <a:pt x="108814" y="1197676"/>
                  <a:pt x="115269" y="1200903"/>
                </a:cubicBezTo>
                <a:cubicBezTo>
                  <a:pt x="123252" y="1205150"/>
                  <a:pt x="131575" y="1208377"/>
                  <a:pt x="140408" y="1210755"/>
                </a:cubicBezTo>
                <a:cubicBezTo>
                  <a:pt x="158922" y="1215851"/>
                  <a:pt x="177267" y="1221966"/>
                  <a:pt x="196801" y="1222985"/>
                </a:cubicBezTo>
                <a:cubicBezTo>
                  <a:pt x="211239" y="1223834"/>
                  <a:pt x="225677" y="1224514"/>
                  <a:pt x="239945" y="1225872"/>
                </a:cubicBezTo>
                <a:cubicBezTo>
                  <a:pt x="255402" y="1227401"/>
                  <a:pt x="255232" y="1227741"/>
                  <a:pt x="259649" y="1242349"/>
                </a:cubicBezTo>
                <a:cubicBezTo>
                  <a:pt x="261517" y="1248294"/>
                  <a:pt x="262536" y="1255428"/>
                  <a:pt x="270690" y="1256787"/>
                </a:cubicBezTo>
                <a:cubicBezTo>
                  <a:pt x="282410" y="1258655"/>
                  <a:pt x="293790" y="1257126"/>
                  <a:pt x="304661" y="1252031"/>
                </a:cubicBezTo>
                <a:cubicBezTo>
                  <a:pt x="310946" y="1249143"/>
                  <a:pt x="313834" y="1244387"/>
                  <a:pt x="314004" y="1237253"/>
                </a:cubicBezTo>
                <a:cubicBezTo>
                  <a:pt x="314004" y="1223834"/>
                  <a:pt x="314683" y="1223494"/>
                  <a:pt x="327762" y="1223494"/>
                </a:cubicBezTo>
                <a:cubicBezTo>
                  <a:pt x="331159" y="1223494"/>
                  <a:pt x="334556" y="1223834"/>
                  <a:pt x="337954" y="1224174"/>
                </a:cubicBezTo>
                <a:cubicBezTo>
                  <a:pt x="341351" y="1224514"/>
                  <a:pt x="344578" y="1226212"/>
                  <a:pt x="344578" y="1229779"/>
                </a:cubicBezTo>
                <a:cubicBezTo>
                  <a:pt x="344408" y="1240141"/>
                  <a:pt x="351203" y="1241160"/>
                  <a:pt x="359016" y="1241500"/>
                </a:cubicBezTo>
                <a:cubicBezTo>
                  <a:pt x="365980" y="1241839"/>
                  <a:pt x="367509" y="1245576"/>
                  <a:pt x="365811" y="1251861"/>
                </a:cubicBezTo>
                <a:cubicBezTo>
                  <a:pt x="364112" y="1258485"/>
                  <a:pt x="358846" y="1260184"/>
                  <a:pt x="353241" y="1261543"/>
                </a:cubicBezTo>
                <a:cubicBezTo>
                  <a:pt x="350693" y="1262222"/>
                  <a:pt x="346447" y="1261883"/>
                  <a:pt x="347636" y="1266639"/>
                </a:cubicBezTo>
                <a:cubicBezTo>
                  <a:pt x="350014" y="1277340"/>
                  <a:pt x="348655" y="1288041"/>
                  <a:pt x="348315" y="1298742"/>
                </a:cubicBezTo>
                <a:cubicBezTo>
                  <a:pt x="348145" y="1304347"/>
                  <a:pt x="346447" y="1310462"/>
                  <a:pt x="348994" y="1315558"/>
                </a:cubicBezTo>
                <a:cubicBezTo>
                  <a:pt x="352222" y="1322013"/>
                  <a:pt x="350014" y="1328807"/>
                  <a:pt x="349504" y="1334582"/>
                </a:cubicBezTo>
                <a:cubicBezTo>
                  <a:pt x="348485" y="1345623"/>
                  <a:pt x="347975" y="1356324"/>
                  <a:pt x="348994" y="1367365"/>
                </a:cubicBezTo>
                <a:cubicBezTo>
                  <a:pt x="349504" y="1372801"/>
                  <a:pt x="349504" y="1378236"/>
                  <a:pt x="349164" y="1383502"/>
                </a:cubicBezTo>
                <a:cubicBezTo>
                  <a:pt x="348825" y="1392504"/>
                  <a:pt x="346616" y="1401846"/>
                  <a:pt x="347975" y="1410679"/>
                </a:cubicBezTo>
                <a:cubicBezTo>
                  <a:pt x="349844" y="1421720"/>
                  <a:pt x="349674" y="1433100"/>
                  <a:pt x="349164" y="1443802"/>
                </a:cubicBezTo>
                <a:cubicBezTo>
                  <a:pt x="348145" y="1461637"/>
                  <a:pt x="348485" y="1479472"/>
                  <a:pt x="346616" y="1497137"/>
                </a:cubicBezTo>
                <a:cubicBezTo>
                  <a:pt x="345767" y="1505291"/>
                  <a:pt x="343559" y="1506989"/>
                  <a:pt x="336255" y="1503932"/>
                </a:cubicBezTo>
                <a:cubicBezTo>
                  <a:pt x="321647" y="1497987"/>
                  <a:pt x="306700" y="1493061"/>
                  <a:pt x="292431" y="1486096"/>
                </a:cubicBezTo>
                <a:cubicBezTo>
                  <a:pt x="267802" y="1474206"/>
                  <a:pt x="242323" y="1463845"/>
                  <a:pt x="216335" y="1454842"/>
                </a:cubicBezTo>
                <a:cubicBezTo>
                  <a:pt x="203425" y="1450426"/>
                  <a:pt x="194593" y="1454333"/>
                  <a:pt x="193743" y="1467922"/>
                </a:cubicBezTo>
                <a:cubicBezTo>
                  <a:pt x="192384" y="1489833"/>
                  <a:pt x="184911" y="1513104"/>
                  <a:pt x="201387" y="1533147"/>
                </a:cubicBezTo>
                <a:cubicBezTo>
                  <a:pt x="202406" y="1534336"/>
                  <a:pt x="202916" y="1536205"/>
                  <a:pt x="203086" y="1537903"/>
                </a:cubicBezTo>
                <a:cubicBezTo>
                  <a:pt x="203255" y="1541301"/>
                  <a:pt x="204614" y="1543509"/>
                  <a:pt x="208012" y="1545037"/>
                </a:cubicBezTo>
                <a:cubicBezTo>
                  <a:pt x="212598" y="1547076"/>
                  <a:pt x="212937" y="1551662"/>
                  <a:pt x="212598" y="1556078"/>
                </a:cubicBezTo>
                <a:cubicBezTo>
                  <a:pt x="212258" y="1560665"/>
                  <a:pt x="208181" y="1560834"/>
                  <a:pt x="205124" y="1561854"/>
                </a:cubicBezTo>
                <a:cubicBezTo>
                  <a:pt x="183212" y="1568478"/>
                  <a:pt x="160791" y="1572894"/>
                  <a:pt x="138369" y="1577650"/>
                </a:cubicBezTo>
                <a:cubicBezTo>
                  <a:pt x="116797" y="1582237"/>
                  <a:pt x="95225" y="1586653"/>
                  <a:pt x="73653" y="1591579"/>
                </a:cubicBezTo>
                <a:cubicBezTo>
                  <a:pt x="64651" y="1593617"/>
                  <a:pt x="55818" y="1597524"/>
                  <a:pt x="54119" y="1608055"/>
                </a:cubicBezTo>
                <a:cubicBezTo>
                  <a:pt x="49873" y="1634893"/>
                  <a:pt x="44098" y="1662070"/>
                  <a:pt x="66009" y="1685001"/>
                </a:cubicBezTo>
                <a:cubicBezTo>
                  <a:pt x="66009" y="1695363"/>
                  <a:pt x="74502" y="1696722"/>
                  <a:pt x="81467" y="1699949"/>
                </a:cubicBezTo>
                <a:cubicBezTo>
                  <a:pt x="91658" y="1704535"/>
                  <a:pt x="107625" y="1703006"/>
                  <a:pt x="115608" y="1695193"/>
                </a:cubicBezTo>
                <a:cubicBezTo>
                  <a:pt x="127838" y="1683303"/>
                  <a:pt x="134802" y="1668695"/>
                  <a:pt x="134123" y="1651199"/>
                </a:cubicBezTo>
                <a:cubicBezTo>
                  <a:pt x="133953" y="1647463"/>
                  <a:pt x="133274" y="1644065"/>
                  <a:pt x="131235" y="1640668"/>
                </a:cubicBezTo>
                <a:cubicBezTo>
                  <a:pt x="125290" y="1631156"/>
                  <a:pt x="126819" y="1627759"/>
                  <a:pt x="137860" y="1626400"/>
                </a:cubicBezTo>
                <a:cubicBezTo>
                  <a:pt x="171832" y="1621984"/>
                  <a:pt x="205634" y="1616548"/>
                  <a:pt x="239775" y="1615529"/>
                </a:cubicBezTo>
                <a:cubicBezTo>
                  <a:pt x="241813" y="1615529"/>
                  <a:pt x="244531" y="1615699"/>
                  <a:pt x="245550" y="1614680"/>
                </a:cubicBezTo>
                <a:cubicBezTo>
                  <a:pt x="250986" y="1608055"/>
                  <a:pt x="258969" y="1609754"/>
                  <a:pt x="265933" y="1608395"/>
                </a:cubicBezTo>
                <a:cubicBezTo>
                  <a:pt x="282580" y="1605337"/>
                  <a:pt x="299396" y="1602790"/>
                  <a:pt x="316042" y="1599902"/>
                </a:cubicBezTo>
                <a:cubicBezTo>
                  <a:pt x="327083" y="1598033"/>
                  <a:pt x="338124" y="1597694"/>
                  <a:pt x="348994" y="1599053"/>
                </a:cubicBezTo>
                <a:cubicBezTo>
                  <a:pt x="356468" y="1600072"/>
                  <a:pt x="363432" y="1602790"/>
                  <a:pt x="364112" y="1612132"/>
                </a:cubicBezTo>
                <a:cubicBezTo>
                  <a:pt x="365471" y="1630816"/>
                  <a:pt x="368698" y="1649161"/>
                  <a:pt x="368528" y="1668015"/>
                </a:cubicBezTo>
                <a:cubicBezTo>
                  <a:pt x="368358" y="1680585"/>
                  <a:pt x="366150" y="1682453"/>
                  <a:pt x="353750" y="1679906"/>
                </a:cubicBezTo>
                <a:cubicBezTo>
                  <a:pt x="348655" y="1678886"/>
                  <a:pt x="346107" y="1680075"/>
                  <a:pt x="345427" y="1685171"/>
                </a:cubicBezTo>
                <a:cubicBezTo>
                  <a:pt x="345088" y="1688229"/>
                  <a:pt x="344578" y="1691286"/>
                  <a:pt x="344578" y="1694513"/>
                </a:cubicBezTo>
                <a:cubicBezTo>
                  <a:pt x="344748" y="1726107"/>
                  <a:pt x="348825" y="1756852"/>
                  <a:pt x="361394" y="1786067"/>
                </a:cubicBezTo>
                <a:cubicBezTo>
                  <a:pt x="363772" y="1791503"/>
                  <a:pt x="367000" y="1796259"/>
                  <a:pt x="372435" y="1798297"/>
                </a:cubicBezTo>
                <a:cubicBezTo>
                  <a:pt x="387722" y="1804072"/>
                  <a:pt x="403349" y="1808829"/>
                  <a:pt x="419995" y="1808998"/>
                </a:cubicBezTo>
                <a:cubicBezTo>
                  <a:pt x="425771" y="1809168"/>
                  <a:pt x="431376" y="1807639"/>
                  <a:pt x="435453" y="1803223"/>
                </a:cubicBezTo>
                <a:cubicBezTo>
                  <a:pt x="448532" y="1789295"/>
                  <a:pt x="456006" y="1772988"/>
                  <a:pt x="456006" y="1753624"/>
                </a:cubicBezTo>
                <a:cubicBezTo>
                  <a:pt x="456006" y="1743263"/>
                  <a:pt x="450570" y="1736639"/>
                  <a:pt x="441568" y="1732562"/>
                </a:cubicBezTo>
                <a:cubicBezTo>
                  <a:pt x="438510" y="1731203"/>
                  <a:pt x="435283" y="1729844"/>
                  <a:pt x="432056" y="1729165"/>
                </a:cubicBezTo>
                <a:cubicBezTo>
                  <a:pt x="422374" y="1727126"/>
                  <a:pt x="418297" y="1721181"/>
                  <a:pt x="417108" y="1711499"/>
                </a:cubicBezTo>
                <a:cubicBezTo>
                  <a:pt x="413371" y="1679736"/>
                  <a:pt x="412692" y="1647632"/>
                  <a:pt x="410653" y="1615869"/>
                </a:cubicBezTo>
                <a:cubicBezTo>
                  <a:pt x="409804" y="1603299"/>
                  <a:pt x="413201" y="1599562"/>
                  <a:pt x="425771" y="1597694"/>
                </a:cubicBezTo>
                <a:cubicBezTo>
                  <a:pt x="442417" y="1595316"/>
                  <a:pt x="459063" y="1597524"/>
                  <a:pt x="475709" y="1599053"/>
                </a:cubicBezTo>
                <a:cubicBezTo>
                  <a:pt x="502377" y="1601770"/>
                  <a:pt x="529045" y="1605847"/>
                  <a:pt x="555713" y="1608395"/>
                </a:cubicBezTo>
                <a:cubicBezTo>
                  <a:pt x="591553" y="1611792"/>
                  <a:pt x="627223" y="1614850"/>
                  <a:pt x="662894" y="1618926"/>
                </a:cubicBezTo>
                <a:cubicBezTo>
                  <a:pt x="670537" y="1619775"/>
                  <a:pt x="674105" y="1623173"/>
                  <a:pt x="671726" y="1630477"/>
                </a:cubicBezTo>
                <a:cubicBezTo>
                  <a:pt x="665951" y="1647802"/>
                  <a:pt x="672916" y="1663259"/>
                  <a:pt x="680389" y="1677188"/>
                </a:cubicBezTo>
                <a:cubicBezTo>
                  <a:pt x="686844" y="1689418"/>
                  <a:pt x="691770" y="1701478"/>
                  <a:pt x="694488" y="1714896"/>
                </a:cubicBezTo>
                <a:cubicBezTo>
                  <a:pt x="698904" y="1736299"/>
                  <a:pt x="712493" y="1748019"/>
                  <a:pt x="733725" y="1752945"/>
                </a:cubicBezTo>
                <a:cubicBezTo>
                  <a:pt x="755637" y="1758041"/>
                  <a:pt x="777888" y="1758890"/>
                  <a:pt x="800140" y="1760758"/>
                </a:cubicBezTo>
                <a:cubicBezTo>
                  <a:pt x="802858" y="1760928"/>
                  <a:pt x="805915" y="1761438"/>
                  <a:pt x="808463" y="1759739"/>
                </a:cubicBezTo>
                <a:cubicBezTo>
                  <a:pt x="813729" y="1755832"/>
                  <a:pt x="819504" y="1756512"/>
                  <a:pt x="825449" y="1757022"/>
                </a:cubicBezTo>
                <a:cubicBezTo>
                  <a:pt x="842605" y="1758041"/>
                  <a:pt x="858911" y="1762117"/>
                  <a:pt x="875217" y="1766873"/>
                </a:cubicBezTo>
                <a:cubicBezTo>
                  <a:pt x="906981" y="1776386"/>
                  <a:pt x="939084" y="1781651"/>
                  <a:pt x="972207" y="1778594"/>
                </a:cubicBezTo>
                <a:cubicBezTo>
                  <a:pt x="999724" y="1776046"/>
                  <a:pt x="1027411" y="1773498"/>
                  <a:pt x="1054589" y="1768572"/>
                </a:cubicBezTo>
                <a:cubicBezTo>
                  <a:pt x="1070725" y="1765684"/>
                  <a:pt x="1085673" y="1761608"/>
                  <a:pt x="1096204" y="1747339"/>
                </a:cubicBezTo>
                <a:cubicBezTo>
                  <a:pt x="1101979" y="1739526"/>
                  <a:pt x="1104527" y="1727806"/>
                  <a:pt x="1099771" y="1719483"/>
                </a:cubicBezTo>
                <a:cubicBezTo>
                  <a:pt x="1087371" y="1697401"/>
                  <a:pt x="1068857" y="1685171"/>
                  <a:pt x="1043038" y="1684662"/>
                </a:cubicBezTo>
                <a:cubicBezTo>
                  <a:pt x="1036074" y="1684492"/>
                  <a:pt x="1028430" y="1685851"/>
                  <a:pt x="1022145" y="1682623"/>
                </a:cubicBezTo>
                <a:cubicBezTo>
                  <a:pt x="1015011" y="1678886"/>
                  <a:pt x="1008387" y="1677867"/>
                  <a:pt x="1001253" y="1681434"/>
                </a:cubicBezTo>
                <a:cubicBezTo>
                  <a:pt x="999215" y="1682453"/>
                  <a:pt x="995987" y="1683473"/>
                  <a:pt x="995308" y="1680755"/>
                </a:cubicBezTo>
                <a:cubicBezTo>
                  <a:pt x="993609" y="1672432"/>
                  <a:pt x="986305" y="1673111"/>
                  <a:pt x="980870" y="1671243"/>
                </a:cubicBezTo>
                <a:cubicBezTo>
                  <a:pt x="969319" y="1667336"/>
                  <a:pt x="957769" y="1663939"/>
                  <a:pt x="948257" y="1655616"/>
                </a:cubicBezTo>
                <a:cubicBezTo>
                  <a:pt x="947068" y="1654597"/>
                  <a:pt x="945029" y="1653917"/>
                  <a:pt x="945539" y="1651879"/>
                </a:cubicBezTo>
                <a:cubicBezTo>
                  <a:pt x="946049" y="1649501"/>
                  <a:pt x="948427" y="1649331"/>
                  <a:pt x="950295" y="1649331"/>
                </a:cubicBezTo>
                <a:cubicBezTo>
                  <a:pt x="955051" y="1649161"/>
                  <a:pt x="959977" y="1648991"/>
                  <a:pt x="964733" y="1648991"/>
                </a:cubicBezTo>
                <a:cubicBezTo>
                  <a:pt x="989023" y="1648991"/>
                  <a:pt x="1013483" y="1649840"/>
                  <a:pt x="1037773" y="1646783"/>
                </a:cubicBezTo>
                <a:cubicBezTo>
                  <a:pt x="1055947" y="1644575"/>
                  <a:pt x="1075821" y="1645084"/>
                  <a:pt x="1088560" y="1626740"/>
                </a:cubicBezTo>
                <a:cubicBezTo>
                  <a:pt x="1093147" y="1619945"/>
                  <a:pt x="1097053" y="1614510"/>
                  <a:pt x="1092467" y="1607206"/>
                </a:cubicBezTo>
                <a:cubicBezTo>
                  <a:pt x="1087202" y="1598883"/>
                  <a:pt x="1084144" y="1588182"/>
                  <a:pt x="1071235" y="1587842"/>
                </a:cubicBezTo>
                <a:cubicBezTo>
                  <a:pt x="1066819" y="1587842"/>
                  <a:pt x="1061383" y="1589880"/>
                  <a:pt x="1058326" y="1584105"/>
                </a:cubicBezTo>
                <a:cubicBezTo>
                  <a:pt x="1057646" y="1582916"/>
                  <a:pt x="1056627" y="1583426"/>
                  <a:pt x="1055947" y="1584615"/>
                </a:cubicBezTo>
                <a:cubicBezTo>
                  <a:pt x="1053230" y="1589880"/>
                  <a:pt x="1048474" y="1588012"/>
                  <a:pt x="1044737" y="1587332"/>
                </a:cubicBezTo>
                <a:cubicBezTo>
                  <a:pt x="1039471" y="1586483"/>
                  <a:pt x="1034715" y="1583595"/>
                  <a:pt x="1029959" y="1581387"/>
                </a:cubicBezTo>
                <a:cubicBezTo>
                  <a:pt x="1021296" y="1577650"/>
                  <a:pt x="1014332" y="1569667"/>
                  <a:pt x="1003461" y="1570347"/>
                </a:cubicBezTo>
                <a:cubicBezTo>
                  <a:pt x="998195" y="1570686"/>
                  <a:pt x="994968" y="1566610"/>
                  <a:pt x="994968" y="1561514"/>
                </a:cubicBezTo>
                <a:cubicBezTo>
                  <a:pt x="994459" y="1537394"/>
                  <a:pt x="994119" y="1513444"/>
                  <a:pt x="995987" y="1489324"/>
                </a:cubicBezTo>
                <a:cubicBezTo>
                  <a:pt x="996327" y="1485757"/>
                  <a:pt x="998026" y="1483209"/>
                  <a:pt x="1001253" y="1482360"/>
                </a:cubicBezTo>
                <a:cubicBezTo>
                  <a:pt x="1008727" y="1480321"/>
                  <a:pt x="1008727" y="1474886"/>
                  <a:pt x="1008047" y="1468941"/>
                </a:cubicBezTo>
                <a:cubicBezTo>
                  <a:pt x="1007538" y="1465034"/>
                  <a:pt x="1006688" y="1461127"/>
                  <a:pt x="1006519" y="1457220"/>
                </a:cubicBezTo>
                <a:cubicBezTo>
                  <a:pt x="1005160" y="1434969"/>
                  <a:pt x="1005329" y="1412378"/>
                  <a:pt x="1002442" y="1390296"/>
                </a:cubicBezTo>
                <a:cubicBezTo>
                  <a:pt x="995648" y="1336451"/>
                  <a:pt x="1001593" y="1282775"/>
                  <a:pt x="1006519" y="1229439"/>
                </a:cubicBezTo>
                <a:cubicBezTo>
                  <a:pt x="1010425" y="1186635"/>
                  <a:pt x="1016370" y="1144170"/>
                  <a:pt x="1015691" y="1100856"/>
                </a:cubicBezTo>
                <a:cubicBezTo>
                  <a:pt x="1015351" y="1081832"/>
                  <a:pt x="1010595" y="1065356"/>
                  <a:pt x="999724" y="1050238"/>
                </a:cubicBezTo>
                <a:cubicBezTo>
                  <a:pt x="995817" y="1044803"/>
                  <a:pt x="993609" y="1039028"/>
                  <a:pt x="992760" y="1032403"/>
                </a:cubicBezTo>
                <a:cubicBezTo>
                  <a:pt x="991231" y="1022381"/>
                  <a:pt x="990042" y="1011850"/>
                  <a:pt x="983248" y="1004037"/>
                </a:cubicBezTo>
                <a:cubicBezTo>
                  <a:pt x="979001" y="999111"/>
                  <a:pt x="979171" y="996053"/>
                  <a:pt x="981719" y="990957"/>
                </a:cubicBezTo>
                <a:cubicBezTo>
                  <a:pt x="1032337" y="889891"/>
                  <a:pt x="1082785" y="788825"/>
                  <a:pt x="1133403" y="687759"/>
                </a:cubicBezTo>
                <a:cubicBezTo>
                  <a:pt x="1134592" y="685381"/>
                  <a:pt x="1135102" y="682324"/>
                  <a:pt x="1137819" y="680795"/>
                </a:cubicBezTo>
                <a:cubicBezTo>
                  <a:pt x="1137819" y="680285"/>
                  <a:pt x="1137819" y="679606"/>
                  <a:pt x="1137819" y="679096"/>
                </a:cubicBezTo>
                <a:cubicBezTo>
                  <a:pt x="1135442" y="675359"/>
                  <a:pt x="1131365" y="673831"/>
                  <a:pt x="1127628" y="671962"/>
                </a:cubicBezTo>
                <a:close/>
                <a:moveTo>
                  <a:pt x="187798" y="1154022"/>
                </a:moveTo>
                <a:cubicBezTo>
                  <a:pt x="172851" y="1168800"/>
                  <a:pt x="159432" y="1169479"/>
                  <a:pt x="143125" y="1155891"/>
                </a:cubicBezTo>
                <a:cubicBezTo>
                  <a:pt x="137690" y="1151304"/>
                  <a:pt x="130896" y="1148926"/>
                  <a:pt x="125630" y="1144000"/>
                </a:cubicBezTo>
                <a:cubicBezTo>
                  <a:pt x="108984" y="1128204"/>
                  <a:pt x="105417" y="1107481"/>
                  <a:pt x="103548" y="1086079"/>
                </a:cubicBezTo>
                <a:cubicBezTo>
                  <a:pt x="103039" y="1080813"/>
                  <a:pt x="103548" y="1075377"/>
                  <a:pt x="103548" y="1069942"/>
                </a:cubicBezTo>
                <a:cubicBezTo>
                  <a:pt x="104228" y="1045652"/>
                  <a:pt x="107455" y="1021532"/>
                  <a:pt x="107795" y="997242"/>
                </a:cubicBezTo>
                <a:cubicBezTo>
                  <a:pt x="107965" y="989938"/>
                  <a:pt x="113740" y="985012"/>
                  <a:pt x="120364" y="987051"/>
                </a:cubicBezTo>
                <a:cubicBezTo>
                  <a:pt x="125120" y="988410"/>
                  <a:pt x="126989" y="993335"/>
                  <a:pt x="128687" y="997072"/>
                </a:cubicBezTo>
                <a:cubicBezTo>
                  <a:pt x="134463" y="1008962"/>
                  <a:pt x="143125" y="1018135"/>
                  <a:pt x="152128" y="1027817"/>
                </a:cubicBezTo>
                <a:cubicBezTo>
                  <a:pt x="161810" y="1038178"/>
                  <a:pt x="168265" y="1051427"/>
                  <a:pt x="176078" y="1063317"/>
                </a:cubicBezTo>
                <a:cubicBezTo>
                  <a:pt x="176588" y="1064167"/>
                  <a:pt x="177097" y="1065695"/>
                  <a:pt x="176758" y="1066545"/>
                </a:cubicBezTo>
                <a:cubicBezTo>
                  <a:pt x="170643" y="1088796"/>
                  <a:pt x="183892" y="1106292"/>
                  <a:pt x="192215" y="1124636"/>
                </a:cubicBezTo>
                <a:cubicBezTo>
                  <a:pt x="199858" y="1141453"/>
                  <a:pt x="201047" y="1140943"/>
                  <a:pt x="187798" y="1154022"/>
                </a:cubicBezTo>
                <a:close/>
                <a:moveTo>
                  <a:pt x="795724" y="1195638"/>
                </a:moveTo>
                <a:cubicBezTo>
                  <a:pt x="790458" y="1223155"/>
                  <a:pt x="786211" y="1250842"/>
                  <a:pt x="783663" y="1278699"/>
                </a:cubicBezTo>
                <a:cubicBezTo>
                  <a:pt x="782135" y="1295854"/>
                  <a:pt x="782305" y="1313180"/>
                  <a:pt x="782305" y="1330506"/>
                </a:cubicBezTo>
                <a:cubicBezTo>
                  <a:pt x="782305" y="1344604"/>
                  <a:pt x="780436" y="1358362"/>
                  <a:pt x="772962" y="1370422"/>
                </a:cubicBezTo>
                <a:cubicBezTo>
                  <a:pt x="755467" y="1398789"/>
                  <a:pt x="753599" y="1430553"/>
                  <a:pt x="750201" y="1462486"/>
                </a:cubicBezTo>
                <a:cubicBezTo>
                  <a:pt x="744936" y="1510896"/>
                  <a:pt x="732706" y="1558117"/>
                  <a:pt x="721495" y="1605337"/>
                </a:cubicBezTo>
                <a:cubicBezTo>
                  <a:pt x="721325" y="1605677"/>
                  <a:pt x="720816" y="1606017"/>
                  <a:pt x="720306" y="1606526"/>
                </a:cubicBezTo>
                <a:cubicBezTo>
                  <a:pt x="717418" y="1600242"/>
                  <a:pt x="720306" y="1592598"/>
                  <a:pt x="715041" y="1586313"/>
                </a:cubicBezTo>
                <a:cubicBezTo>
                  <a:pt x="711473" y="1582237"/>
                  <a:pt x="708076" y="1579179"/>
                  <a:pt x="702981" y="1577820"/>
                </a:cubicBezTo>
                <a:cubicBezTo>
                  <a:pt x="674274" y="1569837"/>
                  <a:pt x="644719" y="1567119"/>
                  <a:pt x="615673" y="1561174"/>
                </a:cubicBezTo>
                <a:cubicBezTo>
                  <a:pt x="607180" y="1559475"/>
                  <a:pt x="598517" y="1557437"/>
                  <a:pt x="590024" y="1555739"/>
                </a:cubicBezTo>
                <a:cubicBezTo>
                  <a:pt x="586967" y="1555229"/>
                  <a:pt x="585778" y="1553700"/>
                  <a:pt x="585778" y="1550643"/>
                </a:cubicBezTo>
                <a:cubicBezTo>
                  <a:pt x="585268" y="1539092"/>
                  <a:pt x="584419" y="1528221"/>
                  <a:pt x="589515" y="1516671"/>
                </a:cubicBezTo>
                <a:cubicBezTo>
                  <a:pt x="594950" y="1504611"/>
                  <a:pt x="593082" y="1491192"/>
                  <a:pt x="585608" y="1479302"/>
                </a:cubicBezTo>
                <a:cubicBezTo>
                  <a:pt x="584079" y="1476924"/>
                  <a:pt x="582041" y="1475225"/>
                  <a:pt x="579493" y="1475395"/>
                </a:cubicBezTo>
                <a:cubicBezTo>
                  <a:pt x="571170" y="1475565"/>
                  <a:pt x="569981" y="1470639"/>
                  <a:pt x="569471" y="1463675"/>
                </a:cubicBezTo>
                <a:cubicBezTo>
                  <a:pt x="568792" y="1453484"/>
                  <a:pt x="564036" y="1446349"/>
                  <a:pt x="553335" y="1443292"/>
                </a:cubicBezTo>
                <a:cubicBezTo>
                  <a:pt x="548749" y="1441933"/>
                  <a:pt x="545182" y="1442443"/>
                  <a:pt x="541275" y="1444481"/>
                </a:cubicBezTo>
                <a:cubicBezTo>
                  <a:pt x="508322" y="1460618"/>
                  <a:pt x="475200" y="1476584"/>
                  <a:pt x="442077" y="1492381"/>
                </a:cubicBezTo>
                <a:cubicBezTo>
                  <a:pt x="426110" y="1500025"/>
                  <a:pt x="424921" y="1499006"/>
                  <a:pt x="424072" y="1481340"/>
                </a:cubicBezTo>
                <a:cubicBezTo>
                  <a:pt x="421015" y="1423928"/>
                  <a:pt x="421864" y="1366346"/>
                  <a:pt x="423053" y="1308933"/>
                </a:cubicBezTo>
                <a:cubicBezTo>
                  <a:pt x="423393" y="1293986"/>
                  <a:pt x="421185" y="1279038"/>
                  <a:pt x="423393" y="1264261"/>
                </a:cubicBezTo>
                <a:cubicBezTo>
                  <a:pt x="423902" y="1261033"/>
                  <a:pt x="421864" y="1259505"/>
                  <a:pt x="419486" y="1258485"/>
                </a:cubicBezTo>
                <a:cubicBezTo>
                  <a:pt x="416259" y="1256957"/>
                  <a:pt x="412692" y="1255768"/>
                  <a:pt x="409294" y="1254239"/>
                </a:cubicBezTo>
                <a:cubicBezTo>
                  <a:pt x="407426" y="1253559"/>
                  <a:pt x="405218" y="1253220"/>
                  <a:pt x="404708" y="1251012"/>
                </a:cubicBezTo>
                <a:cubicBezTo>
                  <a:pt x="404199" y="1248294"/>
                  <a:pt x="406407" y="1247275"/>
                  <a:pt x="408275" y="1246086"/>
                </a:cubicBezTo>
                <a:cubicBezTo>
                  <a:pt x="410144" y="1244897"/>
                  <a:pt x="412522" y="1243538"/>
                  <a:pt x="413371" y="1241669"/>
                </a:cubicBezTo>
                <a:cubicBezTo>
                  <a:pt x="418807" y="1229609"/>
                  <a:pt x="428828" y="1229439"/>
                  <a:pt x="440039" y="1229439"/>
                </a:cubicBezTo>
                <a:cubicBezTo>
                  <a:pt x="488449" y="1229779"/>
                  <a:pt x="536859" y="1230459"/>
                  <a:pt x="585268" y="1229100"/>
                </a:cubicBezTo>
                <a:cubicBezTo>
                  <a:pt x="610577" y="1228420"/>
                  <a:pt x="635886" y="1224683"/>
                  <a:pt x="658987" y="1213133"/>
                </a:cubicBezTo>
                <a:cubicBezTo>
                  <a:pt x="667140" y="1209056"/>
                  <a:pt x="673935" y="1203111"/>
                  <a:pt x="680559" y="1196996"/>
                </a:cubicBezTo>
                <a:cubicBezTo>
                  <a:pt x="683447" y="1194449"/>
                  <a:pt x="686164" y="1192750"/>
                  <a:pt x="690241" y="1192580"/>
                </a:cubicBezTo>
                <a:cubicBezTo>
                  <a:pt x="723024" y="1190881"/>
                  <a:pt x="755807" y="1189183"/>
                  <a:pt x="788589" y="1186805"/>
                </a:cubicBezTo>
                <a:cubicBezTo>
                  <a:pt x="796743" y="1186295"/>
                  <a:pt x="797082" y="1189183"/>
                  <a:pt x="795724" y="11956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00"/>
                                        </p:tgtEl>
                                        <p:attrNameLst>
                                          <p:attrName>style.visibility</p:attrName>
                                        </p:attrNameLst>
                                      </p:cBhvr>
                                      <p:to>
                                        <p:strVal val="visible"/>
                                      </p:to>
                                    </p:set>
                                    <p:anim calcmode="lin" valueType="num">
                                      <p:cBhvr additive="base">
                                        <p:cTn id="7" dur="500"/>
                                        <p:tgtEl>
                                          <p:spTgt spid="60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99"/>
                                        </p:tgtEl>
                                        <p:attrNameLst>
                                          <p:attrName>style.visibility</p:attrName>
                                        </p:attrNameLst>
                                      </p:cBhvr>
                                      <p:to>
                                        <p:strVal val="visible"/>
                                      </p:to>
                                    </p:set>
                                    <p:anim calcmode="lin" valueType="num">
                                      <p:cBhvr additive="base">
                                        <p:cTn id="12" dur="500"/>
                                        <p:tgtEl>
                                          <p:spTgt spid="59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3"/>
                                        </p:tgtEl>
                                        <p:attrNameLst>
                                          <p:attrName>style.visibility</p:attrName>
                                        </p:attrNameLst>
                                      </p:cBhvr>
                                      <p:to>
                                        <p:strVal val="visible"/>
                                      </p:to>
                                    </p:set>
                                    <p:animEffect transition="in" filter="fade">
                                      <p:cBhvr>
                                        <p:cTn id="17" dur="1000"/>
                                        <p:tgtEl>
                                          <p:spTgt spid="5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4"/>
                                        </p:tgtEl>
                                        <p:attrNameLst>
                                          <p:attrName>style.visibility</p:attrName>
                                        </p:attrNameLst>
                                      </p:cBhvr>
                                      <p:to>
                                        <p:strVal val="visible"/>
                                      </p:to>
                                    </p:set>
                                    <p:animEffect transition="in" filter="fade">
                                      <p:cBhvr>
                                        <p:cTn id="22" dur="1000"/>
                                        <p:tgtEl>
                                          <p:spTgt spid="59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6"/>
                                        </p:tgtEl>
                                        <p:attrNameLst>
                                          <p:attrName>style.visibility</p:attrName>
                                        </p:attrNameLst>
                                      </p:cBhvr>
                                      <p:to>
                                        <p:strVal val="visible"/>
                                      </p:to>
                                    </p:set>
                                    <p:animEffect transition="in" filter="fade">
                                      <p:cBhvr>
                                        <p:cTn id="27" dur="1000"/>
                                        <p:tgtEl>
                                          <p:spTgt spid="59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95"/>
                                        </p:tgtEl>
                                        <p:attrNameLst>
                                          <p:attrName>style.visibility</p:attrName>
                                        </p:attrNameLst>
                                      </p:cBhvr>
                                      <p:to>
                                        <p:strVal val="visible"/>
                                      </p:to>
                                    </p:set>
                                    <p:animEffect transition="in" filter="fade">
                                      <p:cBhvr>
                                        <p:cTn id="32" dur="1000"/>
                                        <p:tgtEl>
                                          <p:spTgt spid="59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98"/>
                                        </p:tgtEl>
                                        <p:attrNameLst>
                                          <p:attrName>style.visibility</p:attrName>
                                        </p:attrNameLst>
                                      </p:cBhvr>
                                      <p:to>
                                        <p:strVal val="visible"/>
                                      </p:to>
                                    </p:set>
                                    <p:animEffect transition="in" filter="fade">
                                      <p:cBhvr>
                                        <p:cTn id="37" dur="1000"/>
                                        <p:tgtEl>
                                          <p:spTgt spid="59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97"/>
                                        </p:tgtEl>
                                        <p:attrNameLst>
                                          <p:attrName>style.visibility</p:attrName>
                                        </p:attrNameLst>
                                      </p:cBhvr>
                                      <p:to>
                                        <p:strVal val="visible"/>
                                      </p:to>
                                    </p:set>
                                    <p:animEffect transition="in" filter="fade">
                                      <p:cBhvr>
                                        <p:cTn id="42" dur="1000"/>
                                        <p:tgtEl>
                                          <p:spTgt spid="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05" name="Google Shape;605;p47"/>
          <p:cNvGrpSpPr/>
          <p:nvPr/>
        </p:nvGrpSpPr>
        <p:grpSpPr>
          <a:xfrm>
            <a:off x="820269" y="1102660"/>
            <a:ext cx="6367834" cy="5147620"/>
            <a:chOff x="268940" y="309283"/>
            <a:chExt cx="6982532" cy="5201124"/>
          </a:xfrm>
        </p:grpSpPr>
        <p:pic>
          <p:nvPicPr>
            <p:cNvPr id="606" name="Google Shape;606;p47"/>
            <p:cNvPicPr preferRelativeResize="0"/>
            <p:nvPr/>
          </p:nvPicPr>
          <p:blipFill rotWithShape="1">
            <a:blip r:embed="rId3">
              <a:alphaModFix/>
            </a:blip>
            <a:srcRect l="20627" t="48687" r="43821" b="9851"/>
            <a:stretch/>
          </p:blipFill>
          <p:spPr>
            <a:xfrm>
              <a:off x="268941" y="309283"/>
              <a:ext cx="3504774" cy="2124635"/>
            </a:xfrm>
            <a:prstGeom prst="rect">
              <a:avLst/>
            </a:prstGeom>
            <a:noFill/>
            <a:ln w="9525" cap="flat" cmpd="sng">
              <a:solidFill>
                <a:schemeClr val="dk1"/>
              </a:solidFill>
              <a:prstDash val="solid"/>
              <a:round/>
              <a:headEnd type="none" w="sm" len="sm"/>
              <a:tailEnd type="none" w="sm" len="sm"/>
            </a:ln>
          </p:spPr>
        </p:pic>
        <p:pic>
          <p:nvPicPr>
            <p:cNvPr id="607" name="Google Shape;607;p47"/>
            <p:cNvPicPr preferRelativeResize="0"/>
            <p:nvPr/>
          </p:nvPicPr>
          <p:blipFill rotWithShape="1">
            <a:blip r:embed="rId4">
              <a:alphaModFix/>
            </a:blip>
            <a:srcRect l="20610" t="71891" r="45140" b="8556"/>
            <a:stretch/>
          </p:blipFill>
          <p:spPr>
            <a:xfrm>
              <a:off x="268940" y="2433918"/>
              <a:ext cx="3496236" cy="887075"/>
            </a:xfrm>
            <a:prstGeom prst="rect">
              <a:avLst/>
            </a:prstGeom>
            <a:noFill/>
            <a:ln w="9525" cap="flat" cmpd="sng">
              <a:solidFill>
                <a:schemeClr val="dk1"/>
              </a:solidFill>
              <a:prstDash val="solid"/>
              <a:round/>
              <a:headEnd type="none" w="sm" len="sm"/>
              <a:tailEnd type="none" w="sm" len="sm"/>
            </a:ln>
          </p:spPr>
        </p:pic>
        <p:pic>
          <p:nvPicPr>
            <p:cNvPr id="608" name="Google Shape;608;p47"/>
            <p:cNvPicPr preferRelativeResize="0"/>
            <p:nvPr/>
          </p:nvPicPr>
          <p:blipFill rotWithShape="1">
            <a:blip r:embed="rId5">
              <a:alphaModFix/>
            </a:blip>
            <a:srcRect l="21277" t="74619" r="46513" b="8562"/>
            <a:stretch/>
          </p:blipFill>
          <p:spPr>
            <a:xfrm>
              <a:off x="268940" y="3282892"/>
              <a:ext cx="3494551" cy="774758"/>
            </a:xfrm>
            <a:prstGeom prst="rect">
              <a:avLst/>
            </a:prstGeom>
            <a:noFill/>
            <a:ln w="9525" cap="flat" cmpd="sng">
              <a:solidFill>
                <a:schemeClr val="dk1"/>
              </a:solidFill>
              <a:prstDash val="solid"/>
              <a:round/>
              <a:headEnd type="none" w="sm" len="sm"/>
              <a:tailEnd type="none" w="sm" len="sm"/>
            </a:ln>
          </p:spPr>
        </p:pic>
        <p:pic>
          <p:nvPicPr>
            <p:cNvPr id="609" name="Google Shape;609;p47"/>
            <p:cNvPicPr preferRelativeResize="0"/>
            <p:nvPr/>
          </p:nvPicPr>
          <p:blipFill rotWithShape="1">
            <a:blip r:embed="rId6">
              <a:alphaModFix/>
            </a:blip>
            <a:srcRect l="19823" t="73257" r="46339" b="9102"/>
            <a:stretch/>
          </p:blipFill>
          <p:spPr>
            <a:xfrm>
              <a:off x="268940" y="4057650"/>
              <a:ext cx="3494551" cy="821480"/>
            </a:xfrm>
            <a:prstGeom prst="rect">
              <a:avLst/>
            </a:prstGeom>
            <a:noFill/>
            <a:ln w="9525" cap="flat" cmpd="sng">
              <a:solidFill>
                <a:schemeClr val="dk1"/>
              </a:solidFill>
              <a:prstDash val="solid"/>
              <a:round/>
              <a:headEnd type="none" w="sm" len="sm"/>
              <a:tailEnd type="none" w="sm" len="sm"/>
            </a:ln>
          </p:spPr>
        </p:pic>
        <p:pic>
          <p:nvPicPr>
            <p:cNvPr id="610" name="Google Shape;610;p47"/>
            <p:cNvPicPr preferRelativeResize="0"/>
            <p:nvPr/>
          </p:nvPicPr>
          <p:blipFill rotWithShape="1">
            <a:blip r:embed="rId7">
              <a:alphaModFix/>
            </a:blip>
            <a:srcRect l="19517" t="94619" r="46373" b="-1013"/>
            <a:stretch/>
          </p:blipFill>
          <p:spPr>
            <a:xfrm>
              <a:off x="268940" y="4879130"/>
              <a:ext cx="3494551" cy="235966"/>
            </a:xfrm>
            <a:prstGeom prst="rect">
              <a:avLst/>
            </a:prstGeom>
            <a:noFill/>
            <a:ln w="9525" cap="flat" cmpd="sng">
              <a:solidFill>
                <a:schemeClr val="dk1"/>
              </a:solidFill>
              <a:prstDash val="solid"/>
              <a:round/>
              <a:headEnd type="none" w="sm" len="sm"/>
              <a:tailEnd type="none" w="sm" len="sm"/>
            </a:ln>
          </p:spPr>
        </p:pic>
        <p:pic>
          <p:nvPicPr>
            <p:cNvPr id="611" name="Google Shape;611;p47"/>
            <p:cNvPicPr preferRelativeResize="0"/>
            <p:nvPr/>
          </p:nvPicPr>
          <p:blipFill rotWithShape="1">
            <a:blip r:embed="rId8">
              <a:alphaModFix/>
            </a:blip>
            <a:srcRect l="21699" t="90202" r="46411" b="-618"/>
            <a:stretch/>
          </p:blipFill>
          <p:spPr>
            <a:xfrm>
              <a:off x="268940" y="5115096"/>
              <a:ext cx="3494551" cy="395311"/>
            </a:xfrm>
            <a:prstGeom prst="rect">
              <a:avLst/>
            </a:prstGeom>
            <a:noFill/>
            <a:ln w="9525" cap="flat" cmpd="sng">
              <a:solidFill>
                <a:schemeClr val="dk1"/>
              </a:solidFill>
              <a:prstDash val="solid"/>
              <a:round/>
              <a:headEnd type="none" w="sm" len="sm"/>
              <a:tailEnd type="none" w="sm" len="sm"/>
            </a:ln>
          </p:spPr>
        </p:pic>
        <p:pic>
          <p:nvPicPr>
            <p:cNvPr id="612" name="Google Shape;612;p47"/>
            <p:cNvPicPr preferRelativeResize="0"/>
            <p:nvPr/>
          </p:nvPicPr>
          <p:blipFill rotWithShape="1">
            <a:blip r:embed="rId3">
              <a:alphaModFix/>
            </a:blip>
            <a:srcRect l="55816" t="49252" r="10027" b="29592"/>
            <a:stretch/>
          </p:blipFill>
          <p:spPr>
            <a:xfrm>
              <a:off x="3763491" y="309283"/>
              <a:ext cx="3472916" cy="1118087"/>
            </a:xfrm>
            <a:prstGeom prst="rect">
              <a:avLst/>
            </a:prstGeom>
            <a:noFill/>
            <a:ln w="9525" cap="flat" cmpd="sng">
              <a:solidFill>
                <a:schemeClr val="dk1"/>
              </a:solidFill>
              <a:prstDash val="solid"/>
              <a:round/>
              <a:headEnd type="none" w="sm" len="sm"/>
              <a:tailEnd type="none" w="sm" len="sm"/>
            </a:ln>
          </p:spPr>
        </p:pic>
        <p:pic>
          <p:nvPicPr>
            <p:cNvPr id="613" name="Google Shape;613;p47"/>
            <p:cNvPicPr preferRelativeResize="0"/>
            <p:nvPr/>
          </p:nvPicPr>
          <p:blipFill rotWithShape="1">
            <a:blip r:embed="rId9">
              <a:alphaModFix/>
            </a:blip>
            <a:srcRect l="47033" t="75373" r="14141" b="10172"/>
            <a:stretch/>
          </p:blipFill>
          <p:spPr>
            <a:xfrm>
              <a:off x="3802499" y="1427370"/>
              <a:ext cx="3433908" cy="552775"/>
            </a:xfrm>
            <a:prstGeom prst="rect">
              <a:avLst/>
            </a:prstGeom>
            <a:noFill/>
            <a:ln w="9525" cap="flat" cmpd="sng">
              <a:solidFill>
                <a:schemeClr val="dk1"/>
              </a:solidFill>
              <a:prstDash val="solid"/>
              <a:round/>
              <a:headEnd type="none" w="sm" len="sm"/>
              <a:tailEnd type="none" w="sm" len="sm"/>
            </a:ln>
          </p:spPr>
        </p:pic>
        <p:pic>
          <p:nvPicPr>
            <p:cNvPr id="614" name="Google Shape;614;p47"/>
            <p:cNvPicPr preferRelativeResize="0"/>
            <p:nvPr/>
          </p:nvPicPr>
          <p:blipFill rotWithShape="1">
            <a:blip r:embed="rId10">
              <a:alphaModFix/>
            </a:blip>
            <a:srcRect l="47348" t="76274" r="14148" b="9318"/>
            <a:stretch/>
          </p:blipFill>
          <p:spPr>
            <a:xfrm>
              <a:off x="3787434" y="1998302"/>
              <a:ext cx="3464038" cy="565312"/>
            </a:xfrm>
            <a:prstGeom prst="rect">
              <a:avLst/>
            </a:prstGeom>
            <a:noFill/>
            <a:ln w="9525" cap="flat" cmpd="sng">
              <a:solidFill>
                <a:schemeClr val="dk1"/>
              </a:solidFill>
              <a:prstDash val="solid"/>
              <a:round/>
              <a:headEnd type="none" w="sm" len="sm"/>
              <a:tailEnd type="none" w="sm" len="sm"/>
            </a:ln>
          </p:spPr>
        </p:pic>
      </p:grpSp>
      <p:pic>
        <p:nvPicPr>
          <p:cNvPr id="615" name="Google Shape;615;p47"/>
          <p:cNvPicPr preferRelativeResize="0"/>
          <p:nvPr/>
        </p:nvPicPr>
        <p:blipFill rotWithShape="1">
          <a:blip r:embed="rId11">
            <a:alphaModFix/>
          </a:blip>
          <a:srcRect l="4969" t="39898" r="4523"/>
          <a:stretch/>
        </p:blipFill>
        <p:spPr>
          <a:xfrm>
            <a:off x="4209288" y="3555415"/>
            <a:ext cx="7416064" cy="2694865"/>
          </a:xfrm>
          <a:prstGeom prst="rect">
            <a:avLst/>
          </a:prstGeom>
          <a:noFill/>
          <a:ln>
            <a:noFill/>
          </a:ln>
        </p:spPr>
      </p:pic>
      <p:sp>
        <p:nvSpPr>
          <p:cNvPr id="616" name="Google Shape;616;p47"/>
          <p:cNvSpPr/>
          <p:nvPr/>
        </p:nvSpPr>
        <p:spPr>
          <a:xfrm rot="2415633">
            <a:off x="7449671" y="2236486"/>
            <a:ext cx="1748118" cy="779616"/>
          </a:xfrm>
          <a:prstGeom prst="curvedDownArrow">
            <a:avLst>
              <a:gd name="adj1" fmla="val 25000"/>
              <a:gd name="adj2" fmla="val 50000"/>
              <a:gd name="adj3" fmla="val 25000"/>
            </a:avLst>
          </a:prstGeom>
          <a:solidFill>
            <a:schemeClr val="accent1"/>
          </a:solidFill>
          <a:ln w="12700" cap="flat" cmpd="sng">
            <a:solidFill>
              <a:srgbClr val="B4871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5"/>
                                        </p:tgtEl>
                                        <p:attrNameLst>
                                          <p:attrName>style.visibility</p:attrName>
                                        </p:attrNameLst>
                                      </p:cBhvr>
                                      <p:to>
                                        <p:strVal val="visible"/>
                                      </p:to>
                                    </p:set>
                                    <p:anim calcmode="lin" valueType="num">
                                      <p:cBhvr additive="base">
                                        <p:cTn id="7" dur="500"/>
                                        <p:tgtEl>
                                          <p:spTgt spid="60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6"/>
                                        </p:tgtEl>
                                        <p:attrNameLst>
                                          <p:attrName>style.visibility</p:attrName>
                                        </p:attrNameLst>
                                      </p:cBhvr>
                                      <p:to>
                                        <p:strVal val="visible"/>
                                      </p:to>
                                    </p:set>
                                    <p:animEffect transition="in" filter="fade">
                                      <p:cBhvr>
                                        <p:cTn id="12" dur="2000"/>
                                        <p:tgtEl>
                                          <p:spTgt spid="6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5"/>
                                        </p:tgtEl>
                                        <p:attrNameLst>
                                          <p:attrName>style.visibility</p:attrName>
                                        </p:attrNameLst>
                                      </p:cBhvr>
                                      <p:to>
                                        <p:strVal val="visible"/>
                                      </p:to>
                                    </p:set>
                                    <p:anim calcmode="lin" valueType="num">
                                      <p:cBhvr additive="base">
                                        <p:cTn id="17" dur="500"/>
                                        <p:tgtEl>
                                          <p:spTgt spid="6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Google Shape;621;p48"/>
          <p:cNvPicPr preferRelativeResize="0"/>
          <p:nvPr/>
        </p:nvPicPr>
        <p:blipFill rotWithShape="1">
          <a:blip r:embed="rId3">
            <a:alphaModFix/>
          </a:blip>
          <a:srcRect l="11860" t="10194" r="15311" b="7280"/>
          <a:stretch/>
        </p:blipFill>
        <p:spPr>
          <a:xfrm>
            <a:off x="564777" y="1072649"/>
            <a:ext cx="5230908" cy="5422282"/>
          </a:xfrm>
          <a:prstGeom prst="rect">
            <a:avLst/>
          </a:prstGeom>
          <a:noFill/>
          <a:ln>
            <a:noFill/>
          </a:ln>
        </p:spPr>
      </p:pic>
      <p:pic>
        <p:nvPicPr>
          <p:cNvPr id="622" name="Google Shape;622;p48"/>
          <p:cNvPicPr preferRelativeResize="0"/>
          <p:nvPr/>
        </p:nvPicPr>
        <p:blipFill rotWithShape="1">
          <a:blip r:embed="rId4">
            <a:alphaModFix/>
          </a:blip>
          <a:srcRect l="13251" t="1176" r="9451" b="3724"/>
          <a:stretch/>
        </p:blipFill>
        <p:spPr>
          <a:xfrm>
            <a:off x="6272084" y="749483"/>
            <a:ext cx="4942763" cy="5523595"/>
          </a:xfrm>
          <a:prstGeom prst="rect">
            <a:avLst/>
          </a:prstGeom>
          <a:noFill/>
          <a:ln>
            <a:noFill/>
          </a:ln>
        </p:spPr>
      </p:pic>
      <p:sp>
        <p:nvSpPr>
          <p:cNvPr id="623" name="Google Shape;623;p48"/>
          <p:cNvSpPr txBox="1"/>
          <p:nvPr/>
        </p:nvSpPr>
        <p:spPr>
          <a:xfrm>
            <a:off x="743436" y="426318"/>
            <a:ext cx="487359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KURIKULUM 2013 REVISI DAN KURIKULUM KONDISI DARURAT   </a:t>
            </a: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1000"/>
                                        <p:tgtEl>
                                          <p:spTgt spid="6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1"/>
                                        </p:tgtEl>
                                        <p:attrNameLst>
                                          <p:attrName>style.visibility</p:attrName>
                                        </p:attrNameLst>
                                      </p:cBhvr>
                                      <p:to>
                                        <p:strVal val="visible"/>
                                      </p:to>
                                    </p:set>
                                    <p:animEffect transition="in" filter="fade">
                                      <p:cBhvr>
                                        <p:cTn id="12" dur="1000"/>
                                        <p:tgtEl>
                                          <p:spTgt spid="6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2"/>
                                        </p:tgtEl>
                                        <p:attrNameLst>
                                          <p:attrName>style.visibility</p:attrName>
                                        </p:attrNameLst>
                                      </p:cBhvr>
                                      <p:to>
                                        <p:strVal val="visible"/>
                                      </p:to>
                                    </p:set>
                                    <p:animEffect transition="in" filter="fade">
                                      <p:cBhvr>
                                        <p:cTn id="17" dur="1000"/>
                                        <p:tgtEl>
                                          <p:spTgt spid="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4"/>
          <p:cNvSpPr txBox="1">
            <a:spLocks noGrp="1"/>
          </p:cNvSpPr>
          <p:nvPr>
            <p:ph type="body" idx="1"/>
          </p:nvPr>
        </p:nvSpPr>
        <p:spPr>
          <a:xfrm>
            <a:off x="296234"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None/>
            </a:pPr>
            <a:r>
              <a:rPr lang="en-US" b="1">
                <a:solidFill>
                  <a:schemeClr val="dk1"/>
                </a:solidFill>
                <a:latin typeface="Teko"/>
                <a:ea typeface="Teko"/>
                <a:cs typeface="Teko"/>
                <a:sym typeface="Teko"/>
              </a:rPr>
              <a:t>KOMPETENSI INTI</a:t>
            </a:r>
            <a:endParaRPr b="1">
              <a:solidFill>
                <a:schemeClr val="dk1"/>
              </a:solidFill>
              <a:latin typeface="Teko"/>
              <a:ea typeface="Teko"/>
              <a:cs typeface="Teko"/>
              <a:sym typeface="Teko"/>
            </a:endParaRPr>
          </a:p>
        </p:txBody>
      </p:sp>
      <p:grpSp>
        <p:nvGrpSpPr>
          <p:cNvPr id="71" name="Google Shape;71;p24"/>
          <p:cNvGrpSpPr/>
          <p:nvPr/>
        </p:nvGrpSpPr>
        <p:grpSpPr>
          <a:xfrm>
            <a:off x="668085" y="2077401"/>
            <a:ext cx="4701308" cy="3689499"/>
            <a:chOff x="668085" y="2077401"/>
            <a:chExt cx="4701308" cy="3689499"/>
          </a:xfrm>
        </p:grpSpPr>
        <p:sp>
          <p:nvSpPr>
            <p:cNvPr id="72" name="Google Shape;72;p24"/>
            <p:cNvSpPr/>
            <p:nvPr/>
          </p:nvSpPr>
          <p:spPr>
            <a:xfrm>
              <a:off x="1359982" y="2656301"/>
              <a:ext cx="2595962" cy="1801149"/>
            </a:xfrm>
            <a:custGeom>
              <a:avLst/>
              <a:gdLst/>
              <a:ahLst/>
              <a:cxnLst/>
              <a:rect l="l" t="t" r="r" b="b"/>
              <a:pathLst>
                <a:path w="3857625" h="2676525" extrusionOk="0">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73" name="Google Shape;73;p24"/>
            <p:cNvGrpSpPr/>
            <p:nvPr/>
          </p:nvGrpSpPr>
          <p:grpSpPr>
            <a:xfrm>
              <a:off x="2042984" y="2974608"/>
              <a:ext cx="1275678" cy="1121578"/>
              <a:chOff x="3983887" y="4061275"/>
              <a:chExt cx="2122406" cy="1866023"/>
            </a:xfrm>
          </p:grpSpPr>
          <p:grpSp>
            <p:nvGrpSpPr>
              <p:cNvPr id="74" name="Google Shape;74;p24"/>
              <p:cNvGrpSpPr/>
              <p:nvPr/>
            </p:nvGrpSpPr>
            <p:grpSpPr>
              <a:xfrm>
                <a:off x="3983887" y="5358975"/>
                <a:ext cx="2049157" cy="568323"/>
                <a:chOff x="3622676" y="3492499"/>
                <a:chExt cx="2575763" cy="714375"/>
              </a:xfrm>
            </p:grpSpPr>
            <p:sp>
              <p:nvSpPr>
                <p:cNvPr id="75" name="Google Shape;75;p24"/>
                <p:cNvSpPr/>
                <p:nvPr/>
              </p:nvSpPr>
              <p:spPr>
                <a:xfrm>
                  <a:off x="3622676" y="3492499"/>
                  <a:ext cx="2575763" cy="714375"/>
                </a:xfrm>
                <a:custGeom>
                  <a:avLst/>
                  <a:gdLst/>
                  <a:ahLst/>
                  <a:cxnLst/>
                  <a:rect l="l" t="t" r="r" b="b"/>
                  <a:pathLst>
                    <a:path w="2575763" h="714375" extrusionOk="0">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76" name="Google Shape;76;p24"/>
                <p:cNvSpPr/>
                <p:nvPr/>
              </p:nvSpPr>
              <p:spPr>
                <a:xfrm>
                  <a:off x="3707904" y="3762375"/>
                  <a:ext cx="2376264" cy="321543"/>
                </a:xfrm>
                <a:custGeom>
                  <a:avLst/>
                  <a:gdLst/>
                  <a:ahLst/>
                  <a:cxnLst/>
                  <a:rect l="l" t="t" r="r" b="b"/>
                  <a:pathLst>
                    <a:path w="2376264" h="321543" extrusionOk="0">
                      <a:moveTo>
                        <a:pt x="0" y="0"/>
                      </a:moveTo>
                      <a:lnTo>
                        <a:pt x="2376264" y="0"/>
                      </a:lnTo>
                      <a:lnTo>
                        <a:pt x="2376264" y="321543"/>
                      </a:lnTo>
                      <a:lnTo>
                        <a:pt x="0" y="321543"/>
                      </a:lnTo>
                      <a:cubicBezTo>
                        <a:pt x="34925" y="258812"/>
                        <a:pt x="50800" y="110356"/>
                        <a:pt x="0" y="0"/>
                      </a:cubicBezTo>
                      <a:close/>
                    </a:path>
                  </a:pathLst>
                </a:custGeom>
                <a:solidFill>
                  <a:schemeClr val="lt1"/>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grpSp>
            <p:nvGrpSpPr>
              <p:cNvPr id="77" name="Google Shape;77;p24"/>
              <p:cNvGrpSpPr/>
              <p:nvPr/>
            </p:nvGrpSpPr>
            <p:grpSpPr>
              <a:xfrm>
                <a:off x="4035197" y="5083389"/>
                <a:ext cx="2071096" cy="442029"/>
                <a:chOff x="3644106" y="3130550"/>
                <a:chExt cx="2603340" cy="555625"/>
              </a:xfrm>
            </p:grpSpPr>
            <p:sp>
              <p:nvSpPr>
                <p:cNvPr id="78" name="Google Shape;78;p24"/>
                <p:cNvSpPr/>
                <p:nvPr/>
              </p:nvSpPr>
              <p:spPr>
                <a:xfrm>
                  <a:off x="3644106" y="3130550"/>
                  <a:ext cx="2603340" cy="555625"/>
                </a:xfrm>
                <a:custGeom>
                  <a:avLst/>
                  <a:gdLst/>
                  <a:ahLst/>
                  <a:cxnLst/>
                  <a:rect l="l" t="t" r="r" b="b"/>
                  <a:pathLst>
                    <a:path w="2603340" h="555625" extrusionOk="0">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79" name="Google Shape;79;p24"/>
                <p:cNvSpPr/>
                <p:nvPr/>
              </p:nvSpPr>
              <p:spPr>
                <a:xfrm>
                  <a:off x="3695702" y="3233738"/>
                  <a:ext cx="2458684" cy="383382"/>
                </a:xfrm>
                <a:custGeom>
                  <a:avLst/>
                  <a:gdLst/>
                  <a:ahLst/>
                  <a:cxnLst/>
                  <a:rect l="l" t="t" r="r" b="b"/>
                  <a:pathLst>
                    <a:path w="2458684" h="383382" extrusionOk="0">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lt1"/>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grpSp>
            <p:nvGrpSpPr>
              <p:cNvPr id="80" name="Google Shape;80;p24"/>
              <p:cNvGrpSpPr/>
              <p:nvPr/>
            </p:nvGrpSpPr>
            <p:grpSpPr>
              <a:xfrm flipH="1">
                <a:off x="4155315" y="4711652"/>
                <a:ext cx="1753505" cy="486436"/>
                <a:chOff x="3622676" y="3492499"/>
                <a:chExt cx="2575177" cy="714375"/>
              </a:xfrm>
            </p:grpSpPr>
            <p:sp>
              <p:nvSpPr>
                <p:cNvPr id="81" name="Google Shape;81;p24"/>
                <p:cNvSpPr/>
                <p:nvPr/>
              </p:nvSpPr>
              <p:spPr>
                <a:xfrm>
                  <a:off x="3622676" y="3492499"/>
                  <a:ext cx="2575177" cy="714375"/>
                </a:xfrm>
                <a:custGeom>
                  <a:avLst/>
                  <a:gdLst/>
                  <a:ahLst/>
                  <a:cxnLst/>
                  <a:rect l="l" t="t" r="r" b="b"/>
                  <a:pathLst>
                    <a:path w="2575177" h="714375" extrusionOk="0">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82" name="Google Shape;82;p24"/>
                <p:cNvSpPr/>
                <p:nvPr/>
              </p:nvSpPr>
              <p:spPr>
                <a:xfrm>
                  <a:off x="3707904" y="3762375"/>
                  <a:ext cx="2376264" cy="321543"/>
                </a:xfrm>
                <a:custGeom>
                  <a:avLst/>
                  <a:gdLst/>
                  <a:ahLst/>
                  <a:cxnLst/>
                  <a:rect l="l" t="t" r="r" b="b"/>
                  <a:pathLst>
                    <a:path w="2376264" h="321543" extrusionOk="0">
                      <a:moveTo>
                        <a:pt x="0" y="0"/>
                      </a:moveTo>
                      <a:lnTo>
                        <a:pt x="2376264" y="0"/>
                      </a:lnTo>
                      <a:lnTo>
                        <a:pt x="2376264" y="321543"/>
                      </a:lnTo>
                      <a:lnTo>
                        <a:pt x="0" y="321543"/>
                      </a:lnTo>
                      <a:cubicBezTo>
                        <a:pt x="34925" y="258812"/>
                        <a:pt x="50800" y="110356"/>
                        <a:pt x="0" y="0"/>
                      </a:cubicBezTo>
                      <a:close/>
                    </a:path>
                  </a:pathLst>
                </a:custGeom>
                <a:solidFill>
                  <a:schemeClr val="lt1"/>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grpSp>
            <p:nvGrpSpPr>
              <p:cNvPr id="83" name="Google Shape;83;p24"/>
              <p:cNvGrpSpPr/>
              <p:nvPr/>
            </p:nvGrpSpPr>
            <p:grpSpPr>
              <a:xfrm>
                <a:off x="4203709" y="4329734"/>
                <a:ext cx="1681345" cy="465751"/>
                <a:chOff x="3622676" y="3492499"/>
                <a:chExt cx="2578868" cy="714375"/>
              </a:xfrm>
            </p:grpSpPr>
            <p:sp>
              <p:nvSpPr>
                <p:cNvPr id="84" name="Google Shape;84;p24"/>
                <p:cNvSpPr/>
                <p:nvPr/>
              </p:nvSpPr>
              <p:spPr>
                <a:xfrm>
                  <a:off x="3622676" y="3492499"/>
                  <a:ext cx="2578868" cy="714375"/>
                </a:xfrm>
                <a:custGeom>
                  <a:avLst/>
                  <a:gdLst/>
                  <a:ahLst/>
                  <a:cxnLst/>
                  <a:rect l="l" t="t" r="r" b="b"/>
                  <a:pathLst>
                    <a:path w="2578868" h="714375" extrusionOk="0">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85" name="Google Shape;85;p24"/>
                <p:cNvSpPr/>
                <p:nvPr/>
              </p:nvSpPr>
              <p:spPr>
                <a:xfrm>
                  <a:off x="3707904" y="3762375"/>
                  <a:ext cx="2376264" cy="321543"/>
                </a:xfrm>
                <a:custGeom>
                  <a:avLst/>
                  <a:gdLst/>
                  <a:ahLst/>
                  <a:cxnLst/>
                  <a:rect l="l" t="t" r="r" b="b"/>
                  <a:pathLst>
                    <a:path w="2376264" h="321543" extrusionOk="0">
                      <a:moveTo>
                        <a:pt x="0" y="0"/>
                      </a:moveTo>
                      <a:lnTo>
                        <a:pt x="2376264" y="0"/>
                      </a:lnTo>
                      <a:lnTo>
                        <a:pt x="2376264" y="321543"/>
                      </a:lnTo>
                      <a:lnTo>
                        <a:pt x="0" y="321543"/>
                      </a:lnTo>
                      <a:cubicBezTo>
                        <a:pt x="34925" y="258812"/>
                        <a:pt x="50800" y="110356"/>
                        <a:pt x="0" y="0"/>
                      </a:cubicBezTo>
                      <a:close/>
                    </a:path>
                  </a:pathLst>
                </a:custGeom>
                <a:solidFill>
                  <a:schemeClr val="lt1"/>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grpSp>
            <p:nvGrpSpPr>
              <p:cNvPr id="86" name="Google Shape;86;p24"/>
              <p:cNvGrpSpPr/>
              <p:nvPr/>
            </p:nvGrpSpPr>
            <p:grpSpPr>
              <a:xfrm>
                <a:off x="4117666" y="4061275"/>
                <a:ext cx="1832471" cy="391100"/>
                <a:chOff x="3644106" y="3130550"/>
                <a:chExt cx="2603340" cy="555625"/>
              </a:xfrm>
            </p:grpSpPr>
            <p:sp>
              <p:nvSpPr>
                <p:cNvPr id="87" name="Google Shape;87;p24"/>
                <p:cNvSpPr/>
                <p:nvPr/>
              </p:nvSpPr>
              <p:spPr>
                <a:xfrm>
                  <a:off x="3644106" y="3130550"/>
                  <a:ext cx="2603340" cy="555625"/>
                </a:xfrm>
                <a:custGeom>
                  <a:avLst/>
                  <a:gdLst/>
                  <a:ahLst/>
                  <a:cxnLst/>
                  <a:rect l="l" t="t" r="r" b="b"/>
                  <a:pathLst>
                    <a:path w="2603340" h="555625" extrusionOk="0">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88" name="Google Shape;88;p24"/>
                <p:cNvSpPr/>
                <p:nvPr/>
              </p:nvSpPr>
              <p:spPr>
                <a:xfrm>
                  <a:off x="3695702" y="3233738"/>
                  <a:ext cx="2458684" cy="383382"/>
                </a:xfrm>
                <a:custGeom>
                  <a:avLst/>
                  <a:gdLst/>
                  <a:ahLst/>
                  <a:cxnLst/>
                  <a:rect l="l" t="t" r="r" b="b"/>
                  <a:pathLst>
                    <a:path w="2458684" h="383382" extrusionOk="0">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lt1"/>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grpSp>
        <p:sp>
          <p:nvSpPr>
            <p:cNvPr id="89" name="Google Shape;89;p24"/>
            <p:cNvSpPr/>
            <p:nvPr/>
          </p:nvSpPr>
          <p:spPr>
            <a:xfrm>
              <a:off x="668085" y="4549042"/>
              <a:ext cx="3954836" cy="1217858"/>
            </a:xfrm>
            <a:custGeom>
              <a:avLst/>
              <a:gdLst/>
              <a:ahLst/>
              <a:cxnLst/>
              <a:rect l="l" t="t" r="r" b="b"/>
              <a:pathLst>
                <a:path w="5876925" h="1809750" extrusionOk="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 name="Google Shape;90;p24"/>
            <p:cNvSpPr/>
            <p:nvPr/>
          </p:nvSpPr>
          <p:spPr>
            <a:xfrm>
              <a:off x="1331139" y="4697381"/>
              <a:ext cx="2652368" cy="333742"/>
            </a:xfrm>
            <a:custGeom>
              <a:avLst/>
              <a:gdLst/>
              <a:ahLst/>
              <a:cxnLst/>
              <a:rect l="l" t="t" r="r" b="b"/>
              <a:pathLst>
                <a:path w="2652368" h="333742" extrusionOk="0">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rgbClr val="C490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 name="Google Shape;91;p24"/>
            <p:cNvSpPr/>
            <p:nvPr/>
          </p:nvSpPr>
          <p:spPr>
            <a:xfrm>
              <a:off x="2354140" y="5141372"/>
              <a:ext cx="621749" cy="153835"/>
            </a:xfrm>
            <a:custGeom>
              <a:avLst/>
              <a:gdLst/>
              <a:ahLst/>
              <a:cxnLst/>
              <a:rect l="l" t="t" r="r" b="b"/>
              <a:pathLst>
                <a:path w="923925" h="228600" extrusionOk="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rgbClr val="C490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2" name="Google Shape;92;p24"/>
            <p:cNvSpPr/>
            <p:nvPr/>
          </p:nvSpPr>
          <p:spPr>
            <a:xfrm>
              <a:off x="2709333" y="2077401"/>
              <a:ext cx="2660060" cy="2756206"/>
            </a:xfrm>
            <a:custGeom>
              <a:avLst/>
              <a:gdLst/>
              <a:ahLst/>
              <a:cxnLst/>
              <a:rect l="l" t="t" r="r" b="b"/>
              <a:pathLst>
                <a:path w="3952875" h="4095750" extrusionOk="0">
                  <a:moveTo>
                    <a:pt x="3877491" y="3295792"/>
                  </a:moveTo>
                  <a:cubicBezTo>
                    <a:pt x="3595551" y="3038617"/>
                    <a:pt x="3315516" y="2778585"/>
                    <a:pt x="3034528" y="2520458"/>
                  </a:cubicBezTo>
                  <a:cubicBezTo>
                    <a:pt x="3022146" y="2509027"/>
                    <a:pt x="3009763" y="2496645"/>
                    <a:pt x="2997381" y="2485215"/>
                  </a:cubicBezTo>
                  <a:cubicBezTo>
                    <a:pt x="3006906" y="2469023"/>
                    <a:pt x="3013574" y="2456640"/>
                    <a:pt x="3021193" y="2444258"/>
                  </a:cubicBezTo>
                  <a:cubicBezTo>
                    <a:pt x="3227886" y="2088022"/>
                    <a:pt x="3294561" y="1706070"/>
                    <a:pt x="3215503" y="1302210"/>
                  </a:cubicBezTo>
                  <a:cubicBezTo>
                    <a:pt x="3077391" y="597360"/>
                    <a:pt x="2480174" y="53482"/>
                    <a:pt x="1768656" y="4905"/>
                  </a:cubicBezTo>
                  <a:cubicBezTo>
                    <a:pt x="1094286" y="-40815"/>
                    <a:pt x="574221" y="233505"/>
                    <a:pt x="217986" y="810720"/>
                  </a:cubicBezTo>
                  <a:cubicBezTo>
                    <a:pt x="196078" y="846915"/>
                    <a:pt x="104638" y="1035510"/>
                    <a:pt x="78921" y="1110757"/>
                  </a:cubicBezTo>
                  <a:cubicBezTo>
                    <a:pt x="-76337" y="1647967"/>
                    <a:pt x="-6804" y="2144220"/>
                    <a:pt x="325618" y="2589037"/>
                  </a:cubicBezTo>
                  <a:cubicBezTo>
                    <a:pt x="657088" y="3031950"/>
                    <a:pt x="1113336" y="3237690"/>
                    <a:pt x="1662928" y="3242452"/>
                  </a:cubicBezTo>
                  <a:cubicBezTo>
                    <a:pt x="1761036" y="3242452"/>
                    <a:pt x="2142036" y="3175777"/>
                    <a:pt x="2351586" y="3085290"/>
                  </a:cubicBezTo>
                  <a:cubicBezTo>
                    <a:pt x="2352538" y="3086242"/>
                    <a:pt x="2360158" y="3095767"/>
                    <a:pt x="2367778" y="3106245"/>
                  </a:cubicBezTo>
                  <a:cubicBezTo>
                    <a:pt x="2587806" y="3407235"/>
                    <a:pt x="2806881" y="3709177"/>
                    <a:pt x="3026908" y="4010167"/>
                  </a:cubicBezTo>
                  <a:cubicBezTo>
                    <a:pt x="3101203" y="4111133"/>
                    <a:pt x="3289799" y="4132087"/>
                    <a:pt x="3383143" y="4050173"/>
                  </a:cubicBezTo>
                  <a:cubicBezTo>
                    <a:pt x="3540306" y="3912060"/>
                    <a:pt x="3697468" y="3772995"/>
                    <a:pt x="3854631" y="3633930"/>
                  </a:cubicBezTo>
                  <a:cubicBezTo>
                    <a:pt x="3868918" y="3621548"/>
                    <a:pt x="3881301" y="3607260"/>
                    <a:pt x="3892731" y="3592020"/>
                  </a:cubicBezTo>
                  <a:cubicBezTo>
                    <a:pt x="3932736" y="3538680"/>
                    <a:pt x="3952738" y="3503437"/>
                    <a:pt x="3957501" y="3442477"/>
                  </a:cubicBezTo>
                  <a:cubicBezTo>
                    <a:pt x="3959406" y="3398662"/>
                    <a:pt x="3910828" y="3326273"/>
                    <a:pt x="3877491" y="3295792"/>
                  </a:cubicBezTo>
                  <a:close/>
                  <a:moveTo>
                    <a:pt x="1598158" y="3039570"/>
                  </a:moveTo>
                  <a:cubicBezTo>
                    <a:pt x="811393" y="3026235"/>
                    <a:pt x="181791" y="2387108"/>
                    <a:pt x="194173" y="1613677"/>
                  </a:cubicBezTo>
                  <a:cubicBezTo>
                    <a:pt x="206556" y="821197"/>
                    <a:pt x="845683" y="193500"/>
                    <a:pt x="1625781" y="206835"/>
                  </a:cubicBezTo>
                  <a:cubicBezTo>
                    <a:pt x="2411593" y="220170"/>
                    <a:pt x="3040243" y="860250"/>
                    <a:pt x="3028813" y="1634632"/>
                  </a:cubicBezTo>
                  <a:cubicBezTo>
                    <a:pt x="3016431" y="2420445"/>
                    <a:pt x="2373493" y="3052905"/>
                    <a:pt x="1598158" y="303957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 name="Google Shape;93;p24"/>
            <p:cNvSpPr/>
            <p:nvPr/>
          </p:nvSpPr>
          <p:spPr>
            <a:xfrm>
              <a:off x="3600791" y="2447478"/>
              <a:ext cx="439253" cy="1392068"/>
            </a:xfrm>
            <a:custGeom>
              <a:avLst/>
              <a:gdLst/>
              <a:ahLst/>
              <a:cxnLst/>
              <a:rect l="l" t="t" r="r" b="b"/>
              <a:pathLst>
                <a:path w="439253" h="1392068" extrusionOk="0">
                  <a:moveTo>
                    <a:pt x="25050" y="443420"/>
                  </a:moveTo>
                  <a:cubicBezTo>
                    <a:pt x="154528" y="443420"/>
                    <a:pt x="282724" y="443420"/>
                    <a:pt x="413483" y="443420"/>
                  </a:cubicBezTo>
                  <a:cubicBezTo>
                    <a:pt x="413483" y="759422"/>
                    <a:pt x="413483" y="1074783"/>
                    <a:pt x="413483" y="1392068"/>
                  </a:cubicBezTo>
                  <a:cubicBezTo>
                    <a:pt x="285287" y="1392068"/>
                    <a:pt x="156451" y="1392068"/>
                    <a:pt x="25050" y="1392068"/>
                  </a:cubicBezTo>
                  <a:cubicBezTo>
                    <a:pt x="25050" y="1074143"/>
                    <a:pt x="25050" y="760063"/>
                    <a:pt x="25050" y="443420"/>
                  </a:cubicBezTo>
                  <a:close/>
                  <a:moveTo>
                    <a:pt x="230242" y="103"/>
                  </a:moveTo>
                  <a:cubicBezTo>
                    <a:pt x="263333" y="984"/>
                    <a:pt x="296183" y="7554"/>
                    <a:pt x="328232" y="21015"/>
                  </a:cubicBezTo>
                  <a:cubicBezTo>
                    <a:pt x="395534" y="49218"/>
                    <a:pt x="435916" y="99214"/>
                    <a:pt x="439121" y="174849"/>
                  </a:cubicBezTo>
                  <a:cubicBezTo>
                    <a:pt x="441685" y="253690"/>
                    <a:pt x="407072" y="312019"/>
                    <a:pt x="335924" y="343427"/>
                  </a:cubicBezTo>
                  <a:cubicBezTo>
                    <a:pt x="300670" y="358810"/>
                    <a:pt x="259647" y="363938"/>
                    <a:pt x="217984" y="374194"/>
                  </a:cubicBezTo>
                  <a:cubicBezTo>
                    <a:pt x="178243" y="362656"/>
                    <a:pt x="137861" y="356887"/>
                    <a:pt x="101966" y="340222"/>
                  </a:cubicBezTo>
                  <a:cubicBezTo>
                    <a:pt x="32741" y="308173"/>
                    <a:pt x="-5718" y="238307"/>
                    <a:pt x="692" y="169722"/>
                  </a:cubicBezTo>
                  <a:cubicBezTo>
                    <a:pt x="8384" y="92164"/>
                    <a:pt x="53893" y="35758"/>
                    <a:pt x="130811" y="13323"/>
                  </a:cubicBezTo>
                  <a:cubicBezTo>
                    <a:pt x="163821" y="4029"/>
                    <a:pt x="197152" y="-778"/>
                    <a:pt x="230242" y="1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94" name="Google Shape;94;p24"/>
          <p:cNvSpPr/>
          <p:nvPr/>
        </p:nvSpPr>
        <p:spPr>
          <a:xfrm>
            <a:off x="6202320" y="4984159"/>
            <a:ext cx="191260" cy="19126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95" name="Google Shape;95;p24"/>
          <p:cNvSpPr/>
          <p:nvPr/>
        </p:nvSpPr>
        <p:spPr>
          <a:xfrm>
            <a:off x="6183923" y="5263018"/>
            <a:ext cx="191260" cy="19126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96" name="Google Shape;96;p24"/>
          <p:cNvSpPr/>
          <p:nvPr/>
        </p:nvSpPr>
        <p:spPr>
          <a:xfrm>
            <a:off x="6199154" y="5553867"/>
            <a:ext cx="191260" cy="19126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97" name="Google Shape;97;p24"/>
          <p:cNvSpPr/>
          <p:nvPr/>
        </p:nvSpPr>
        <p:spPr>
          <a:xfrm>
            <a:off x="6183923" y="5809769"/>
            <a:ext cx="191260" cy="19126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98" name="Google Shape;98;p24"/>
          <p:cNvSpPr txBox="1"/>
          <p:nvPr/>
        </p:nvSpPr>
        <p:spPr>
          <a:xfrm>
            <a:off x="6375183" y="4941290"/>
            <a:ext cx="51530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(K1-1) Kompetensi Inti Sikap Spiritual</a:t>
            </a:r>
            <a:endParaRPr sz="1400" b="1">
              <a:solidFill>
                <a:srgbClr val="3F3F3F"/>
              </a:solidFill>
              <a:latin typeface="Arial"/>
              <a:ea typeface="Arial"/>
              <a:cs typeface="Arial"/>
              <a:sym typeface="Arial"/>
            </a:endParaRPr>
          </a:p>
        </p:txBody>
      </p:sp>
      <p:sp>
        <p:nvSpPr>
          <p:cNvPr id="99" name="Google Shape;99;p24"/>
          <p:cNvSpPr txBox="1"/>
          <p:nvPr/>
        </p:nvSpPr>
        <p:spPr>
          <a:xfrm>
            <a:off x="6375183" y="5220149"/>
            <a:ext cx="51530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(KI-2) Kompetensi Inti Sikap Sosial</a:t>
            </a:r>
            <a:endParaRPr sz="1400" b="1">
              <a:solidFill>
                <a:srgbClr val="3F3F3F"/>
              </a:solidFill>
              <a:latin typeface="Arial"/>
              <a:ea typeface="Arial"/>
              <a:cs typeface="Arial"/>
              <a:sym typeface="Arial"/>
            </a:endParaRPr>
          </a:p>
        </p:txBody>
      </p:sp>
      <p:sp>
        <p:nvSpPr>
          <p:cNvPr id="100" name="Google Shape;100;p24"/>
          <p:cNvSpPr txBox="1"/>
          <p:nvPr/>
        </p:nvSpPr>
        <p:spPr>
          <a:xfrm>
            <a:off x="6375183" y="5489901"/>
            <a:ext cx="51530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(KI-3) Kompetensi Inti Pengetahuan</a:t>
            </a:r>
            <a:endParaRPr sz="1400" b="1">
              <a:solidFill>
                <a:srgbClr val="3F3F3F"/>
              </a:solidFill>
              <a:latin typeface="Arial"/>
              <a:ea typeface="Arial"/>
              <a:cs typeface="Arial"/>
              <a:sym typeface="Arial"/>
            </a:endParaRPr>
          </a:p>
        </p:txBody>
      </p:sp>
      <p:sp>
        <p:nvSpPr>
          <p:cNvPr id="101" name="Google Shape;101;p24"/>
          <p:cNvSpPr txBox="1"/>
          <p:nvPr/>
        </p:nvSpPr>
        <p:spPr>
          <a:xfrm>
            <a:off x="6375183" y="5766900"/>
            <a:ext cx="51530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(KI-4) Kompetensi Inti Keterampilan</a:t>
            </a:r>
            <a:endParaRPr sz="1400" b="1">
              <a:solidFill>
                <a:srgbClr val="3F3F3F"/>
              </a:solidFill>
              <a:latin typeface="Arial"/>
              <a:ea typeface="Arial"/>
              <a:cs typeface="Arial"/>
              <a:sym typeface="Arial"/>
            </a:endParaRPr>
          </a:p>
        </p:txBody>
      </p:sp>
      <p:sp>
        <p:nvSpPr>
          <p:cNvPr id="102" name="Google Shape;102;p24"/>
          <p:cNvSpPr txBox="1"/>
          <p:nvPr/>
        </p:nvSpPr>
        <p:spPr>
          <a:xfrm>
            <a:off x="6297950" y="2489115"/>
            <a:ext cx="5174119"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Kompetensi Inti juga dapat diartikan sebagai tingkat kemampuan untuk mencapai Standar Komptensi Lulusan yang harus dimiliki seorang siswa pada setiap tingkat kelas atau program.</a:t>
            </a:r>
            <a:endParaRPr sz="2000">
              <a:solidFill>
                <a:srgbClr val="262626"/>
              </a:solidFill>
              <a:latin typeface="Arial"/>
              <a:ea typeface="Arial"/>
              <a:cs typeface="Arial"/>
              <a:sym typeface="Arial"/>
            </a:endParaRPr>
          </a:p>
        </p:txBody>
      </p:sp>
      <p:sp>
        <p:nvSpPr>
          <p:cNvPr id="103" name="Google Shape;103;p24"/>
          <p:cNvSpPr txBox="1"/>
          <p:nvPr/>
        </p:nvSpPr>
        <p:spPr>
          <a:xfrm>
            <a:off x="6183921" y="1239675"/>
            <a:ext cx="522560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Kompetensi inti dapat diartikan sebagai kualitas yang harus dicapai seorang siswa melalui proses pembelajaran secara aktif. </a:t>
            </a:r>
            <a:endParaRPr sz="2400">
              <a:solidFill>
                <a:srgbClr val="262626"/>
              </a:solidFill>
              <a:latin typeface="Arial"/>
              <a:ea typeface="Arial"/>
              <a:cs typeface="Arial"/>
              <a:sym typeface="Arial"/>
            </a:endParaRPr>
          </a:p>
        </p:txBody>
      </p:sp>
      <p:sp>
        <p:nvSpPr>
          <p:cNvPr id="104" name="Google Shape;104;p24"/>
          <p:cNvSpPr txBox="1"/>
          <p:nvPr/>
        </p:nvSpPr>
        <p:spPr>
          <a:xfrm>
            <a:off x="6183920" y="4549042"/>
            <a:ext cx="517411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262626"/>
                </a:solidFill>
                <a:latin typeface="Arial"/>
                <a:ea typeface="Arial"/>
                <a:cs typeface="Arial"/>
                <a:sym typeface="Arial"/>
              </a:rPr>
              <a:t>Kompetensi Inti terdiri dari 4 aspek</a:t>
            </a:r>
            <a:endParaRPr sz="2000">
              <a:solidFill>
                <a:srgbClr val="262626"/>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0">
                                            <p:txEl>
                                              <p:pRg st="0" end="0"/>
                                            </p:txEl>
                                          </p:spTgt>
                                        </p:tgtEl>
                                        <p:attrNameLst>
                                          <p:attrName>style.visibility</p:attrName>
                                        </p:attrNameLst>
                                      </p:cBhvr>
                                      <p:to>
                                        <p:strVal val="visible"/>
                                      </p:to>
                                    </p:set>
                                    <p:anim calcmode="lin" valueType="num">
                                      <p:cBhvr additive="base">
                                        <p:cTn id="12" dur="500"/>
                                        <p:tgtEl>
                                          <p:spTgt spid="7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additive="base">
                                        <p:cTn id="17" dur="500"/>
                                        <p:tgtEl>
                                          <p:spTgt spid="103"/>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anim calcmode="lin" valueType="num">
                                      <p:cBhvr additive="base">
                                        <p:cTn id="22" dur="500"/>
                                        <p:tgtEl>
                                          <p:spTgt spid="102"/>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additive="base">
                                        <p:cTn id="27" dur="500"/>
                                        <p:tgtEl>
                                          <p:spTgt spid="94"/>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 calcmode="lin" valueType="num">
                                      <p:cBhvr additive="base">
                                        <p:cTn id="30" dur="500"/>
                                        <p:tgtEl>
                                          <p:spTgt spid="95"/>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 calcmode="lin" valueType="num">
                                      <p:cBhvr additive="base">
                                        <p:cTn id="33" dur="500"/>
                                        <p:tgtEl>
                                          <p:spTgt spid="96"/>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500"/>
                                        <p:tgtEl>
                                          <p:spTgt spid="9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4"/>
                                        </p:tgtEl>
                                        <p:attrNameLst>
                                          <p:attrName>style.visibility</p:attrName>
                                        </p:attrNameLst>
                                      </p:cBhvr>
                                      <p:to>
                                        <p:strVal val="visible"/>
                                      </p:to>
                                    </p:set>
                                    <p:anim calcmode="lin" valueType="num">
                                      <p:cBhvr additive="base">
                                        <p:cTn id="41" dur="500"/>
                                        <p:tgtEl>
                                          <p:spTgt spid="10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8"/>
                                        </p:tgtEl>
                                        <p:attrNameLst>
                                          <p:attrName>style.visibility</p:attrName>
                                        </p:attrNameLst>
                                      </p:cBhvr>
                                      <p:to>
                                        <p:strVal val="visible"/>
                                      </p:to>
                                    </p:set>
                                    <p:anim calcmode="lin" valueType="num">
                                      <p:cBhvr additive="base">
                                        <p:cTn id="46" dur="500"/>
                                        <p:tgtEl>
                                          <p:spTgt spid="9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9"/>
                                        </p:tgtEl>
                                        <p:attrNameLst>
                                          <p:attrName>style.visibility</p:attrName>
                                        </p:attrNameLst>
                                      </p:cBhvr>
                                      <p:to>
                                        <p:strVal val="visible"/>
                                      </p:to>
                                    </p:set>
                                    <p:anim calcmode="lin" valueType="num">
                                      <p:cBhvr additive="base">
                                        <p:cTn id="51" dur="500"/>
                                        <p:tgtEl>
                                          <p:spTgt spid="9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0"/>
                                        </p:tgtEl>
                                        <p:attrNameLst>
                                          <p:attrName>style.visibility</p:attrName>
                                        </p:attrNameLst>
                                      </p:cBhvr>
                                      <p:to>
                                        <p:strVal val="visible"/>
                                      </p:to>
                                    </p:set>
                                    <p:anim calcmode="lin" valueType="num">
                                      <p:cBhvr additive="base">
                                        <p:cTn id="56" dur="500"/>
                                        <p:tgtEl>
                                          <p:spTgt spid="10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1"/>
                                        </p:tgtEl>
                                        <p:attrNameLst>
                                          <p:attrName>style.visibility</p:attrName>
                                        </p:attrNameLst>
                                      </p:cBhvr>
                                      <p:to>
                                        <p:strVal val="visible"/>
                                      </p:to>
                                    </p:set>
                                    <p:anim calcmode="lin" valueType="num">
                                      <p:cBhvr additive="base">
                                        <p:cTn id="61" dur="500"/>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5"/>
          <p:cNvSpPr txBox="1">
            <a:spLocks noGrp="1"/>
          </p:cNvSpPr>
          <p:nvPr>
            <p:ph type="body" idx="1"/>
          </p:nvPr>
        </p:nvSpPr>
        <p:spPr>
          <a:xfrm>
            <a:off x="258428" y="1063086"/>
            <a:ext cx="11573197" cy="72424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4800"/>
              <a:buNone/>
            </a:pPr>
            <a:r>
              <a:rPr lang="en-US" sz="4800" b="1">
                <a:latin typeface="Teko"/>
                <a:ea typeface="Teko"/>
                <a:cs typeface="Teko"/>
                <a:sym typeface="Teko"/>
              </a:rPr>
              <a:t>ASPEK KOMPETENSI INTI</a:t>
            </a:r>
            <a:endParaRPr sz="4800" b="1">
              <a:latin typeface="Teko"/>
              <a:ea typeface="Teko"/>
              <a:cs typeface="Teko"/>
              <a:sym typeface="Teko"/>
            </a:endParaRPr>
          </a:p>
        </p:txBody>
      </p:sp>
      <p:pic>
        <p:nvPicPr>
          <p:cNvPr id="110" name="Google Shape;110;p25"/>
          <p:cNvPicPr preferRelativeResize="0"/>
          <p:nvPr/>
        </p:nvPicPr>
        <p:blipFill rotWithShape="1">
          <a:blip r:embed="rId3">
            <a:alphaModFix/>
          </a:blip>
          <a:srcRect/>
          <a:stretch/>
        </p:blipFill>
        <p:spPr>
          <a:xfrm>
            <a:off x="253335" y="1782698"/>
            <a:ext cx="4320000" cy="4320000"/>
          </a:xfrm>
          <a:prstGeom prst="rect">
            <a:avLst/>
          </a:prstGeom>
          <a:noFill/>
          <a:ln>
            <a:noFill/>
          </a:ln>
        </p:spPr>
      </p:pic>
      <p:pic>
        <p:nvPicPr>
          <p:cNvPr id="111" name="Google Shape;111;p25"/>
          <p:cNvPicPr preferRelativeResize="0"/>
          <p:nvPr/>
        </p:nvPicPr>
        <p:blipFill rotWithShape="1">
          <a:blip r:embed="rId4">
            <a:alphaModFix/>
          </a:blip>
          <a:srcRect/>
          <a:stretch/>
        </p:blipFill>
        <p:spPr>
          <a:xfrm>
            <a:off x="601501" y="2142698"/>
            <a:ext cx="3600000" cy="3600000"/>
          </a:xfrm>
          <a:prstGeom prst="rect">
            <a:avLst/>
          </a:prstGeom>
          <a:noFill/>
          <a:ln>
            <a:noFill/>
          </a:ln>
        </p:spPr>
      </p:pic>
      <p:pic>
        <p:nvPicPr>
          <p:cNvPr id="112" name="Google Shape;112;p25"/>
          <p:cNvPicPr preferRelativeResize="0"/>
          <p:nvPr/>
        </p:nvPicPr>
        <p:blipFill rotWithShape="1">
          <a:blip r:embed="rId5">
            <a:alphaModFix/>
          </a:blip>
          <a:srcRect/>
          <a:stretch/>
        </p:blipFill>
        <p:spPr>
          <a:xfrm>
            <a:off x="973336" y="2524721"/>
            <a:ext cx="2880000" cy="2880000"/>
          </a:xfrm>
          <a:prstGeom prst="rect">
            <a:avLst/>
          </a:prstGeom>
          <a:noFill/>
          <a:ln>
            <a:noFill/>
          </a:ln>
        </p:spPr>
      </p:pic>
      <p:pic>
        <p:nvPicPr>
          <p:cNvPr id="113" name="Google Shape;113;p25"/>
          <p:cNvPicPr preferRelativeResize="0"/>
          <p:nvPr/>
        </p:nvPicPr>
        <p:blipFill rotWithShape="1">
          <a:blip r:embed="rId6">
            <a:alphaModFix/>
          </a:blip>
          <a:srcRect/>
          <a:stretch/>
        </p:blipFill>
        <p:spPr>
          <a:xfrm>
            <a:off x="1336234" y="2862698"/>
            <a:ext cx="2160000" cy="2160000"/>
          </a:xfrm>
          <a:prstGeom prst="rect">
            <a:avLst/>
          </a:prstGeom>
          <a:noFill/>
          <a:ln>
            <a:noFill/>
          </a:ln>
        </p:spPr>
      </p:pic>
      <p:sp>
        <p:nvSpPr>
          <p:cNvPr id="114" name="Google Shape;114;p25"/>
          <p:cNvSpPr txBox="1"/>
          <p:nvPr/>
        </p:nvSpPr>
        <p:spPr>
          <a:xfrm>
            <a:off x="5424005" y="238721"/>
            <a:ext cx="124204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accent1"/>
                </a:solidFill>
                <a:latin typeface="Arial"/>
                <a:ea typeface="Arial"/>
                <a:cs typeface="Arial"/>
                <a:sym typeface="Arial"/>
              </a:rPr>
              <a:t>KI-1</a:t>
            </a:r>
            <a:endParaRPr sz="1600" b="1">
              <a:solidFill>
                <a:schemeClr val="accent1"/>
              </a:solidFill>
              <a:latin typeface="Arial"/>
              <a:ea typeface="Arial"/>
              <a:cs typeface="Arial"/>
              <a:sym typeface="Arial"/>
            </a:endParaRPr>
          </a:p>
        </p:txBody>
      </p:sp>
      <p:sp>
        <p:nvSpPr>
          <p:cNvPr id="115" name="Google Shape;115;p25"/>
          <p:cNvSpPr txBox="1"/>
          <p:nvPr/>
        </p:nvSpPr>
        <p:spPr>
          <a:xfrm>
            <a:off x="5369414" y="2015556"/>
            <a:ext cx="124204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dk1"/>
                </a:solidFill>
                <a:latin typeface="Arial"/>
                <a:ea typeface="Arial"/>
                <a:cs typeface="Arial"/>
                <a:sym typeface="Arial"/>
              </a:rPr>
              <a:t>KI-2</a:t>
            </a:r>
            <a:endParaRPr sz="1600" b="1">
              <a:solidFill>
                <a:schemeClr val="dk1"/>
              </a:solidFill>
              <a:latin typeface="Arial"/>
              <a:ea typeface="Arial"/>
              <a:cs typeface="Arial"/>
              <a:sym typeface="Arial"/>
            </a:endParaRPr>
          </a:p>
        </p:txBody>
      </p:sp>
      <p:sp>
        <p:nvSpPr>
          <p:cNvPr id="116" name="Google Shape;116;p25"/>
          <p:cNvSpPr txBox="1"/>
          <p:nvPr/>
        </p:nvSpPr>
        <p:spPr>
          <a:xfrm>
            <a:off x="5361708" y="3658735"/>
            <a:ext cx="124204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accent1"/>
                </a:solidFill>
                <a:latin typeface="Arial"/>
                <a:ea typeface="Arial"/>
                <a:cs typeface="Arial"/>
                <a:sym typeface="Arial"/>
              </a:rPr>
              <a:t>KI-3</a:t>
            </a:r>
            <a:endParaRPr sz="1600" b="1">
              <a:solidFill>
                <a:schemeClr val="accent1"/>
              </a:solidFill>
              <a:latin typeface="Arial"/>
              <a:ea typeface="Arial"/>
              <a:cs typeface="Arial"/>
              <a:sym typeface="Arial"/>
            </a:endParaRPr>
          </a:p>
        </p:txBody>
      </p:sp>
      <p:sp>
        <p:nvSpPr>
          <p:cNvPr id="117" name="Google Shape;117;p25"/>
          <p:cNvSpPr txBox="1"/>
          <p:nvPr/>
        </p:nvSpPr>
        <p:spPr>
          <a:xfrm>
            <a:off x="5308881" y="5122216"/>
            <a:ext cx="124204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dk1"/>
                </a:solidFill>
                <a:latin typeface="Arial"/>
                <a:ea typeface="Arial"/>
                <a:cs typeface="Arial"/>
                <a:sym typeface="Arial"/>
              </a:rPr>
              <a:t>KI-4</a:t>
            </a:r>
            <a:endParaRPr sz="1600" b="1">
              <a:solidFill>
                <a:schemeClr val="dk1"/>
              </a:solidFill>
              <a:latin typeface="Arial"/>
              <a:ea typeface="Arial"/>
              <a:cs typeface="Arial"/>
              <a:sym typeface="Arial"/>
            </a:endParaRPr>
          </a:p>
        </p:txBody>
      </p:sp>
      <p:grpSp>
        <p:nvGrpSpPr>
          <p:cNvPr id="118" name="Google Shape;118;p25"/>
          <p:cNvGrpSpPr/>
          <p:nvPr/>
        </p:nvGrpSpPr>
        <p:grpSpPr>
          <a:xfrm>
            <a:off x="6550925" y="238721"/>
            <a:ext cx="5472753" cy="1634927"/>
            <a:chOff x="6372200" y="1720413"/>
            <a:chExt cx="2160239" cy="1634927"/>
          </a:xfrm>
        </p:grpSpPr>
        <p:sp>
          <p:nvSpPr>
            <p:cNvPr id="119" name="Google Shape;119;p25"/>
            <p:cNvSpPr txBox="1"/>
            <p:nvPr/>
          </p:nvSpPr>
          <p:spPr>
            <a:xfrm>
              <a:off x="6372200" y="1970345"/>
              <a:ext cx="2160239" cy="1384995"/>
            </a:xfrm>
            <a:prstGeom prst="rect">
              <a:avLst/>
            </a:prstGeom>
            <a:noFill/>
            <a:ln>
              <a:noFill/>
            </a:ln>
          </p:spPr>
          <p:txBody>
            <a:bodyPr spcFirstLastPara="1" wrap="square" lIns="108000" tIns="45700" rIns="108000" bIns="45700" anchor="t" anchorCtr="0">
              <a:spAutoFit/>
            </a:bodyPr>
            <a:lstStyle/>
            <a:p>
              <a:pPr marL="0" marR="0" lvl="0" indent="0" algn="just" rtl="0">
                <a:spcBef>
                  <a:spcPts val="0"/>
                </a:spcBef>
                <a:spcAft>
                  <a:spcPts val="0"/>
                </a:spcAft>
                <a:buNone/>
              </a:pPr>
              <a:r>
                <a:rPr lang="en-US" sz="1400">
                  <a:solidFill>
                    <a:schemeClr val="dk1"/>
                  </a:solidFill>
                  <a:latin typeface="Arial"/>
                  <a:ea typeface="Arial"/>
                  <a:cs typeface="Arial"/>
                  <a:sym typeface="Arial"/>
                </a:rPr>
                <a:t>Sikap spiritual berkaitan dengan pembentukan peserta didik yang beriman dan bertaqwa dengan cara menghormati, menghayati, dan mengamalkan ajaran agama yang dianut. Penekanan pada penilaian sikap spiritual ini seperti rajin beribadah, berperilaku syukur, berdoa sebelum dan sesudah melakukan kegiatan, toleransi dalam beribadah, mengucapkan salam.</a:t>
              </a:r>
              <a:endParaRPr sz="1400">
                <a:solidFill>
                  <a:srgbClr val="3F3F3F"/>
                </a:solidFill>
                <a:latin typeface="Arial"/>
                <a:ea typeface="Arial"/>
                <a:cs typeface="Arial"/>
                <a:sym typeface="Arial"/>
              </a:endParaRPr>
            </a:p>
          </p:txBody>
        </p:sp>
        <p:sp>
          <p:nvSpPr>
            <p:cNvPr id="120" name="Google Shape;120;p25"/>
            <p:cNvSpPr txBox="1"/>
            <p:nvPr/>
          </p:nvSpPr>
          <p:spPr>
            <a:xfrm>
              <a:off x="6372200" y="1720413"/>
              <a:ext cx="2160239" cy="30777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Kompetensi Inti Sikap Spiritual</a:t>
              </a:r>
              <a:endParaRPr sz="1400" b="1">
                <a:solidFill>
                  <a:srgbClr val="3F3F3F"/>
                </a:solidFill>
                <a:latin typeface="Arial"/>
                <a:ea typeface="Arial"/>
                <a:cs typeface="Arial"/>
                <a:sym typeface="Arial"/>
              </a:endParaRPr>
            </a:p>
          </p:txBody>
        </p:sp>
      </p:grpSp>
      <p:grpSp>
        <p:nvGrpSpPr>
          <p:cNvPr id="121" name="Google Shape;121;p25"/>
          <p:cNvGrpSpPr/>
          <p:nvPr/>
        </p:nvGrpSpPr>
        <p:grpSpPr>
          <a:xfrm>
            <a:off x="6550930" y="1891200"/>
            <a:ext cx="5472754" cy="1634927"/>
            <a:chOff x="6372200" y="1720413"/>
            <a:chExt cx="2160240" cy="1634927"/>
          </a:xfrm>
        </p:grpSpPr>
        <p:sp>
          <p:nvSpPr>
            <p:cNvPr id="122" name="Google Shape;122;p25"/>
            <p:cNvSpPr txBox="1"/>
            <p:nvPr/>
          </p:nvSpPr>
          <p:spPr>
            <a:xfrm>
              <a:off x="6372201" y="1970345"/>
              <a:ext cx="2160239" cy="1384995"/>
            </a:xfrm>
            <a:prstGeom prst="rect">
              <a:avLst/>
            </a:prstGeom>
            <a:noFill/>
            <a:ln>
              <a:noFill/>
            </a:ln>
          </p:spPr>
          <p:txBody>
            <a:bodyPr spcFirstLastPara="1" wrap="square" lIns="108000" tIns="45700" rIns="108000" bIns="45700" anchor="t" anchorCtr="0">
              <a:spAutoFit/>
            </a:bodyPr>
            <a:lstStyle/>
            <a:p>
              <a:pPr marL="0" marR="0" lvl="0" indent="0" algn="just" rtl="0">
                <a:spcBef>
                  <a:spcPts val="0"/>
                </a:spcBef>
                <a:spcAft>
                  <a:spcPts val="0"/>
                </a:spcAft>
                <a:buNone/>
              </a:pPr>
              <a:r>
                <a:rPr lang="en-US" sz="1400">
                  <a:solidFill>
                    <a:schemeClr val="dk1"/>
                  </a:solidFill>
                  <a:latin typeface="Arial"/>
                  <a:ea typeface="Arial"/>
                  <a:cs typeface="Arial"/>
                  <a:sym typeface="Arial"/>
                </a:rPr>
                <a:t>Sikap sosial merupakan sikap seseorang yang berkenaan antara dirinya dengan orang lain atau masyarakat dengan tujuan untuk menjaga hubungan baik seseorang dengan orang lain sehingga dapat hidup berdampingan dengan baik dan saling memberikan manfaat. Sikap sosial yang ditekankan seperti jujur, disiplin, tanggungjawab, toleransi, gotong royong, santun, dan percaya diri.</a:t>
              </a:r>
              <a:endParaRPr sz="1400">
                <a:solidFill>
                  <a:srgbClr val="3F3F3F"/>
                </a:solidFill>
                <a:latin typeface="Arial"/>
                <a:ea typeface="Arial"/>
                <a:cs typeface="Arial"/>
                <a:sym typeface="Arial"/>
              </a:endParaRPr>
            </a:p>
          </p:txBody>
        </p:sp>
        <p:sp>
          <p:nvSpPr>
            <p:cNvPr id="123" name="Google Shape;123;p25"/>
            <p:cNvSpPr txBox="1"/>
            <p:nvPr/>
          </p:nvSpPr>
          <p:spPr>
            <a:xfrm>
              <a:off x="6372200" y="1720413"/>
              <a:ext cx="2160239" cy="30777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Kompetensi Inti  Sikap Sosial</a:t>
              </a:r>
              <a:endParaRPr sz="1400" b="1">
                <a:solidFill>
                  <a:srgbClr val="3F3F3F"/>
                </a:solidFill>
                <a:latin typeface="Arial"/>
                <a:ea typeface="Arial"/>
                <a:cs typeface="Arial"/>
                <a:sym typeface="Arial"/>
              </a:endParaRPr>
            </a:p>
          </p:txBody>
        </p:sp>
      </p:grpSp>
      <p:grpSp>
        <p:nvGrpSpPr>
          <p:cNvPr id="124" name="Google Shape;124;p25"/>
          <p:cNvGrpSpPr/>
          <p:nvPr/>
        </p:nvGrpSpPr>
        <p:grpSpPr>
          <a:xfrm>
            <a:off x="6550931" y="3658735"/>
            <a:ext cx="5472745" cy="1204039"/>
            <a:chOff x="6372201" y="1720413"/>
            <a:chExt cx="2160239" cy="1204039"/>
          </a:xfrm>
        </p:grpSpPr>
        <p:sp>
          <p:nvSpPr>
            <p:cNvPr id="125" name="Google Shape;125;p25"/>
            <p:cNvSpPr txBox="1"/>
            <p:nvPr/>
          </p:nvSpPr>
          <p:spPr>
            <a:xfrm>
              <a:off x="6372201" y="1970345"/>
              <a:ext cx="2160239" cy="954107"/>
            </a:xfrm>
            <a:prstGeom prst="rect">
              <a:avLst/>
            </a:prstGeom>
            <a:noFill/>
            <a:ln>
              <a:noFill/>
            </a:ln>
          </p:spPr>
          <p:txBody>
            <a:bodyPr spcFirstLastPara="1" wrap="square" lIns="108000" tIns="45700" rIns="108000" bIns="45700" anchor="t" anchorCtr="0">
              <a:spAutoFit/>
            </a:bodyPr>
            <a:lstStyle/>
            <a:p>
              <a:pPr marL="0" marR="0" lvl="0" indent="0" algn="just" rtl="0">
                <a:spcBef>
                  <a:spcPts val="0"/>
                </a:spcBef>
                <a:spcAft>
                  <a:spcPts val="0"/>
                </a:spcAft>
                <a:buNone/>
              </a:pPr>
              <a:r>
                <a:rPr lang="en-US" sz="1400">
                  <a:solidFill>
                    <a:schemeClr val="dk1"/>
                  </a:solidFill>
                  <a:latin typeface="Arial"/>
                  <a:ea typeface="Arial"/>
                  <a:cs typeface="Arial"/>
                  <a:sym typeface="Arial"/>
                </a:rPr>
                <a:t>Kompetensi ini mengarah pada pemahaman siswa dalam proses pembelajaran. Ilmu pengetahuan yang dimaksud seperti Pengetahuan Faktual, Pengetahuan Konseptual, Pengetahuan Prosedural, dan Pengetahuan Metakognitif.</a:t>
              </a:r>
              <a:endParaRPr sz="1400">
                <a:solidFill>
                  <a:srgbClr val="3F3F3F"/>
                </a:solidFill>
                <a:latin typeface="Arial"/>
                <a:ea typeface="Arial"/>
                <a:cs typeface="Arial"/>
                <a:sym typeface="Arial"/>
              </a:endParaRPr>
            </a:p>
          </p:txBody>
        </p:sp>
        <p:sp>
          <p:nvSpPr>
            <p:cNvPr id="126" name="Google Shape;126;p25"/>
            <p:cNvSpPr txBox="1"/>
            <p:nvPr/>
          </p:nvSpPr>
          <p:spPr>
            <a:xfrm>
              <a:off x="6372201" y="1720413"/>
              <a:ext cx="2160239" cy="30777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Kompetensi Inti Pengetahuan</a:t>
              </a:r>
              <a:endParaRPr sz="1400" b="1">
                <a:solidFill>
                  <a:srgbClr val="3F3F3F"/>
                </a:solidFill>
                <a:latin typeface="Arial"/>
                <a:ea typeface="Arial"/>
                <a:cs typeface="Arial"/>
                <a:sym typeface="Arial"/>
              </a:endParaRPr>
            </a:p>
          </p:txBody>
        </p:sp>
      </p:grpSp>
      <p:grpSp>
        <p:nvGrpSpPr>
          <p:cNvPr id="127" name="Google Shape;127;p25"/>
          <p:cNvGrpSpPr/>
          <p:nvPr/>
        </p:nvGrpSpPr>
        <p:grpSpPr>
          <a:xfrm>
            <a:off x="6550925" y="4948966"/>
            <a:ext cx="5472750" cy="1204039"/>
            <a:chOff x="6372200" y="1720413"/>
            <a:chExt cx="2160240" cy="1204039"/>
          </a:xfrm>
        </p:grpSpPr>
        <p:sp>
          <p:nvSpPr>
            <p:cNvPr id="128" name="Google Shape;128;p25"/>
            <p:cNvSpPr txBox="1"/>
            <p:nvPr/>
          </p:nvSpPr>
          <p:spPr>
            <a:xfrm>
              <a:off x="6372201" y="1970345"/>
              <a:ext cx="2160239" cy="954107"/>
            </a:xfrm>
            <a:prstGeom prst="rect">
              <a:avLst/>
            </a:prstGeom>
            <a:noFill/>
            <a:ln>
              <a:noFill/>
            </a:ln>
          </p:spPr>
          <p:txBody>
            <a:bodyPr spcFirstLastPara="1" wrap="square" lIns="108000" tIns="45700" rIns="108000" bIns="45700" anchor="t" anchorCtr="0">
              <a:spAutoFit/>
            </a:bodyPr>
            <a:lstStyle/>
            <a:p>
              <a:pPr marL="0" marR="0" lvl="0" indent="0" algn="just" rtl="0">
                <a:spcBef>
                  <a:spcPts val="0"/>
                </a:spcBef>
                <a:spcAft>
                  <a:spcPts val="0"/>
                </a:spcAft>
                <a:buNone/>
              </a:pPr>
              <a:r>
                <a:rPr lang="en-US" sz="1400">
                  <a:solidFill>
                    <a:schemeClr val="dk1"/>
                  </a:solidFill>
                  <a:latin typeface="Arial"/>
                  <a:ea typeface="Arial"/>
                  <a:cs typeface="Arial"/>
                  <a:sym typeface="Arial"/>
                </a:rPr>
                <a:t>Keterampilan yang dimaksud adalah upaya siswa agar tidak hanya tahu teori akan tetapi bagaimana cara pengaplikasiannya serta realisasinya. Keterampilan yang ditekankan seperti mengamati, menanya, mencoba, menalar, dan mengkomunikasikan.</a:t>
              </a:r>
              <a:endParaRPr sz="1400">
                <a:solidFill>
                  <a:srgbClr val="3F3F3F"/>
                </a:solidFill>
                <a:latin typeface="Arial"/>
                <a:ea typeface="Arial"/>
                <a:cs typeface="Arial"/>
                <a:sym typeface="Arial"/>
              </a:endParaRPr>
            </a:p>
          </p:txBody>
        </p:sp>
        <p:sp>
          <p:nvSpPr>
            <p:cNvPr id="129" name="Google Shape;129;p25"/>
            <p:cNvSpPr txBox="1"/>
            <p:nvPr/>
          </p:nvSpPr>
          <p:spPr>
            <a:xfrm>
              <a:off x="6372200" y="1720413"/>
              <a:ext cx="2160239" cy="307777"/>
            </a:xfrm>
            <a:prstGeom prst="rect">
              <a:avLst/>
            </a:prstGeom>
            <a:noFill/>
            <a:ln>
              <a:noFill/>
            </a:ln>
          </p:spPr>
          <p:txBody>
            <a:bodyPr spcFirstLastPara="1" wrap="square" lIns="108000" tIns="45700" rIns="108000" bIns="45700" anchor="t" anchorCtr="0">
              <a:spAutoFit/>
            </a:bodyPr>
            <a:lstStyle/>
            <a:p>
              <a:pPr marL="0" marR="0" lvl="0" indent="0" algn="just" rtl="0">
                <a:spcBef>
                  <a:spcPts val="0"/>
                </a:spcBef>
                <a:spcAft>
                  <a:spcPts val="0"/>
                </a:spcAft>
                <a:buNone/>
              </a:pPr>
              <a:r>
                <a:rPr lang="en-US" sz="1400" b="1">
                  <a:solidFill>
                    <a:srgbClr val="3F3F3F"/>
                  </a:solidFill>
                  <a:latin typeface="Arial"/>
                  <a:ea typeface="Arial"/>
                  <a:cs typeface="Arial"/>
                  <a:sym typeface="Arial"/>
                </a:rPr>
                <a:t>Kompetensi Inti  Keterampilan</a:t>
              </a:r>
              <a:endParaRPr sz="1400" b="1">
                <a:solidFill>
                  <a:srgbClr val="3F3F3F"/>
                </a:solidFill>
                <a:latin typeface="Arial"/>
                <a:ea typeface="Arial"/>
                <a:cs typeface="Arial"/>
                <a:sym typeface="Arial"/>
              </a:endParaRPr>
            </a:p>
          </p:txBody>
        </p:sp>
      </p:grpSp>
      <p:grpSp>
        <p:nvGrpSpPr>
          <p:cNvPr id="130" name="Google Shape;130;p25"/>
          <p:cNvGrpSpPr/>
          <p:nvPr/>
        </p:nvGrpSpPr>
        <p:grpSpPr>
          <a:xfrm>
            <a:off x="2005738" y="3356278"/>
            <a:ext cx="901605" cy="1013876"/>
            <a:chOff x="4835382" y="-161249"/>
            <a:chExt cx="3078657" cy="3462028"/>
          </a:xfrm>
        </p:grpSpPr>
        <p:sp>
          <p:nvSpPr>
            <p:cNvPr id="131" name="Google Shape;131;p25"/>
            <p:cNvSpPr/>
            <p:nvPr/>
          </p:nvSpPr>
          <p:spPr>
            <a:xfrm>
              <a:off x="4835382" y="73243"/>
              <a:ext cx="2920830" cy="3227535"/>
            </a:xfrm>
            <a:custGeom>
              <a:avLst/>
              <a:gdLst/>
              <a:ahLst/>
              <a:cxnLst/>
              <a:rect l="l" t="t" r="r" b="b"/>
              <a:pathLst>
                <a:path w="5331558" h="5891405" extrusionOk="0">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2" name="Google Shape;132;p25"/>
            <p:cNvSpPr/>
            <p:nvPr/>
          </p:nvSpPr>
          <p:spPr>
            <a:xfrm rot="-3499458">
              <a:off x="5907878" y="-58593"/>
              <a:ext cx="1436045" cy="2141152"/>
            </a:xfrm>
            <a:custGeom>
              <a:avLst/>
              <a:gdLst/>
              <a:ahLst/>
              <a:cxnLst/>
              <a:rect l="l" t="t" r="r" b="b"/>
              <a:pathLst>
                <a:path w="1170491" h="1745209" extrusionOk="0">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 calcmode="lin" valueType="num">
                                      <p:cBhvr additive="base">
                                        <p:cTn id="7" dur="500"/>
                                        <p:tgtEl>
                                          <p:spTgt spid="10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fade">
                                      <p:cBhvr>
                                        <p:cTn id="12" dur="500"/>
                                        <p:tgtEl>
                                          <p:spTgt spid="1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2000"/>
                                        <p:tgtEl>
                                          <p:spTgt spid="1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114"/>
                                        </p:tgtEl>
                                        <p:attrNameLst>
                                          <p:attrName>style.visibility</p:attrName>
                                        </p:attrNameLst>
                                      </p:cBhvr>
                                      <p:to>
                                        <p:strVal val="visible"/>
                                      </p:to>
                                    </p:set>
                                    <p:anim calcmode="lin" valueType="num">
                                      <p:cBhvr additive="base">
                                        <p:cTn id="22" dur="500"/>
                                        <p:tgtEl>
                                          <p:spTgt spid="1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18"/>
                                        </p:tgtEl>
                                        <p:attrNameLst>
                                          <p:attrName>style.visibility</p:attrName>
                                        </p:attrNameLst>
                                      </p:cBhvr>
                                      <p:to>
                                        <p:strVal val="visible"/>
                                      </p:to>
                                    </p:set>
                                    <p:anim calcmode="lin" valueType="num">
                                      <p:cBhvr additive="base">
                                        <p:cTn id="27" dur="500"/>
                                        <p:tgtEl>
                                          <p:spTgt spid="11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fade">
                                      <p:cBhvr>
                                        <p:cTn id="32" dur="2000"/>
                                        <p:tgtEl>
                                          <p:spTgt spid="1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15"/>
                                        </p:tgtEl>
                                        <p:attrNameLst>
                                          <p:attrName>style.visibility</p:attrName>
                                        </p:attrNameLst>
                                      </p:cBhvr>
                                      <p:to>
                                        <p:strVal val="visible"/>
                                      </p:to>
                                    </p:set>
                                    <p:anim calcmode="lin" valueType="num">
                                      <p:cBhvr additive="base">
                                        <p:cTn id="37" dur="500"/>
                                        <p:tgtEl>
                                          <p:spTgt spid="1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121"/>
                                        </p:tgtEl>
                                        <p:attrNameLst>
                                          <p:attrName>style.visibility</p:attrName>
                                        </p:attrNameLst>
                                      </p:cBhvr>
                                      <p:to>
                                        <p:strVal val="visible"/>
                                      </p:to>
                                    </p:set>
                                    <p:anim calcmode="lin" valueType="num">
                                      <p:cBhvr additive="base">
                                        <p:cTn id="42" dur="500"/>
                                        <p:tgtEl>
                                          <p:spTgt spid="12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fade">
                                      <p:cBhvr>
                                        <p:cTn id="47" dur="2000"/>
                                        <p:tgtEl>
                                          <p:spTgt spid="11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16"/>
                                        </p:tgtEl>
                                        <p:attrNameLst>
                                          <p:attrName>style.visibility</p:attrName>
                                        </p:attrNameLst>
                                      </p:cBhvr>
                                      <p:to>
                                        <p:strVal val="visible"/>
                                      </p:to>
                                    </p:set>
                                    <p:anim calcmode="lin" valueType="num">
                                      <p:cBhvr additive="base">
                                        <p:cTn id="52" dur="500"/>
                                        <p:tgtEl>
                                          <p:spTgt spid="1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24"/>
                                        </p:tgtEl>
                                        <p:attrNameLst>
                                          <p:attrName>style.visibility</p:attrName>
                                        </p:attrNameLst>
                                      </p:cBhvr>
                                      <p:to>
                                        <p:strVal val="visible"/>
                                      </p:to>
                                    </p:set>
                                    <p:anim calcmode="lin" valueType="num">
                                      <p:cBhvr additive="base">
                                        <p:cTn id="57" dur="500"/>
                                        <p:tgtEl>
                                          <p:spTgt spid="12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0"/>
                                        </p:tgtEl>
                                        <p:attrNameLst>
                                          <p:attrName>style.visibility</p:attrName>
                                        </p:attrNameLst>
                                      </p:cBhvr>
                                      <p:to>
                                        <p:strVal val="visible"/>
                                      </p:to>
                                    </p:set>
                                    <p:animEffect transition="in" filter="fade">
                                      <p:cBhvr>
                                        <p:cTn id="62" dur="2000"/>
                                        <p:tgtEl>
                                          <p:spTgt spid="110"/>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17"/>
                                        </p:tgtEl>
                                        <p:attrNameLst>
                                          <p:attrName>style.visibility</p:attrName>
                                        </p:attrNameLst>
                                      </p:cBhvr>
                                      <p:to>
                                        <p:strVal val="visible"/>
                                      </p:to>
                                    </p:set>
                                    <p:anim calcmode="lin" valueType="num">
                                      <p:cBhvr additive="base">
                                        <p:cTn id="67" dur="500"/>
                                        <p:tgtEl>
                                          <p:spTgt spid="11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27"/>
                                        </p:tgtEl>
                                        <p:attrNameLst>
                                          <p:attrName>style.visibility</p:attrName>
                                        </p:attrNameLst>
                                      </p:cBhvr>
                                      <p:to>
                                        <p:strVal val="visible"/>
                                      </p:to>
                                    </p:set>
                                    <p:anim calcmode="lin" valueType="num">
                                      <p:cBhvr additive="base">
                                        <p:cTn id="72" dur="500"/>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body" idx="1"/>
          </p:nvPr>
        </p:nvSpPr>
        <p:spPr>
          <a:xfrm>
            <a:off x="296234"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None/>
            </a:pPr>
            <a:r>
              <a:rPr lang="en-US" b="1">
                <a:solidFill>
                  <a:schemeClr val="dk1"/>
                </a:solidFill>
                <a:latin typeface="Teko"/>
                <a:ea typeface="Teko"/>
                <a:cs typeface="Teko"/>
                <a:sym typeface="Teko"/>
              </a:rPr>
              <a:t>KOMPETENSI DASAR</a:t>
            </a:r>
            <a:endParaRPr b="1">
              <a:solidFill>
                <a:schemeClr val="dk1"/>
              </a:solidFill>
              <a:latin typeface="Teko"/>
              <a:ea typeface="Teko"/>
              <a:cs typeface="Teko"/>
              <a:sym typeface="Teko"/>
            </a:endParaRPr>
          </a:p>
        </p:txBody>
      </p:sp>
      <p:grpSp>
        <p:nvGrpSpPr>
          <p:cNvPr id="138" name="Google Shape;138;p26"/>
          <p:cNvGrpSpPr/>
          <p:nvPr/>
        </p:nvGrpSpPr>
        <p:grpSpPr>
          <a:xfrm>
            <a:off x="658370" y="2575792"/>
            <a:ext cx="4701308" cy="3689499"/>
            <a:chOff x="668085" y="2077401"/>
            <a:chExt cx="4701308" cy="3689499"/>
          </a:xfrm>
        </p:grpSpPr>
        <p:sp>
          <p:nvSpPr>
            <p:cNvPr id="139" name="Google Shape;139;p26"/>
            <p:cNvSpPr/>
            <p:nvPr/>
          </p:nvSpPr>
          <p:spPr>
            <a:xfrm>
              <a:off x="1359982" y="2656301"/>
              <a:ext cx="2595962" cy="1801149"/>
            </a:xfrm>
            <a:custGeom>
              <a:avLst/>
              <a:gdLst/>
              <a:ahLst/>
              <a:cxnLst/>
              <a:rect l="l" t="t" r="r" b="b"/>
              <a:pathLst>
                <a:path w="3857625" h="2676525" extrusionOk="0">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40" name="Google Shape;140;p26"/>
            <p:cNvGrpSpPr/>
            <p:nvPr/>
          </p:nvGrpSpPr>
          <p:grpSpPr>
            <a:xfrm>
              <a:off x="2042984" y="2974608"/>
              <a:ext cx="1275678" cy="1121578"/>
              <a:chOff x="3983887" y="4061275"/>
              <a:chExt cx="2122406" cy="1866023"/>
            </a:xfrm>
          </p:grpSpPr>
          <p:grpSp>
            <p:nvGrpSpPr>
              <p:cNvPr id="141" name="Google Shape;141;p26"/>
              <p:cNvGrpSpPr/>
              <p:nvPr/>
            </p:nvGrpSpPr>
            <p:grpSpPr>
              <a:xfrm>
                <a:off x="3983887" y="5358975"/>
                <a:ext cx="2049157" cy="568323"/>
                <a:chOff x="3622676" y="3492499"/>
                <a:chExt cx="2575763" cy="714375"/>
              </a:xfrm>
            </p:grpSpPr>
            <p:sp>
              <p:nvSpPr>
                <p:cNvPr id="142" name="Google Shape;142;p26"/>
                <p:cNvSpPr/>
                <p:nvPr/>
              </p:nvSpPr>
              <p:spPr>
                <a:xfrm>
                  <a:off x="3622676" y="3492499"/>
                  <a:ext cx="2575763" cy="714375"/>
                </a:xfrm>
                <a:custGeom>
                  <a:avLst/>
                  <a:gdLst/>
                  <a:ahLst/>
                  <a:cxnLst/>
                  <a:rect l="l" t="t" r="r" b="b"/>
                  <a:pathLst>
                    <a:path w="2575763" h="714375" extrusionOk="0">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143" name="Google Shape;143;p26"/>
                <p:cNvSpPr/>
                <p:nvPr/>
              </p:nvSpPr>
              <p:spPr>
                <a:xfrm>
                  <a:off x="3707904" y="3762375"/>
                  <a:ext cx="2376264" cy="321543"/>
                </a:xfrm>
                <a:custGeom>
                  <a:avLst/>
                  <a:gdLst/>
                  <a:ahLst/>
                  <a:cxnLst/>
                  <a:rect l="l" t="t" r="r" b="b"/>
                  <a:pathLst>
                    <a:path w="2376264" h="321543" extrusionOk="0">
                      <a:moveTo>
                        <a:pt x="0" y="0"/>
                      </a:moveTo>
                      <a:lnTo>
                        <a:pt x="2376264" y="0"/>
                      </a:lnTo>
                      <a:lnTo>
                        <a:pt x="2376264" y="321543"/>
                      </a:lnTo>
                      <a:lnTo>
                        <a:pt x="0" y="321543"/>
                      </a:lnTo>
                      <a:cubicBezTo>
                        <a:pt x="34925" y="258812"/>
                        <a:pt x="50800" y="110356"/>
                        <a:pt x="0" y="0"/>
                      </a:cubicBezTo>
                      <a:close/>
                    </a:path>
                  </a:pathLst>
                </a:custGeom>
                <a:solidFill>
                  <a:schemeClr val="lt1"/>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grpSp>
            <p:nvGrpSpPr>
              <p:cNvPr id="144" name="Google Shape;144;p26"/>
              <p:cNvGrpSpPr/>
              <p:nvPr/>
            </p:nvGrpSpPr>
            <p:grpSpPr>
              <a:xfrm>
                <a:off x="4035197" y="5083389"/>
                <a:ext cx="2071096" cy="442029"/>
                <a:chOff x="3644106" y="3130550"/>
                <a:chExt cx="2603340" cy="555625"/>
              </a:xfrm>
            </p:grpSpPr>
            <p:sp>
              <p:nvSpPr>
                <p:cNvPr id="145" name="Google Shape;145;p26"/>
                <p:cNvSpPr/>
                <p:nvPr/>
              </p:nvSpPr>
              <p:spPr>
                <a:xfrm>
                  <a:off x="3644106" y="3130550"/>
                  <a:ext cx="2603340" cy="555625"/>
                </a:xfrm>
                <a:custGeom>
                  <a:avLst/>
                  <a:gdLst/>
                  <a:ahLst/>
                  <a:cxnLst/>
                  <a:rect l="l" t="t" r="r" b="b"/>
                  <a:pathLst>
                    <a:path w="2603340" h="555625" extrusionOk="0">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146" name="Google Shape;146;p26"/>
                <p:cNvSpPr/>
                <p:nvPr/>
              </p:nvSpPr>
              <p:spPr>
                <a:xfrm>
                  <a:off x="3695702" y="3233738"/>
                  <a:ext cx="2458684" cy="383382"/>
                </a:xfrm>
                <a:custGeom>
                  <a:avLst/>
                  <a:gdLst/>
                  <a:ahLst/>
                  <a:cxnLst/>
                  <a:rect l="l" t="t" r="r" b="b"/>
                  <a:pathLst>
                    <a:path w="2458684" h="383382" extrusionOk="0">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lt1"/>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grpSp>
            <p:nvGrpSpPr>
              <p:cNvPr id="147" name="Google Shape;147;p26"/>
              <p:cNvGrpSpPr/>
              <p:nvPr/>
            </p:nvGrpSpPr>
            <p:grpSpPr>
              <a:xfrm flipH="1">
                <a:off x="4155315" y="4711652"/>
                <a:ext cx="1753505" cy="486436"/>
                <a:chOff x="3622676" y="3492499"/>
                <a:chExt cx="2575177" cy="714375"/>
              </a:xfrm>
            </p:grpSpPr>
            <p:sp>
              <p:nvSpPr>
                <p:cNvPr id="148" name="Google Shape;148;p26"/>
                <p:cNvSpPr/>
                <p:nvPr/>
              </p:nvSpPr>
              <p:spPr>
                <a:xfrm>
                  <a:off x="3622676" y="3492499"/>
                  <a:ext cx="2575177" cy="714375"/>
                </a:xfrm>
                <a:custGeom>
                  <a:avLst/>
                  <a:gdLst/>
                  <a:ahLst/>
                  <a:cxnLst/>
                  <a:rect l="l" t="t" r="r" b="b"/>
                  <a:pathLst>
                    <a:path w="2575177" h="714375" extrusionOk="0">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149" name="Google Shape;149;p26"/>
                <p:cNvSpPr/>
                <p:nvPr/>
              </p:nvSpPr>
              <p:spPr>
                <a:xfrm>
                  <a:off x="3707904" y="3762375"/>
                  <a:ext cx="2376264" cy="321543"/>
                </a:xfrm>
                <a:custGeom>
                  <a:avLst/>
                  <a:gdLst/>
                  <a:ahLst/>
                  <a:cxnLst/>
                  <a:rect l="l" t="t" r="r" b="b"/>
                  <a:pathLst>
                    <a:path w="2376264" h="321543" extrusionOk="0">
                      <a:moveTo>
                        <a:pt x="0" y="0"/>
                      </a:moveTo>
                      <a:lnTo>
                        <a:pt x="2376264" y="0"/>
                      </a:lnTo>
                      <a:lnTo>
                        <a:pt x="2376264" y="321543"/>
                      </a:lnTo>
                      <a:lnTo>
                        <a:pt x="0" y="321543"/>
                      </a:lnTo>
                      <a:cubicBezTo>
                        <a:pt x="34925" y="258812"/>
                        <a:pt x="50800" y="110356"/>
                        <a:pt x="0" y="0"/>
                      </a:cubicBezTo>
                      <a:close/>
                    </a:path>
                  </a:pathLst>
                </a:custGeom>
                <a:solidFill>
                  <a:schemeClr val="lt1"/>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grpSp>
            <p:nvGrpSpPr>
              <p:cNvPr id="150" name="Google Shape;150;p26"/>
              <p:cNvGrpSpPr/>
              <p:nvPr/>
            </p:nvGrpSpPr>
            <p:grpSpPr>
              <a:xfrm>
                <a:off x="4203709" y="4329734"/>
                <a:ext cx="1681345" cy="465751"/>
                <a:chOff x="3622676" y="3492499"/>
                <a:chExt cx="2578868" cy="714375"/>
              </a:xfrm>
            </p:grpSpPr>
            <p:sp>
              <p:nvSpPr>
                <p:cNvPr id="151" name="Google Shape;151;p26"/>
                <p:cNvSpPr/>
                <p:nvPr/>
              </p:nvSpPr>
              <p:spPr>
                <a:xfrm>
                  <a:off x="3622676" y="3492499"/>
                  <a:ext cx="2578868" cy="714375"/>
                </a:xfrm>
                <a:custGeom>
                  <a:avLst/>
                  <a:gdLst/>
                  <a:ahLst/>
                  <a:cxnLst/>
                  <a:rect l="l" t="t" r="r" b="b"/>
                  <a:pathLst>
                    <a:path w="2578868" h="714375" extrusionOk="0">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152" name="Google Shape;152;p26"/>
                <p:cNvSpPr/>
                <p:nvPr/>
              </p:nvSpPr>
              <p:spPr>
                <a:xfrm>
                  <a:off x="3707904" y="3762375"/>
                  <a:ext cx="2376264" cy="321543"/>
                </a:xfrm>
                <a:custGeom>
                  <a:avLst/>
                  <a:gdLst/>
                  <a:ahLst/>
                  <a:cxnLst/>
                  <a:rect l="l" t="t" r="r" b="b"/>
                  <a:pathLst>
                    <a:path w="2376264" h="321543" extrusionOk="0">
                      <a:moveTo>
                        <a:pt x="0" y="0"/>
                      </a:moveTo>
                      <a:lnTo>
                        <a:pt x="2376264" y="0"/>
                      </a:lnTo>
                      <a:lnTo>
                        <a:pt x="2376264" y="321543"/>
                      </a:lnTo>
                      <a:lnTo>
                        <a:pt x="0" y="321543"/>
                      </a:lnTo>
                      <a:cubicBezTo>
                        <a:pt x="34925" y="258812"/>
                        <a:pt x="50800" y="110356"/>
                        <a:pt x="0" y="0"/>
                      </a:cubicBezTo>
                      <a:close/>
                    </a:path>
                  </a:pathLst>
                </a:custGeom>
                <a:solidFill>
                  <a:schemeClr val="lt1"/>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grpSp>
            <p:nvGrpSpPr>
              <p:cNvPr id="153" name="Google Shape;153;p26"/>
              <p:cNvGrpSpPr/>
              <p:nvPr/>
            </p:nvGrpSpPr>
            <p:grpSpPr>
              <a:xfrm>
                <a:off x="4117666" y="4061275"/>
                <a:ext cx="1832471" cy="391100"/>
                <a:chOff x="3644106" y="3130550"/>
                <a:chExt cx="2603340" cy="555625"/>
              </a:xfrm>
            </p:grpSpPr>
            <p:sp>
              <p:nvSpPr>
                <p:cNvPr id="154" name="Google Shape;154;p26"/>
                <p:cNvSpPr/>
                <p:nvPr/>
              </p:nvSpPr>
              <p:spPr>
                <a:xfrm>
                  <a:off x="3644106" y="3130550"/>
                  <a:ext cx="2603340" cy="555625"/>
                </a:xfrm>
                <a:custGeom>
                  <a:avLst/>
                  <a:gdLst/>
                  <a:ahLst/>
                  <a:cxnLst/>
                  <a:rect l="l" t="t" r="r" b="b"/>
                  <a:pathLst>
                    <a:path w="2603340" h="555625" extrusionOk="0">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155" name="Google Shape;155;p26"/>
                <p:cNvSpPr/>
                <p:nvPr/>
              </p:nvSpPr>
              <p:spPr>
                <a:xfrm>
                  <a:off x="3695702" y="3233738"/>
                  <a:ext cx="2458684" cy="383382"/>
                </a:xfrm>
                <a:custGeom>
                  <a:avLst/>
                  <a:gdLst/>
                  <a:ahLst/>
                  <a:cxnLst/>
                  <a:rect l="l" t="t" r="r" b="b"/>
                  <a:pathLst>
                    <a:path w="2458684" h="383382" extrusionOk="0">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lt1"/>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grpSp>
        <p:sp>
          <p:nvSpPr>
            <p:cNvPr id="156" name="Google Shape;156;p26"/>
            <p:cNvSpPr/>
            <p:nvPr/>
          </p:nvSpPr>
          <p:spPr>
            <a:xfrm>
              <a:off x="668085" y="4549042"/>
              <a:ext cx="3954836" cy="1217858"/>
            </a:xfrm>
            <a:custGeom>
              <a:avLst/>
              <a:gdLst/>
              <a:ahLst/>
              <a:cxnLst/>
              <a:rect l="l" t="t" r="r" b="b"/>
              <a:pathLst>
                <a:path w="5876925" h="1809750" extrusionOk="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7" name="Google Shape;157;p26"/>
            <p:cNvSpPr/>
            <p:nvPr/>
          </p:nvSpPr>
          <p:spPr>
            <a:xfrm>
              <a:off x="1331139" y="4697381"/>
              <a:ext cx="2652368" cy="333742"/>
            </a:xfrm>
            <a:custGeom>
              <a:avLst/>
              <a:gdLst/>
              <a:ahLst/>
              <a:cxnLst/>
              <a:rect l="l" t="t" r="r" b="b"/>
              <a:pathLst>
                <a:path w="2652368" h="333742" extrusionOk="0">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rgbClr val="C490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8" name="Google Shape;158;p26"/>
            <p:cNvSpPr/>
            <p:nvPr/>
          </p:nvSpPr>
          <p:spPr>
            <a:xfrm>
              <a:off x="2354140" y="5141372"/>
              <a:ext cx="621749" cy="153835"/>
            </a:xfrm>
            <a:custGeom>
              <a:avLst/>
              <a:gdLst/>
              <a:ahLst/>
              <a:cxnLst/>
              <a:rect l="l" t="t" r="r" b="b"/>
              <a:pathLst>
                <a:path w="923925" h="228600" extrusionOk="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rgbClr val="C490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9" name="Google Shape;159;p26"/>
            <p:cNvSpPr/>
            <p:nvPr/>
          </p:nvSpPr>
          <p:spPr>
            <a:xfrm>
              <a:off x="2709333" y="2077401"/>
              <a:ext cx="2660060" cy="2756206"/>
            </a:xfrm>
            <a:custGeom>
              <a:avLst/>
              <a:gdLst/>
              <a:ahLst/>
              <a:cxnLst/>
              <a:rect l="l" t="t" r="r" b="b"/>
              <a:pathLst>
                <a:path w="3952875" h="4095750" extrusionOk="0">
                  <a:moveTo>
                    <a:pt x="3877491" y="3295792"/>
                  </a:moveTo>
                  <a:cubicBezTo>
                    <a:pt x="3595551" y="3038617"/>
                    <a:pt x="3315516" y="2778585"/>
                    <a:pt x="3034528" y="2520458"/>
                  </a:cubicBezTo>
                  <a:cubicBezTo>
                    <a:pt x="3022146" y="2509027"/>
                    <a:pt x="3009763" y="2496645"/>
                    <a:pt x="2997381" y="2485215"/>
                  </a:cubicBezTo>
                  <a:cubicBezTo>
                    <a:pt x="3006906" y="2469023"/>
                    <a:pt x="3013574" y="2456640"/>
                    <a:pt x="3021193" y="2444258"/>
                  </a:cubicBezTo>
                  <a:cubicBezTo>
                    <a:pt x="3227886" y="2088022"/>
                    <a:pt x="3294561" y="1706070"/>
                    <a:pt x="3215503" y="1302210"/>
                  </a:cubicBezTo>
                  <a:cubicBezTo>
                    <a:pt x="3077391" y="597360"/>
                    <a:pt x="2480174" y="53482"/>
                    <a:pt x="1768656" y="4905"/>
                  </a:cubicBezTo>
                  <a:cubicBezTo>
                    <a:pt x="1094286" y="-40815"/>
                    <a:pt x="574221" y="233505"/>
                    <a:pt x="217986" y="810720"/>
                  </a:cubicBezTo>
                  <a:cubicBezTo>
                    <a:pt x="196078" y="846915"/>
                    <a:pt x="104638" y="1035510"/>
                    <a:pt x="78921" y="1110757"/>
                  </a:cubicBezTo>
                  <a:cubicBezTo>
                    <a:pt x="-76337" y="1647967"/>
                    <a:pt x="-6804" y="2144220"/>
                    <a:pt x="325618" y="2589037"/>
                  </a:cubicBezTo>
                  <a:cubicBezTo>
                    <a:pt x="657088" y="3031950"/>
                    <a:pt x="1113336" y="3237690"/>
                    <a:pt x="1662928" y="3242452"/>
                  </a:cubicBezTo>
                  <a:cubicBezTo>
                    <a:pt x="1761036" y="3242452"/>
                    <a:pt x="2142036" y="3175777"/>
                    <a:pt x="2351586" y="3085290"/>
                  </a:cubicBezTo>
                  <a:cubicBezTo>
                    <a:pt x="2352538" y="3086242"/>
                    <a:pt x="2360158" y="3095767"/>
                    <a:pt x="2367778" y="3106245"/>
                  </a:cubicBezTo>
                  <a:cubicBezTo>
                    <a:pt x="2587806" y="3407235"/>
                    <a:pt x="2806881" y="3709177"/>
                    <a:pt x="3026908" y="4010167"/>
                  </a:cubicBezTo>
                  <a:cubicBezTo>
                    <a:pt x="3101203" y="4111133"/>
                    <a:pt x="3289799" y="4132087"/>
                    <a:pt x="3383143" y="4050173"/>
                  </a:cubicBezTo>
                  <a:cubicBezTo>
                    <a:pt x="3540306" y="3912060"/>
                    <a:pt x="3697468" y="3772995"/>
                    <a:pt x="3854631" y="3633930"/>
                  </a:cubicBezTo>
                  <a:cubicBezTo>
                    <a:pt x="3868918" y="3621548"/>
                    <a:pt x="3881301" y="3607260"/>
                    <a:pt x="3892731" y="3592020"/>
                  </a:cubicBezTo>
                  <a:cubicBezTo>
                    <a:pt x="3932736" y="3538680"/>
                    <a:pt x="3952738" y="3503437"/>
                    <a:pt x="3957501" y="3442477"/>
                  </a:cubicBezTo>
                  <a:cubicBezTo>
                    <a:pt x="3959406" y="3398662"/>
                    <a:pt x="3910828" y="3326273"/>
                    <a:pt x="3877491" y="3295792"/>
                  </a:cubicBezTo>
                  <a:close/>
                  <a:moveTo>
                    <a:pt x="1598158" y="3039570"/>
                  </a:moveTo>
                  <a:cubicBezTo>
                    <a:pt x="811393" y="3026235"/>
                    <a:pt x="181791" y="2387108"/>
                    <a:pt x="194173" y="1613677"/>
                  </a:cubicBezTo>
                  <a:cubicBezTo>
                    <a:pt x="206556" y="821197"/>
                    <a:pt x="845683" y="193500"/>
                    <a:pt x="1625781" y="206835"/>
                  </a:cubicBezTo>
                  <a:cubicBezTo>
                    <a:pt x="2411593" y="220170"/>
                    <a:pt x="3040243" y="860250"/>
                    <a:pt x="3028813" y="1634632"/>
                  </a:cubicBezTo>
                  <a:cubicBezTo>
                    <a:pt x="3016431" y="2420445"/>
                    <a:pt x="2373493" y="3052905"/>
                    <a:pt x="1598158" y="303957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0" name="Google Shape;160;p26"/>
            <p:cNvSpPr/>
            <p:nvPr/>
          </p:nvSpPr>
          <p:spPr>
            <a:xfrm>
              <a:off x="3600791" y="2447478"/>
              <a:ext cx="439253" cy="1392068"/>
            </a:xfrm>
            <a:custGeom>
              <a:avLst/>
              <a:gdLst/>
              <a:ahLst/>
              <a:cxnLst/>
              <a:rect l="l" t="t" r="r" b="b"/>
              <a:pathLst>
                <a:path w="439253" h="1392068" extrusionOk="0">
                  <a:moveTo>
                    <a:pt x="25050" y="443420"/>
                  </a:moveTo>
                  <a:cubicBezTo>
                    <a:pt x="154528" y="443420"/>
                    <a:pt x="282724" y="443420"/>
                    <a:pt x="413483" y="443420"/>
                  </a:cubicBezTo>
                  <a:cubicBezTo>
                    <a:pt x="413483" y="759422"/>
                    <a:pt x="413483" y="1074783"/>
                    <a:pt x="413483" y="1392068"/>
                  </a:cubicBezTo>
                  <a:cubicBezTo>
                    <a:pt x="285287" y="1392068"/>
                    <a:pt x="156451" y="1392068"/>
                    <a:pt x="25050" y="1392068"/>
                  </a:cubicBezTo>
                  <a:cubicBezTo>
                    <a:pt x="25050" y="1074143"/>
                    <a:pt x="25050" y="760063"/>
                    <a:pt x="25050" y="443420"/>
                  </a:cubicBezTo>
                  <a:close/>
                  <a:moveTo>
                    <a:pt x="230242" y="103"/>
                  </a:moveTo>
                  <a:cubicBezTo>
                    <a:pt x="263333" y="984"/>
                    <a:pt x="296183" y="7554"/>
                    <a:pt x="328232" y="21015"/>
                  </a:cubicBezTo>
                  <a:cubicBezTo>
                    <a:pt x="395534" y="49218"/>
                    <a:pt x="435916" y="99214"/>
                    <a:pt x="439121" y="174849"/>
                  </a:cubicBezTo>
                  <a:cubicBezTo>
                    <a:pt x="441685" y="253690"/>
                    <a:pt x="407072" y="312019"/>
                    <a:pt x="335924" y="343427"/>
                  </a:cubicBezTo>
                  <a:cubicBezTo>
                    <a:pt x="300670" y="358810"/>
                    <a:pt x="259647" y="363938"/>
                    <a:pt x="217984" y="374194"/>
                  </a:cubicBezTo>
                  <a:cubicBezTo>
                    <a:pt x="178243" y="362656"/>
                    <a:pt x="137861" y="356887"/>
                    <a:pt x="101966" y="340222"/>
                  </a:cubicBezTo>
                  <a:cubicBezTo>
                    <a:pt x="32741" y="308173"/>
                    <a:pt x="-5718" y="238307"/>
                    <a:pt x="692" y="169722"/>
                  </a:cubicBezTo>
                  <a:cubicBezTo>
                    <a:pt x="8384" y="92164"/>
                    <a:pt x="53893" y="35758"/>
                    <a:pt x="130811" y="13323"/>
                  </a:cubicBezTo>
                  <a:cubicBezTo>
                    <a:pt x="163821" y="4029"/>
                    <a:pt x="197152" y="-778"/>
                    <a:pt x="230242" y="1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61" name="Google Shape;161;p26"/>
          <p:cNvSpPr txBox="1"/>
          <p:nvPr/>
        </p:nvSpPr>
        <p:spPr>
          <a:xfrm>
            <a:off x="267346" y="1006877"/>
            <a:ext cx="5397656"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Kompetensi dasar dirumuskan untuk mencapai kompetensi inti. Rumusan Kompetensi Dasar dikembangkan dengan memperhatikan karakteristik siswa, kemampuan awal, serta ciri dari suatu mata pelajaran. </a:t>
            </a:r>
            <a:endParaRPr sz="2000">
              <a:solidFill>
                <a:srgbClr val="262626"/>
              </a:solidFill>
              <a:latin typeface="Arial"/>
              <a:ea typeface="Arial"/>
              <a:cs typeface="Arial"/>
              <a:sym typeface="Arial"/>
            </a:endParaRPr>
          </a:p>
        </p:txBody>
      </p:sp>
      <p:sp>
        <p:nvSpPr>
          <p:cNvPr id="162" name="Google Shape;162;p26"/>
          <p:cNvSpPr txBox="1"/>
          <p:nvPr/>
        </p:nvSpPr>
        <p:spPr>
          <a:xfrm>
            <a:off x="5665002" y="1265948"/>
            <a:ext cx="6244507" cy="50167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Kompetensi dasar dibagi</a:t>
            </a:r>
            <a:endParaRPr sz="2000">
              <a:solidFill>
                <a:schemeClr val="dk1"/>
              </a:solidFill>
              <a:latin typeface="Arial"/>
              <a:ea typeface="Arial"/>
              <a:cs typeface="Arial"/>
              <a:sym typeface="Arial"/>
            </a:endParaRPr>
          </a:p>
          <a:p>
            <a:pPr marL="0" marR="0" lvl="0" indent="0" algn="ctr" rtl="0">
              <a:spcBef>
                <a:spcPts val="0"/>
              </a:spcBef>
              <a:spcAft>
                <a:spcPts val="0"/>
              </a:spcAft>
              <a:buNone/>
            </a:pPr>
            <a:r>
              <a:rPr lang="en-US" sz="2000">
                <a:solidFill>
                  <a:schemeClr val="dk1"/>
                </a:solidFill>
                <a:latin typeface="Arial"/>
                <a:ea typeface="Arial"/>
                <a:cs typeface="Arial"/>
                <a:sym typeface="Arial"/>
              </a:rPr>
              <a:t>menjadi empat kelompok sesuai dengan pengelompokan kompetensi inti sebagai</a:t>
            </a:r>
            <a:endParaRPr sz="2000">
              <a:solidFill>
                <a:schemeClr val="dk1"/>
              </a:solidFill>
              <a:latin typeface="Arial"/>
              <a:ea typeface="Arial"/>
              <a:cs typeface="Arial"/>
              <a:sym typeface="Arial"/>
            </a:endParaRPr>
          </a:p>
          <a:p>
            <a:pPr marL="0" marR="0" lvl="0" indent="0" algn="ctr" rtl="0">
              <a:spcBef>
                <a:spcPts val="0"/>
              </a:spcBef>
              <a:spcAft>
                <a:spcPts val="0"/>
              </a:spcAft>
              <a:buNone/>
            </a:pPr>
            <a:r>
              <a:rPr lang="en-US" sz="2000">
                <a:solidFill>
                  <a:schemeClr val="dk1"/>
                </a:solidFill>
                <a:latin typeface="Arial"/>
                <a:ea typeface="Arial"/>
                <a:cs typeface="Arial"/>
                <a:sym typeface="Arial"/>
              </a:rPr>
              <a:t>berikut.</a:t>
            </a:r>
            <a:endParaRPr/>
          </a:p>
          <a:p>
            <a:pPr marL="0" marR="0" lvl="0" indent="0" algn="ctr" rtl="0">
              <a:spcBef>
                <a:spcPts val="0"/>
              </a:spcBef>
              <a:spcAft>
                <a:spcPts val="0"/>
              </a:spcAft>
              <a:buNone/>
            </a:pPr>
            <a:endParaRPr sz="2000">
              <a:solidFill>
                <a:schemeClr val="dk1"/>
              </a:solidFill>
              <a:latin typeface="Arial"/>
              <a:ea typeface="Arial"/>
              <a:cs typeface="Arial"/>
              <a:sym typeface="Arial"/>
            </a:endParaRPr>
          </a:p>
          <a:p>
            <a:pPr marL="284163" marR="0" lvl="0" indent="-284163" algn="l" rtl="0">
              <a:spcBef>
                <a:spcPts val="0"/>
              </a:spcBef>
              <a:spcAft>
                <a:spcPts val="0"/>
              </a:spcAft>
              <a:buNone/>
            </a:pPr>
            <a:r>
              <a:rPr lang="en-US" sz="2000">
                <a:solidFill>
                  <a:schemeClr val="dk1"/>
                </a:solidFill>
                <a:latin typeface="Arial"/>
                <a:ea typeface="Arial"/>
                <a:cs typeface="Arial"/>
                <a:sym typeface="Arial"/>
              </a:rPr>
              <a:t>a. Kelompok 1: kelompok kompetensi dasar sikap spiritual dalam rangka menjabarkan KI-1 ( Sikap Spiritual)</a:t>
            </a:r>
            <a:endParaRPr sz="2000">
              <a:solidFill>
                <a:schemeClr val="dk1"/>
              </a:solidFill>
              <a:latin typeface="Arial"/>
              <a:ea typeface="Arial"/>
              <a:cs typeface="Arial"/>
              <a:sym typeface="Arial"/>
            </a:endParaRPr>
          </a:p>
          <a:p>
            <a:pPr marL="284163" marR="0" lvl="0" indent="-284163" algn="l" rtl="0">
              <a:spcBef>
                <a:spcPts val="0"/>
              </a:spcBef>
              <a:spcAft>
                <a:spcPts val="0"/>
              </a:spcAft>
              <a:buNone/>
            </a:pPr>
            <a:r>
              <a:rPr lang="en-US" sz="2000">
                <a:solidFill>
                  <a:schemeClr val="dk1"/>
                </a:solidFill>
                <a:latin typeface="Arial"/>
                <a:ea typeface="Arial"/>
                <a:cs typeface="Arial"/>
                <a:sym typeface="Arial"/>
              </a:rPr>
              <a:t>b. Kelompok 2: kelompok kompetensi dasar sikap sosial dalam rangka menjabarkan KI-2 (Sikap Sosial)</a:t>
            </a:r>
            <a:endParaRPr sz="2000">
              <a:solidFill>
                <a:schemeClr val="dk1"/>
              </a:solidFill>
              <a:latin typeface="Arial"/>
              <a:ea typeface="Arial"/>
              <a:cs typeface="Arial"/>
              <a:sym typeface="Arial"/>
            </a:endParaRPr>
          </a:p>
          <a:p>
            <a:pPr marL="284163" marR="0" lvl="0" indent="-284163" algn="l" rtl="0">
              <a:spcBef>
                <a:spcPts val="0"/>
              </a:spcBef>
              <a:spcAft>
                <a:spcPts val="0"/>
              </a:spcAft>
              <a:buNone/>
            </a:pPr>
            <a:r>
              <a:rPr lang="en-US" sz="2000">
                <a:solidFill>
                  <a:schemeClr val="dk1"/>
                </a:solidFill>
                <a:latin typeface="Arial"/>
                <a:ea typeface="Arial"/>
                <a:cs typeface="Arial"/>
                <a:sym typeface="Arial"/>
              </a:rPr>
              <a:t>c. Kelompok 3: kelompok kompetensi dasas pengetahuan dalam rangka menjabarkan KI-3 (Pengetahuan)</a:t>
            </a:r>
            <a:endParaRPr sz="2000">
              <a:solidFill>
                <a:schemeClr val="dk1"/>
              </a:solidFill>
              <a:latin typeface="Arial"/>
              <a:ea typeface="Arial"/>
              <a:cs typeface="Arial"/>
              <a:sym typeface="Arial"/>
            </a:endParaRPr>
          </a:p>
          <a:p>
            <a:pPr marL="284163" marR="0" lvl="0" indent="-284163" algn="l" rtl="0">
              <a:spcBef>
                <a:spcPts val="0"/>
              </a:spcBef>
              <a:spcAft>
                <a:spcPts val="0"/>
              </a:spcAft>
              <a:buNone/>
            </a:pPr>
            <a:r>
              <a:rPr lang="en-US" sz="2000">
                <a:solidFill>
                  <a:schemeClr val="dk1"/>
                </a:solidFill>
                <a:latin typeface="Arial"/>
                <a:ea typeface="Arial"/>
                <a:cs typeface="Arial"/>
                <a:sym typeface="Arial"/>
              </a:rPr>
              <a:t>d. Kelompok 4: kompetensi dasar keterampilan dalam rangka menjabarkan KI-4 (Keterampilan)</a:t>
            </a:r>
            <a:endParaRPr sz="2000">
              <a:solidFill>
                <a:srgbClr val="262626"/>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7">
                                            <p:txEl>
                                              <p:pRg st="0" end="0"/>
                                            </p:txEl>
                                          </p:spTgt>
                                        </p:tgtEl>
                                        <p:attrNameLst>
                                          <p:attrName>style.visibility</p:attrName>
                                        </p:attrNameLst>
                                      </p:cBhvr>
                                      <p:to>
                                        <p:strVal val="visible"/>
                                      </p:to>
                                    </p:set>
                                    <p:anim calcmode="lin" valueType="num">
                                      <p:cBhvr additive="base">
                                        <p:cTn id="12" dur="500"/>
                                        <p:tgtEl>
                                          <p:spTgt spid="13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additive="base">
                                        <p:cTn id="17" dur="500"/>
                                        <p:tgtEl>
                                          <p:spTgt spid="16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2"/>
                                        </p:tgtEl>
                                        <p:attrNameLst>
                                          <p:attrName>style.visibility</p:attrName>
                                        </p:attrNameLst>
                                      </p:cBhvr>
                                      <p:to>
                                        <p:strVal val="visible"/>
                                      </p:to>
                                    </p:set>
                                    <p:anim calcmode="lin" valueType="num">
                                      <p:cBhvr additive="base">
                                        <p:cTn id="22" dur="500"/>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pSp>
        <p:nvGrpSpPr>
          <p:cNvPr id="167" name="Google Shape;167;p27"/>
          <p:cNvGrpSpPr/>
          <p:nvPr/>
        </p:nvGrpSpPr>
        <p:grpSpPr>
          <a:xfrm>
            <a:off x="903383" y="4286472"/>
            <a:ext cx="1301838" cy="892736"/>
            <a:chOff x="3366914" y="2916559"/>
            <a:chExt cx="2424286" cy="1655441"/>
          </a:xfrm>
        </p:grpSpPr>
        <p:sp>
          <p:nvSpPr>
            <p:cNvPr id="168" name="Google Shape;168;p27"/>
            <p:cNvSpPr/>
            <p:nvPr/>
          </p:nvSpPr>
          <p:spPr>
            <a:xfrm>
              <a:off x="3366914" y="3203451"/>
              <a:ext cx="2424286" cy="1296143"/>
            </a:xfrm>
            <a:prstGeom prst="rect">
              <a:avLst/>
            </a:prstGeom>
            <a:solidFill>
              <a:schemeClr val="lt1"/>
            </a:solid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9" name="Google Shape;169;p27"/>
            <p:cNvSpPr/>
            <p:nvPr/>
          </p:nvSpPr>
          <p:spPr>
            <a:xfrm>
              <a:off x="3419872" y="3140968"/>
              <a:ext cx="2304256" cy="1296143"/>
            </a:xfrm>
            <a:prstGeom prst="rect">
              <a:avLst/>
            </a:prstGeom>
            <a:solidFill>
              <a:schemeClr val="lt1"/>
            </a:solid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70" name="Google Shape;170;p27"/>
            <p:cNvSpPr/>
            <p:nvPr/>
          </p:nvSpPr>
          <p:spPr>
            <a:xfrm>
              <a:off x="4572000" y="2916559"/>
              <a:ext cx="1080120" cy="1520552"/>
            </a:xfrm>
            <a:custGeom>
              <a:avLst/>
              <a:gdLst/>
              <a:ahLst/>
              <a:cxnLst/>
              <a:rect l="l" t="t" r="r" b="b"/>
              <a:pathLst>
                <a:path w="1080120" h="1520552" extrusionOk="0">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lt1"/>
            </a:solid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71" name="Google Shape;171;p27"/>
            <p:cNvSpPr/>
            <p:nvPr/>
          </p:nvSpPr>
          <p:spPr>
            <a:xfrm flipH="1">
              <a:off x="3491880" y="2916559"/>
              <a:ext cx="1080120" cy="1520552"/>
            </a:xfrm>
            <a:custGeom>
              <a:avLst/>
              <a:gdLst/>
              <a:ahLst/>
              <a:cxnLst/>
              <a:rect l="l" t="t" r="r" b="b"/>
              <a:pathLst>
                <a:path w="1080120" h="1520552" extrusionOk="0">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lt1"/>
            </a:solid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72" name="Google Shape;172;p27"/>
            <p:cNvSpPr/>
            <p:nvPr/>
          </p:nvSpPr>
          <p:spPr>
            <a:xfrm>
              <a:off x="4439051" y="4449847"/>
              <a:ext cx="257915" cy="122153"/>
            </a:xfrm>
            <a:custGeom>
              <a:avLst/>
              <a:gdLst/>
              <a:ahLst/>
              <a:cxnLst/>
              <a:rect l="l" t="t" r="r" b="b"/>
              <a:pathLst>
                <a:path w="900094" h="360040" extrusionOk="0">
                  <a:moveTo>
                    <a:pt x="0" y="0"/>
                  </a:moveTo>
                  <a:lnTo>
                    <a:pt x="900094" y="0"/>
                  </a:lnTo>
                  <a:cubicBezTo>
                    <a:pt x="900094" y="198845"/>
                    <a:pt x="698601" y="360040"/>
                    <a:pt x="450047" y="360040"/>
                  </a:cubicBezTo>
                  <a:cubicBezTo>
                    <a:pt x="201493" y="360040"/>
                    <a:pt x="0" y="198845"/>
                    <a:pt x="0" y="0"/>
                  </a:cubicBezTo>
                  <a:close/>
                </a:path>
              </a:pathLst>
            </a:custGeom>
            <a:solidFill>
              <a:schemeClr val="accent3"/>
            </a:solid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grpSp>
        <p:nvGrpSpPr>
          <p:cNvPr id="173" name="Google Shape;173;p27"/>
          <p:cNvGrpSpPr/>
          <p:nvPr/>
        </p:nvGrpSpPr>
        <p:grpSpPr>
          <a:xfrm>
            <a:off x="109920" y="3795101"/>
            <a:ext cx="7014074" cy="2711585"/>
            <a:chOff x="434509" y="3232290"/>
            <a:chExt cx="7866058" cy="3285899"/>
          </a:xfrm>
        </p:grpSpPr>
        <p:sp>
          <p:nvSpPr>
            <p:cNvPr id="174" name="Google Shape;174;p27"/>
            <p:cNvSpPr/>
            <p:nvPr/>
          </p:nvSpPr>
          <p:spPr>
            <a:xfrm>
              <a:off x="434509" y="3232290"/>
              <a:ext cx="2986139" cy="3285899"/>
            </a:xfrm>
            <a:custGeom>
              <a:avLst/>
              <a:gdLst/>
              <a:ahLst/>
              <a:cxnLst/>
              <a:rect l="l" t="t" r="r" b="b"/>
              <a:pathLst>
                <a:path w="2986139" h="3285899" extrusionOk="0">
                  <a:moveTo>
                    <a:pt x="1711336" y="2011"/>
                  </a:moveTo>
                  <a:cubicBezTo>
                    <a:pt x="1908715" y="11345"/>
                    <a:pt x="2100685" y="53335"/>
                    <a:pt x="2285809" y="131475"/>
                  </a:cubicBezTo>
                  <a:cubicBezTo>
                    <a:pt x="2537996" y="238581"/>
                    <a:pt x="2736143" y="408004"/>
                    <a:pt x="2864184" y="653376"/>
                  </a:cubicBezTo>
                  <a:cubicBezTo>
                    <a:pt x="2926014" y="772166"/>
                    <a:pt x="2962528" y="899234"/>
                    <a:pt x="2977619" y="1032143"/>
                  </a:cubicBezTo>
                  <a:cubicBezTo>
                    <a:pt x="3007318" y="1297475"/>
                    <a:pt x="2957659" y="1550636"/>
                    <a:pt x="2855421" y="1795034"/>
                  </a:cubicBezTo>
                  <a:cubicBezTo>
                    <a:pt x="2821828" y="1876337"/>
                    <a:pt x="2767301" y="1945470"/>
                    <a:pt x="2717643" y="2017523"/>
                  </a:cubicBezTo>
                  <a:cubicBezTo>
                    <a:pt x="2662629" y="2096879"/>
                    <a:pt x="2608102" y="2176236"/>
                    <a:pt x="2575970" y="2268250"/>
                  </a:cubicBezTo>
                  <a:cubicBezTo>
                    <a:pt x="2561852" y="2305737"/>
                    <a:pt x="2555036" y="2344198"/>
                    <a:pt x="2555036" y="2384606"/>
                  </a:cubicBezTo>
                  <a:cubicBezTo>
                    <a:pt x="2556009" y="2619754"/>
                    <a:pt x="2556009" y="2855388"/>
                    <a:pt x="2555036" y="3090536"/>
                  </a:cubicBezTo>
                  <a:cubicBezTo>
                    <a:pt x="2555036" y="3112444"/>
                    <a:pt x="2560391" y="3117800"/>
                    <a:pt x="2581812" y="3117312"/>
                  </a:cubicBezTo>
                  <a:cubicBezTo>
                    <a:pt x="2650945" y="3115852"/>
                    <a:pt x="2719590" y="3117312"/>
                    <a:pt x="2788723" y="3116339"/>
                  </a:cubicBezTo>
                  <a:cubicBezTo>
                    <a:pt x="2804302" y="3115852"/>
                    <a:pt x="2810144" y="3119746"/>
                    <a:pt x="2809170" y="3136300"/>
                  </a:cubicBezTo>
                  <a:cubicBezTo>
                    <a:pt x="2807710" y="3156747"/>
                    <a:pt x="2808197" y="3176708"/>
                    <a:pt x="2809170" y="3197156"/>
                  </a:cubicBezTo>
                  <a:cubicBezTo>
                    <a:pt x="2809657" y="3209813"/>
                    <a:pt x="2806250" y="3214195"/>
                    <a:pt x="2793104" y="3214195"/>
                  </a:cubicBezTo>
                  <a:cubicBezTo>
                    <a:pt x="2696709" y="3213708"/>
                    <a:pt x="2599826" y="3213222"/>
                    <a:pt x="2503430" y="3214195"/>
                  </a:cubicBezTo>
                  <a:cubicBezTo>
                    <a:pt x="2484930" y="3214682"/>
                    <a:pt x="2487364" y="3203971"/>
                    <a:pt x="2487364" y="3192774"/>
                  </a:cubicBezTo>
                  <a:cubicBezTo>
                    <a:pt x="2487364" y="3051588"/>
                    <a:pt x="2490772" y="2530661"/>
                    <a:pt x="2486390" y="2411383"/>
                  </a:cubicBezTo>
                  <a:cubicBezTo>
                    <a:pt x="2482982" y="2315961"/>
                    <a:pt x="2511706" y="2231736"/>
                    <a:pt x="2554549" y="2149459"/>
                  </a:cubicBezTo>
                  <a:cubicBezTo>
                    <a:pt x="2589602" y="2081787"/>
                    <a:pt x="2630984" y="2017523"/>
                    <a:pt x="2677721" y="1957641"/>
                  </a:cubicBezTo>
                  <a:cubicBezTo>
                    <a:pt x="2785802" y="1819376"/>
                    <a:pt x="2843250" y="1660664"/>
                    <a:pt x="2882197" y="1492701"/>
                  </a:cubicBezTo>
                  <a:cubicBezTo>
                    <a:pt x="2905566" y="1392897"/>
                    <a:pt x="2920172" y="1292119"/>
                    <a:pt x="2919685" y="1189882"/>
                  </a:cubicBezTo>
                  <a:cubicBezTo>
                    <a:pt x="2917250" y="801378"/>
                    <a:pt x="2759999" y="495150"/>
                    <a:pt x="2430403" y="283371"/>
                  </a:cubicBezTo>
                  <a:cubicBezTo>
                    <a:pt x="2263414" y="176265"/>
                    <a:pt x="2078412" y="117356"/>
                    <a:pt x="1883186" y="88632"/>
                  </a:cubicBezTo>
                  <a:cubicBezTo>
                    <a:pt x="1785329" y="74027"/>
                    <a:pt x="1686499" y="67211"/>
                    <a:pt x="1587669" y="69645"/>
                  </a:cubicBezTo>
                  <a:cubicBezTo>
                    <a:pt x="1350087" y="75487"/>
                    <a:pt x="1122729" y="121251"/>
                    <a:pt x="917280" y="246858"/>
                  </a:cubicBezTo>
                  <a:cubicBezTo>
                    <a:pt x="704041" y="376846"/>
                    <a:pt x="553117" y="557954"/>
                    <a:pt x="480577" y="799917"/>
                  </a:cubicBezTo>
                  <a:cubicBezTo>
                    <a:pt x="454774" y="885602"/>
                    <a:pt x="445524" y="972748"/>
                    <a:pt x="467919" y="1060867"/>
                  </a:cubicBezTo>
                  <a:cubicBezTo>
                    <a:pt x="477656" y="1099815"/>
                    <a:pt x="466458" y="1131947"/>
                    <a:pt x="442116" y="1162131"/>
                  </a:cubicBezTo>
                  <a:cubicBezTo>
                    <a:pt x="345233" y="1282870"/>
                    <a:pt x="248351" y="1403608"/>
                    <a:pt x="152441" y="1525320"/>
                  </a:cubicBezTo>
                  <a:cubicBezTo>
                    <a:pt x="121770" y="1564268"/>
                    <a:pt x="94020" y="1605163"/>
                    <a:pt x="77954" y="1652874"/>
                  </a:cubicBezTo>
                  <a:cubicBezTo>
                    <a:pt x="65296" y="1690848"/>
                    <a:pt x="72112" y="1709835"/>
                    <a:pt x="105704" y="1730770"/>
                  </a:cubicBezTo>
                  <a:cubicBezTo>
                    <a:pt x="143678" y="1754139"/>
                    <a:pt x="182626" y="1772639"/>
                    <a:pt x="228877" y="1777994"/>
                  </a:cubicBezTo>
                  <a:cubicBezTo>
                    <a:pt x="302877" y="1786271"/>
                    <a:pt x="330628" y="1835929"/>
                    <a:pt x="308233" y="1906522"/>
                  </a:cubicBezTo>
                  <a:cubicBezTo>
                    <a:pt x="293628" y="1951799"/>
                    <a:pt x="283404" y="1998049"/>
                    <a:pt x="248838" y="2034563"/>
                  </a:cubicBezTo>
                  <a:cubicBezTo>
                    <a:pt x="236180" y="2047707"/>
                    <a:pt x="240074" y="2063773"/>
                    <a:pt x="253219" y="2075458"/>
                  </a:cubicBezTo>
                  <a:cubicBezTo>
                    <a:pt x="266364" y="2087142"/>
                    <a:pt x="280970" y="2097853"/>
                    <a:pt x="294601" y="2109051"/>
                  </a:cubicBezTo>
                  <a:cubicBezTo>
                    <a:pt x="323812" y="2132906"/>
                    <a:pt x="326733" y="2156761"/>
                    <a:pt x="304338" y="2186946"/>
                  </a:cubicBezTo>
                  <a:cubicBezTo>
                    <a:pt x="294601" y="2200091"/>
                    <a:pt x="283890" y="2212262"/>
                    <a:pt x="272207" y="2223460"/>
                  </a:cubicBezTo>
                  <a:cubicBezTo>
                    <a:pt x="260035" y="2234657"/>
                    <a:pt x="260522" y="2243420"/>
                    <a:pt x="271719" y="2255592"/>
                  </a:cubicBezTo>
                  <a:cubicBezTo>
                    <a:pt x="287299" y="2272144"/>
                    <a:pt x="301417" y="2290158"/>
                    <a:pt x="315049" y="2308171"/>
                  </a:cubicBezTo>
                  <a:cubicBezTo>
                    <a:pt x="347181" y="2351014"/>
                    <a:pt x="353023" y="2397751"/>
                    <a:pt x="336470" y="2448383"/>
                  </a:cubicBezTo>
                  <a:cubicBezTo>
                    <a:pt x="322838" y="2491713"/>
                    <a:pt x="307746" y="2534068"/>
                    <a:pt x="294114" y="2577398"/>
                  </a:cubicBezTo>
                  <a:cubicBezTo>
                    <a:pt x="270746" y="2650425"/>
                    <a:pt x="298496" y="2703492"/>
                    <a:pt x="354484" y="2746822"/>
                  </a:cubicBezTo>
                  <a:cubicBezTo>
                    <a:pt x="404629" y="2785769"/>
                    <a:pt x="463538" y="2801835"/>
                    <a:pt x="525367" y="2809138"/>
                  </a:cubicBezTo>
                  <a:cubicBezTo>
                    <a:pt x="609592" y="2818875"/>
                    <a:pt x="693329" y="2809624"/>
                    <a:pt x="777554" y="2805243"/>
                  </a:cubicBezTo>
                  <a:cubicBezTo>
                    <a:pt x="820397" y="2802809"/>
                    <a:pt x="863240" y="2803783"/>
                    <a:pt x="905595" y="2812546"/>
                  </a:cubicBezTo>
                  <a:cubicBezTo>
                    <a:pt x="973754" y="2826178"/>
                    <a:pt x="1015136" y="2868046"/>
                    <a:pt x="1035097" y="2932797"/>
                  </a:cubicBezTo>
                  <a:cubicBezTo>
                    <a:pt x="1056031" y="3000956"/>
                    <a:pt x="1072097" y="3070088"/>
                    <a:pt x="1076965" y="3141655"/>
                  </a:cubicBezTo>
                  <a:cubicBezTo>
                    <a:pt x="1080374" y="3200076"/>
                    <a:pt x="1101795" y="3217116"/>
                    <a:pt x="1161677" y="3217603"/>
                  </a:cubicBezTo>
                  <a:cubicBezTo>
                    <a:pt x="1191801" y="3217786"/>
                    <a:pt x="1295659" y="3217420"/>
                    <a:pt x="1414049" y="3216893"/>
                  </a:cubicBezTo>
                  <a:lnTo>
                    <a:pt x="1493069" y="3216522"/>
                  </a:lnTo>
                  <a:lnTo>
                    <a:pt x="1493069" y="3285899"/>
                  </a:lnTo>
                  <a:lnTo>
                    <a:pt x="1145611" y="3284788"/>
                  </a:lnTo>
                  <a:cubicBezTo>
                    <a:pt x="1075505" y="3284788"/>
                    <a:pt x="1005886" y="3246814"/>
                    <a:pt x="1006373" y="3147010"/>
                  </a:cubicBezTo>
                  <a:cubicBezTo>
                    <a:pt x="1006860" y="3075930"/>
                    <a:pt x="985438" y="3009232"/>
                    <a:pt x="964991" y="2943021"/>
                  </a:cubicBezTo>
                  <a:cubicBezTo>
                    <a:pt x="951359" y="2899205"/>
                    <a:pt x="915332" y="2881191"/>
                    <a:pt x="872003" y="2876809"/>
                  </a:cubicBezTo>
                  <a:cubicBezTo>
                    <a:pt x="811147" y="2870968"/>
                    <a:pt x="750777" y="2878270"/>
                    <a:pt x="689921" y="2880217"/>
                  </a:cubicBezTo>
                  <a:cubicBezTo>
                    <a:pt x="589144" y="2883625"/>
                    <a:pt x="488853" y="2886060"/>
                    <a:pt x="392458" y="2848085"/>
                  </a:cubicBezTo>
                  <a:cubicBezTo>
                    <a:pt x="339878" y="2827638"/>
                    <a:pt x="296548" y="2794532"/>
                    <a:pt x="260035" y="2752176"/>
                  </a:cubicBezTo>
                  <a:cubicBezTo>
                    <a:pt x="211837" y="2696676"/>
                    <a:pt x="206482" y="2632899"/>
                    <a:pt x="224495" y="2565227"/>
                  </a:cubicBezTo>
                  <a:cubicBezTo>
                    <a:pt x="236666" y="2518976"/>
                    <a:pt x="251758" y="2473700"/>
                    <a:pt x="268312" y="2428910"/>
                  </a:cubicBezTo>
                  <a:cubicBezTo>
                    <a:pt x="280482" y="2397264"/>
                    <a:pt x="275127" y="2370001"/>
                    <a:pt x="255167" y="2344685"/>
                  </a:cubicBezTo>
                  <a:cubicBezTo>
                    <a:pt x="242509" y="2328619"/>
                    <a:pt x="229851" y="2313040"/>
                    <a:pt x="216219" y="2297947"/>
                  </a:cubicBezTo>
                  <a:cubicBezTo>
                    <a:pt x="179219" y="2256566"/>
                    <a:pt x="178245" y="2227354"/>
                    <a:pt x="212324" y="2184025"/>
                  </a:cubicBezTo>
                  <a:cubicBezTo>
                    <a:pt x="220114" y="2174288"/>
                    <a:pt x="237153" y="2166498"/>
                    <a:pt x="235206" y="2154814"/>
                  </a:cubicBezTo>
                  <a:cubicBezTo>
                    <a:pt x="234232" y="2145564"/>
                    <a:pt x="218166" y="2139235"/>
                    <a:pt x="209403" y="2130958"/>
                  </a:cubicBezTo>
                  <a:cubicBezTo>
                    <a:pt x="162665" y="2088603"/>
                    <a:pt x="154876" y="2039918"/>
                    <a:pt x="193824" y="1991234"/>
                  </a:cubicBezTo>
                  <a:cubicBezTo>
                    <a:pt x="222548" y="1955207"/>
                    <a:pt x="228390" y="1911877"/>
                    <a:pt x="243969" y="1871956"/>
                  </a:cubicBezTo>
                  <a:cubicBezTo>
                    <a:pt x="248351" y="1861245"/>
                    <a:pt x="243969" y="1854916"/>
                    <a:pt x="234232" y="1851021"/>
                  </a:cubicBezTo>
                  <a:cubicBezTo>
                    <a:pt x="227416" y="1848587"/>
                    <a:pt x="220114" y="1845666"/>
                    <a:pt x="213297" y="1845179"/>
                  </a:cubicBezTo>
                  <a:cubicBezTo>
                    <a:pt x="157797" y="1842745"/>
                    <a:pt x="111060" y="1816942"/>
                    <a:pt x="65782" y="1788218"/>
                  </a:cubicBezTo>
                  <a:cubicBezTo>
                    <a:pt x="3953" y="1748783"/>
                    <a:pt x="-14061" y="1695717"/>
                    <a:pt x="10769" y="1627071"/>
                  </a:cubicBezTo>
                  <a:cubicBezTo>
                    <a:pt x="36085" y="1556478"/>
                    <a:pt x="81848" y="1498056"/>
                    <a:pt x="127126" y="1440122"/>
                  </a:cubicBezTo>
                  <a:cubicBezTo>
                    <a:pt x="213297" y="1329607"/>
                    <a:pt x="306285" y="1224448"/>
                    <a:pt x="389536" y="1111500"/>
                  </a:cubicBezTo>
                  <a:cubicBezTo>
                    <a:pt x="397326" y="1101275"/>
                    <a:pt x="402194" y="1092025"/>
                    <a:pt x="398787" y="1078394"/>
                  </a:cubicBezTo>
                  <a:cubicBezTo>
                    <a:pt x="360326" y="928932"/>
                    <a:pt x="396839" y="789206"/>
                    <a:pt x="459643" y="654836"/>
                  </a:cubicBezTo>
                  <a:cubicBezTo>
                    <a:pt x="598394" y="356398"/>
                    <a:pt x="832568" y="167988"/>
                    <a:pt x="1142690" y="68671"/>
                  </a:cubicBezTo>
                  <a:cubicBezTo>
                    <a:pt x="1262941" y="30210"/>
                    <a:pt x="1386601" y="10736"/>
                    <a:pt x="1512208" y="3434"/>
                  </a:cubicBezTo>
                  <a:cubicBezTo>
                    <a:pt x="1579150" y="-583"/>
                    <a:pt x="1645544" y="-1100"/>
                    <a:pt x="1711336" y="201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 name="Google Shape;175;p27"/>
            <p:cNvSpPr/>
            <p:nvPr/>
          </p:nvSpPr>
          <p:spPr>
            <a:xfrm>
              <a:off x="1984565" y="5435937"/>
              <a:ext cx="302819" cy="590546"/>
            </a:xfrm>
            <a:custGeom>
              <a:avLst/>
              <a:gdLst/>
              <a:ahLst/>
              <a:cxnLst/>
              <a:rect l="l" t="t" r="r" b="b"/>
              <a:pathLst>
                <a:path w="469271" h="915154" extrusionOk="0">
                  <a:moveTo>
                    <a:pt x="433812" y="340259"/>
                  </a:moveTo>
                  <a:lnTo>
                    <a:pt x="428531" y="340259"/>
                  </a:lnTo>
                  <a:lnTo>
                    <a:pt x="428531" y="20370"/>
                  </a:lnTo>
                  <a:cubicBezTo>
                    <a:pt x="428531" y="9054"/>
                    <a:pt x="419477" y="0"/>
                    <a:pt x="408160" y="0"/>
                  </a:cubicBezTo>
                  <a:lnTo>
                    <a:pt x="70164" y="0"/>
                  </a:lnTo>
                  <a:cubicBezTo>
                    <a:pt x="58847" y="0"/>
                    <a:pt x="49794" y="9054"/>
                    <a:pt x="49794" y="20370"/>
                  </a:cubicBezTo>
                  <a:lnTo>
                    <a:pt x="49794" y="340259"/>
                  </a:lnTo>
                  <a:lnTo>
                    <a:pt x="34705" y="340259"/>
                  </a:lnTo>
                  <a:cubicBezTo>
                    <a:pt x="15089" y="340259"/>
                    <a:pt x="0" y="356103"/>
                    <a:pt x="0" y="374964"/>
                  </a:cubicBezTo>
                  <a:lnTo>
                    <a:pt x="0" y="880449"/>
                  </a:lnTo>
                  <a:cubicBezTo>
                    <a:pt x="0" y="900065"/>
                    <a:pt x="15843" y="915155"/>
                    <a:pt x="34705" y="915155"/>
                  </a:cubicBezTo>
                  <a:lnTo>
                    <a:pt x="434566" y="915155"/>
                  </a:lnTo>
                  <a:cubicBezTo>
                    <a:pt x="454182" y="915155"/>
                    <a:pt x="469271" y="899311"/>
                    <a:pt x="469271" y="880449"/>
                  </a:cubicBezTo>
                  <a:lnTo>
                    <a:pt x="469271" y="374964"/>
                  </a:lnTo>
                  <a:cubicBezTo>
                    <a:pt x="468517" y="356103"/>
                    <a:pt x="452673" y="340259"/>
                    <a:pt x="433812" y="340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 name="Google Shape;176;p27"/>
            <p:cNvSpPr/>
            <p:nvPr/>
          </p:nvSpPr>
          <p:spPr>
            <a:xfrm>
              <a:off x="7430570" y="5852483"/>
              <a:ext cx="869997" cy="445952"/>
            </a:xfrm>
            <a:custGeom>
              <a:avLst/>
              <a:gdLst/>
              <a:ahLst/>
              <a:cxnLst/>
              <a:rect l="l" t="t" r="r" b="b"/>
              <a:pathLst>
                <a:path w="1348211" h="691080" extrusionOk="0">
                  <a:moveTo>
                    <a:pt x="847254" y="639778"/>
                  </a:moveTo>
                  <a:lnTo>
                    <a:pt x="847254" y="632234"/>
                  </a:lnTo>
                  <a:lnTo>
                    <a:pt x="1318033" y="632234"/>
                  </a:lnTo>
                  <a:cubicBezTo>
                    <a:pt x="1334632" y="632234"/>
                    <a:pt x="1348212" y="618653"/>
                    <a:pt x="1348212" y="602055"/>
                  </a:cubicBezTo>
                  <a:lnTo>
                    <a:pt x="1348212" y="104115"/>
                  </a:lnTo>
                  <a:cubicBezTo>
                    <a:pt x="1348212" y="87517"/>
                    <a:pt x="1334632" y="73937"/>
                    <a:pt x="1318033" y="73937"/>
                  </a:cubicBezTo>
                  <a:lnTo>
                    <a:pt x="847254" y="73937"/>
                  </a:lnTo>
                  <a:lnTo>
                    <a:pt x="847254" y="51303"/>
                  </a:lnTo>
                  <a:cubicBezTo>
                    <a:pt x="847254" y="22634"/>
                    <a:pt x="823865" y="0"/>
                    <a:pt x="795951" y="0"/>
                  </a:cubicBezTo>
                  <a:lnTo>
                    <a:pt x="51303" y="0"/>
                  </a:lnTo>
                  <a:cubicBezTo>
                    <a:pt x="22634" y="0"/>
                    <a:pt x="0" y="23388"/>
                    <a:pt x="0" y="51303"/>
                  </a:cubicBezTo>
                  <a:lnTo>
                    <a:pt x="0" y="639778"/>
                  </a:lnTo>
                  <a:cubicBezTo>
                    <a:pt x="0" y="668447"/>
                    <a:pt x="23388" y="691081"/>
                    <a:pt x="51303" y="691081"/>
                  </a:cubicBezTo>
                  <a:lnTo>
                    <a:pt x="795951" y="691081"/>
                  </a:lnTo>
                  <a:cubicBezTo>
                    <a:pt x="823865" y="691081"/>
                    <a:pt x="847254" y="668447"/>
                    <a:pt x="847254" y="6397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 name="Google Shape;177;p27"/>
            <p:cNvSpPr/>
            <p:nvPr/>
          </p:nvSpPr>
          <p:spPr>
            <a:xfrm>
              <a:off x="4912106" y="5693966"/>
              <a:ext cx="485917" cy="753737"/>
            </a:xfrm>
            <a:custGeom>
              <a:avLst/>
              <a:gdLst/>
              <a:ahLst/>
              <a:cxnLst/>
              <a:rect l="l" t="t" r="r" b="b"/>
              <a:pathLst>
                <a:path w="753013" h="1168047" extrusionOk="0">
                  <a:moveTo>
                    <a:pt x="608091" y="906552"/>
                  </a:moveTo>
                  <a:cubicBezTo>
                    <a:pt x="608091" y="818281"/>
                    <a:pt x="610354" y="729255"/>
                    <a:pt x="607337" y="640984"/>
                  </a:cubicBezTo>
                  <a:cubicBezTo>
                    <a:pt x="600546" y="437281"/>
                    <a:pt x="605828" y="233578"/>
                    <a:pt x="603564" y="29875"/>
                  </a:cubicBezTo>
                  <a:cubicBezTo>
                    <a:pt x="603564" y="6487"/>
                    <a:pt x="610354" y="-1058"/>
                    <a:pt x="632988" y="451"/>
                  </a:cubicBezTo>
                  <a:cubicBezTo>
                    <a:pt x="660903" y="1960"/>
                    <a:pt x="688818" y="2714"/>
                    <a:pt x="715978" y="451"/>
                  </a:cubicBezTo>
                  <a:cubicBezTo>
                    <a:pt x="746156" y="-2567"/>
                    <a:pt x="752946" y="9505"/>
                    <a:pt x="752946" y="38174"/>
                  </a:cubicBezTo>
                  <a:cubicBezTo>
                    <a:pt x="752192" y="306006"/>
                    <a:pt x="752192" y="573837"/>
                    <a:pt x="752192" y="841669"/>
                  </a:cubicBezTo>
                  <a:cubicBezTo>
                    <a:pt x="752192" y="937485"/>
                    <a:pt x="751437" y="1032546"/>
                    <a:pt x="752946" y="1128362"/>
                  </a:cubicBezTo>
                  <a:cubicBezTo>
                    <a:pt x="753701" y="1155522"/>
                    <a:pt x="748420" y="1166839"/>
                    <a:pt x="718242" y="1165330"/>
                  </a:cubicBezTo>
                  <a:cubicBezTo>
                    <a:pt x="676747" y="1162313"/>
                    <a:pt x="629216" y="1176647"/>
                    <a:pt x="596020" y="1159295"/>
                  </a:cubicBezTo>
                  <a:cubicBezTo>
                    <a:pt x="562824" y="1142696"/>
                    <a:pt x="553770" y="1091394"/>
                    <a:pt x="535663" y="1054426"/>
                  </a:cubicBezTo>
                  <a:cubicBezTo>
                    <a:pt x="408915" y="797156"/>
                    <a:pt x="267832" y="546677"/>
                    <a:pt x="162208" y="278845"/>
                  </a:cubicBezTo>
                  <a:cubicBezTo>
                    <a:pt x="156172" y="263002"/>
                    <a:pt x="149382" y="247158"/>
                    <a:pt x="139574" y="222261"/>
                  </a:cubicBezTo>
                  <a:cubicBezTo>
                    <a:pt x="142592" y="362590"/>
                    <a:pt x="147119" y="492356"/>
                    <a:pt x="148628" y="622122"/>
                  </a:cubicBezTo>
                  <a:cubicBezTo>
                    <a:pt x="150136" y="793384"/>
                    <a:pt x="148628" y="963891"/>
                    <a:pt x="150136" y="1135152"/>
                  </a:cubicBezTo>
                  <a:cubicBezTo>
                    <a:pt x="150136" y="1158540"/>
                    <a:pt x="143347" y="1166085"/>
                    <a:pt x="119958" y="1164576"/>
                  </a:cubicBezTo>
                  <a:cubicBezTo>
                    <a:pt x="89780" y="1163067"/>
                    <a:pt x="59602" y="1162313"/>
                    <a:pt x="29423" y="1164576"/>
                  </a:cubicBezTo>
                  <a:cubicBezTo>
                    <a:pt x="5281" y="1166085"/>
                    <a:pt x="0" y="1156277"/>
                    <a:pt x="0" y="1134398"/>
                  </a:cubicBezTo>
                  <a:cubicBezTo>
                    <a:pt x="754" y="766978"/>
                    <a:pt x="754" y="400313"/>
                    <a:pt x="0" y="32893"/>
                  </a:cubicBezTo>
                  <a:cubicBezTo>
                    <a:pt x="0" y="9505"/>
                    <a:pt x="5281" y="-1058"/>
                    <a:pt x="30932" y="451"/>
                  </a:cubicBezTo>
                  <a:cubicBezTo>
                    <a:pt x="70919" y="2714"/>
                    <a:pt x="111659" y="1205"/>
                    <a:pt x="151645" y="451"/>
                  </a:cubicBezTo>
                  <a:cubicBezTo>
                    <a:pt x="166734" y="451"/>
                    <a:pt x="176542" y="4224"/>
                    <a:pt x="184087" y="19313"/>
                  </a:cubicBezTo>
                  <a:cubicBezTo>
                    <a:pt x="319889" y="297706"/>
                    <a:pt x="475307" y="565538"/>
                    <a:pt x="591493" y="853740"/>
                  </a:cubicBezTo>
                  <a:cubicBezTo>
                    <a:pt x="599037" y="871847"/>
                    <a:pt x="605828" y="889954"/>
                    <a:pt x="613372" y="908061"/>
                  </a:cubicBezTo>
                  <a:cubicBezTo>
                    <a:pt x="611109" y="908061"/>
                    <a:pt x="609600" y="907307"/>
                    <a:pt x="608091" y="9065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8" name="Google Shape;178;p27"/>
            <p:cNvSpPr/>
            <p:nvPr/>
          </p:nvSpPr>
          <p:spPr>
            <a:xfrm>
              <a:off x="5779633" y="5691659"/>
              <a:ext cx="487684" cy="756747"/>
            </a:xfrm>
            <a:custGeom>
              <a:avLst/>
              <a:gdLst/>
              <a:ahLst/>
              <a:cxnLst/>
              <a:rect l="l" t="t" r="r" b="b"/>
              <a:pathLst>
                <a:path w="755751" h="1172711" extrusionOk="0">
                  <a:moveTo>
                    <a:pt x="613427" y="916163"/>
                  </a:moveTo>
                  <a:cubicBezTo>
                    <a:pt x="598338" y="621925"/>
                    <a:pt x="605128" y="327688"/>
                    <a:pt x="603619" y="34205"/>
                  </a:cubicBezTo>
                  <a:cubicBezTo>
                    <a:pt x="603619" y="10817"/>
                    <a:pt x="610410" y="2518"/>
                    <a:pt x="633798" y="4781"/>
                  </a:cubicBezTo>
                  <a:cubicBezTo>
                    <a:pt x="672275" y="8553"/>
                    <a:pt x="722069" y="-11063"/>
                    <a:pt x="745457" y="13080"/>
                  </a:cubicBezTo>
                  <a:cubicBezTo>
                    <a:pt x="764318" y="32696"/>
                    <a:pt x="751493" y="82490"/>
                    <a:pt x="751493" y="118704"/>
                  </a:cubicBezTo>
                  <a:cubicBezTo>
                    <a:pt x="751493" y="455191"/>
                    <a:pt x="751493" y="792433"/>
                    <a:pt x="752247" y="1128919"/>
                  </a:cubicBezTo>
                  <a:cubicBezTo>
                    <a:pt x="752247" y="1159852"/>
                    <a:pt x="743948" y="1165133"/>
                    <a:pt x="713770" y="1169660"/>
                  </a:cubicBezTo>
                  <a:cubicBezTo>
                    <a:pt x="620971" y="1183995"/>
                    <a:pt x="573441" y="1147781"/>
                    <a:pt x="534209" y="1061773"/>
                  </a:cubicBezTo>
                  <a:cubicBezTo>
                    <a:pt x="421796" y="817329"/>
                    <a:pt x="286748" y="583448"/>
                    <a:pt x="182633" y="334478"/>
                  </a:cubicBezTo>
                  <a:cubicBezTo>
                    <a:pt x="169053" y="302037"/>
                    <a:pt x="156981" y="269595"/>
                    <a:pt x="138120" y="237908"/>
                  </a:cubicBezTo>
                  <a:cubicBezTo>
                    <a:pt x="138875" y="251488"/>
                    <a:pt x="139629" y="265068"/>
                    <a:pt x="139629" y="278648"/>
                  </a:cubicBezTo>
                  <a:cubicBezTo>
                    <a:pt x="150946" y="565341"/>
                    <a:pt x="147174" y="851280"/>
                    <a:pt x="148682" y="1137973"/>
                  </a:cubicBezTo>
                  <a:cubicBezTo>
                    <a:pt x="148682" y="1163625"/>
                    <a:pt x="140384" y="1170415"/>
                    <a:pt x="116241" y="1168906"/>
                  </a:cubicBezTo>
                  <a:cubicBezTo>
                    <a:pt x="89080" y="1167397"/>
                    <a:pt x="61166" y="1166642"/>
                    <a:pt x="33251" y="1168906"/>
                  </a:cubicBezTo>
                  <a:cubicBezTo>
                    <a:pt x="6090" y="1171169"/>
                    <a:pt x="-699" y="1160607"/>
                    <a:pt x="55" y="1134955"/>
                  </a:cubicBezTo>
                  <a:cubicBezTo>
                    <a:pt x="809" y="967466"/>
                    <a:pt x="809" y="800731"/>
                    <a:pt x="809" y="633242"/>
                  </a:cubicBezTo>
                  <a:cubicBezTo>
                    <a:pt x="809" y="437084"/>
                    <a:pt x="1564" y="240925"/>
                    <a:pt x="55" y="44767"/>
                  </a:cubicBezTo>
                  <a:cubicBezTo>
                    <a:pt x="55" y="10062"/>
                    <a:pt x="10618" y="-500"/>
                    <a:pt x="42304" y="4781"/>
                  </a:cubicBezTo>
                  <a:cubicBezTo>
                    <a:pt x="44568" y="5535"/>
                    <a:pt x="47585" y="4781"/>
                    <a:pt x="49849" y="4781"/>
                  </a:cubicBezTo>
                  <a:cubicBezTo>
                    <a:pt x="91344" y="6290"/>
                    <a:pt x="140384" y="-10308"/>
                    <a:pt x="171316" y="10817"/>
                  </a:cubicBezTo>
                  <a:cubicBezTo>
                    <a:pt x="200740" y="31187"/>
                    <a:pt x="212057" y="77963"/>
                    <a:pt x="229410" y="113423"/>
                  </a:cubicBezTo>
                  <a:cubicBezTo>
                    <a:pt x="347105" y="353339"/>
                    <a:pt x="480643" y="584957"/>
                    <a:pt x="580232" y="832419"/>
                  </a:cubicBezTo>
                  <a:cubicBezTo>
                    <a:pt x="591548" y="861088"/>
                    <a:pt x="602865" y="888248"/>
                    <a:pt x="613427" y="9161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9" name="Google Shape;179;p27"/>
            <p:cNvSpPr/>
            <p:nvPr/>
          </p:nvSpPr>
          <p:spPr>
            <a:xfrm>
              <a:off x="4384069" y="5689434"/>
              <a:ext cx="434768" cy="758447"/>
            </a:xfrm>
            <a:custGeom>
              <a:avLst/>
              <a:gdLst/>
              <a:ahLst/>
              <a:cxnLst/>
              <a:rect l="l" t="t" r="r" b="b"/>
              <a:pathLst>
                <a:path w="434768" h="758447" extrusionOk="0">
                  <a:moveTo>
                    <a:pt x="176411" y="88440"/>
                  </a:moveTo>
                  <a:cubicBezTo>
                    <a:pt x="158397" y="88196"/>
                    <a:pt x="140262" y="89779"/>
                    <a:pt x="122005" y="91970"/>
                  </a:cubicBezTo>
                  <a:cubicBezTo>
                    <a:pt x="108374" y="93431"/>
                    <a:pt x="104479" y="99272"/>
                    <a:pt x="104966" y="112417"/>
                  </a:cubicBezTo>
                  <a:cubicBezTo>
                    <a:pt x="105940" y="148444"/>
                    <a:pt x="105453" y="184958"/>
                    <a:pt x="105453" y="221471"/>
                  </a:cubicBezTo>
                  <a:cubicBezTo>
                    <a:pt x="105453" y="258959"/>
                    <a:pt x="105940" y="295959"/>
                    <a:pt x="104479" y="333933"/>
                  </a:cubicBezTo>
                  <a:cubicBezTo>
                    <a:pt x="104479" y="348539"/>
                    <a:pt x="108861" y="353894"/>
                    <a:pt x="123953" y="352920"/>
                  </a:cubicBezTo>
                  <a:cubicBezTo>
                    <a:pt x="142453" y="351460"/>
                    <a:pt x="161440" y="352920"/>
                    <a:pt x="179941" y="352434"/>
                  </a:cubicBezTo>
                  <a:cubicBezTo>
                    <a:pt x="256376" y="351460"/>
                    <a:pt x="307981" y="302288"/>
                    <a:pt x="312363" y="226340"/>
                  </a:cubicBezTo>
                  <a:cubicBezTo>
                    <a:pt x="316258" y="161589"/>
                    <a:pt x="285100" y="111443"/>
                    <a:pt x="230086" y="95865"/>
                  </a:cubicBezTo>
                  <a:cubicBezTo>
                    <a:pt x="212316" y="90753"/>
                    <a:pt x="194424" y="88683"/>
                    <a:pt x="176411" y="88440"/>
                  </a:cubicBezTo>
                  <a:close/>
                  <a:moveTo>
                    <a:pt x="149757" y="137"/>
                  </a:moveTo>
                  <a:cubicBezTo>
                    <a:pt x="187244" y="-654"/>
                    <a:pt x="224731" y="1902"/>
                    <a:pt x="262218" y="9692"/>
                  </a:cubicBezTo>
                  <a:cubicBezTo>
                    <a:pt x="381983" y="34521"/>
                    <a:pt x="423852" y="131891"/>
                    <a:pt x="412167" y="233155"/>
                  </a:cubicBezTo>
                  <a:cubicBezTo>
                    <a:pt x="403891" y="312024"/>
                    <a:pt x="377115" y="346590"/>
                    <a:pt x="295811" y="398196"/>
                  </a:cubicBezTo>
                  <a:cubicBezTo>
                    <a:pt x="354233" y="427894"/>
                    <a:pt x="372733" y="482908"/>
                    <a:pt x="385878" y="540843"/>
                  </a:cubicBezTo>
                  <a:cubicBezTo>
                    <a:pt x="400970" y="608027"/>
                    <a:pt x="412167" y="675700"/>
                    <a:pt x="433102" y="741424"/>
                  </a:cubicBezTo>
                  <a:cubicBezTo>
                    <a:pt x="437484" y="754569"/>
                    <a:pt x="433102" y="756516"/>
                    <a:pt x="421418" y="756029"/>
                  </a:cubicBezTo>
                  <a:cubicBezTo>
                    <a:pt x="400483" y="755543"/>
                    <a:pt x="379062" y="754082"/>
                    <a:pt x="358128" y="756516"/>
                  </a:cubicBezTo>
                  <a:cubicBezTo>
                    <a:pt x="335245" y="758951"/>
                    <a:pt x="327456" y="748726"/>
                    <a:pt x="322101" y="728766"/>
                  </a:cubicBezTo>
                  <a:cubicBezTo>
                    <a:pt x="306522" y="669370"/>
                    <a:pt x="296298" y="608514"/>
                    <a:pt x="283153" y="548632"/>
                  </a:cubicBezTo>
                  <a:cubicBezTo>
                    <a:pt x="278772" y="528671"/>
                    <a:pt x="272443" y="509685"/>
                    <a:pt x="262706" y="491671"/>
                  </a:cubicBezTo>
                  <a:cubicBezTo>
                    <a:pt x="244692" y="458078"/>
                    <a:pt x="216942" y="440065"/>
                    <a:pt x="178481" y="439578"/>
                  </a:cubicBezTo>
                  <a:cubicBezTo>
                    <a:pt x="155112" y="439092"/>
                    <a:pt x="124928" y="431789"/>
                    <a:pt x="109835" y="442986"/>
                  </a:cubicBezTo>
                  <a:cubicBezTo>
                    <a:pt x="94256" y="455158"/>
                    <a:pt x="104967" y="486802"/>
                    <a:pt x="104967" y="510171"/>
                  </a:cubicBezTo>
                  <a:cubicBezTo>
                    <a:pt x="104480" y="584172"/>
                    <a:pt x="103993" y="657686"/>
                    <a:pt x="104967" y="731687"/>
                  </a:cubicBezTo>
                  <a:cubicBezTo>
                    <a:pt x="104967" y="749214"/>
                    <a:pt x="102533" y="758463"/>
                    <a:pt x="81598" y="756516"/>
                  </a:cubicBezTo>
                  <a:cubicBezTo>
                    <a:pt x="56769" y="754082"/>
                    <a:pt x="23176" y="764792"/>
                    <a:pt x="9058" y="752135"/>
                  </a:cubicBezTo>
                  <a:cubicBezTo>
                    <a:pt x="-7495" y="737529"/>
                    <a:pt x="3702" y="703450"/>
                    <a:pt x="3702" y="677647"/>
                  </a:cubicBezTo>
                  <a:cubicBezTo>
                    <a:pt x="3216" y="468302"/>
                    <a:pt x="3216" y="259445"/>
                    <a:pt x="3216" y="50100"/>
                  </a:cubicBezTo>
                  <a:cubicBezTo>
                    <a:pt x="3216" y="16021"/>
                    <a:pt x="3216" y="15534"/>
                    <a:pt x="37295" y="10666"/>
                  </a:cubicBezTo>
                  <a:cubicBezTo>
                    <a:pt x="74783" y="5067"/>
                    <a:pt x="112270" y="929"/>
                    <a:pt x="149757" y="1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0" name="Google Shape;180;p27"/>
            <p:cNvSpPr/>
            <p:nvPr/>
          </p:nvSpPr>
          <p:spPr>
            <a:xfrm>
              <a:off x="3756816" y="5694161"/>
              <a:ext cx="535240" cy="751342"/>
            </a:xfrm>
            <a:custGeom>
              <a:avLst/>
              <a:gdLst/>
              <a:ahLst/>
              <a:cxnLst/>
              <a:rect l="l" t="t" r="r" b="b"/>
              <a:pathLst>
                <a:path w="535240" h="751342" extrusionOk="0">
                  <a:moveTo>
                    <a:pt x="265333" y="104768"/>
                  </a:moveTo>
                  <a:cubicBezTo>
                    <a:pt x="243911" y="214796"/>
                    <a:pt x="212266" y="321416"/>
                    <a:pt x="183055" y="429009"/>
                  </a:cubicBezTo>
                  <a:cubicBezTo>
                    <a:pt x="179160" y="442641"/>
                    <a:pt x="184516" y="444102"/>
                    <a:pt x="195713" y="444102"/>
                  </a:cubicBezTo>
                  <a:cubicBezTo>
                    <a:pt x="240990" y="443615"/>
                    <a:pt x="286267" y="443615"/>
                    <a:pt x="331544" y="444102"/>
                  </a:cubicBezTo>
                  <a:cubicBezTo>
                    <a:pt x="347610" y="444102"/>
                    <a:pt x="352478" y="442154"/>
                    <a:pt x="347610" y="424141"/>
                  </a:cubicBezTo>
                  <a:cubicBezTo>
                    <a:pt x="318886" y="318007"/>
                    <a:pt x="288214" y="212849"/>
                    <a:pt x="265333" y="104768"/>
                  </a:cubicBezTo>
                  <a:close/>
                  <a:moveTo>
                    <a:pt x="227845" y="97"/>
                  </a:moveTo>
                  <a:cubicBezTo>
                    <a:pt x="256082" y="1557"/>
                    <a:pt x="284806" y="1071"/>
                    <a:pt x="313043" y="97"/>
                  </a:cubicBezTo>
                  <a:cubicBezTo>
                    <a:pt x="326188" y="-391"/>
                    <a:pt x="333004" y="3018"/>
                    <a:pt x="336899" y="17137"/>
                  </a:cubicBezTo>
                  <a:cubicBezTo>
                    <a:pt x="402136" y="255692"/>
                    <a:pt x="467374" y="494247"/>
                    <a:pt x="533585" y="732803"/>
                  </a:cubicBezTo>
                  <a:cubicBezTo>
                    <a:pt x="537480" y="747408"/>
                    <a:pt x="535045" y="751790"/>
                    <a:pt x="520440" y="750816"/>
                  </a:cubicBezTo>
                  <a:cubicBezTo>
                    <a:pt x="509730" y="749843"/>
                    <a:pt x="499506" y="750816"/>
                    <a:pt x="488795" y="750816"/>
                  </a:cubicBezTo>
                  <a:cubicBezTo>
                    <a:pt x="429886" y="750816"/>
                    <a:pt x="430373" y="750816"/>
                    <a:pt x="414307" y="692882"/>
                  </a:cubicBezTo>
                  <a:cubicBezTo>
                    <a:pt x="401162" y="645170"/>
                    <a:pt x="387530" y="597946"/>
                    <a:pt x="375360" y="550235"/>
                  </a:cubicBezTo>
                  <a:cubicBezTo>
                    <a:pt x="371465" y="535143"/>
                    <a:pt x="364649" y="530274"/>
                    <a:pt x="348583" y="530274"/>
                  </a:cubicBezTo>
                  <a:cubicBezTo>
                    <a:pt x="293569" y="531248"/>
                    <a:pt x="238068" y="531248"/>
                    <a:pt x="183055" y="530274"/>
                  </a:cubicBezTo>
                  <a:cubicBezTo>
                    <a:pt x="166502" y="529787"/>
                    <a:pt x="160660" y="536116"/>
                    <a:pt x="157252" y="550722"/>
                  </a:cubicBezTo>
                  <a:cubicBezTo>
                    <a:pt x="141672" y="612065"/>
                    <a:pt x="124633" y="672434"/>
                    <a:pt x="109541" y="733777"/>
                  </a:cubicBezTo>
                  <a:cubicBezTo>
                    <a:pt x="106133" y="747895"/>
                    <a:pt x="100291" y="751790"/>
                    <a:pt x="86659" y="751303"/>
                  </a:cubicBezTo>
                  <a:cubicBezTo>
                    <a:pt x="58422" y="750329"/>
                    <a:pt x="30185" y="751303"/>
                    <a:pt x="0" y="751303"/>
                  </a:cubicBezTo>
                  <a:cubicBezTo>
                    <a:pt x="21908" y="669999"/>
                    <a:pt x="43329" y="591617"/>
                    <a:pt x="65238" y="512748"/>
                  </a:cubicBezTo>
                  <a:cubicBezTo>
                    <a:pt x="110514" y="349167"/>
                    <a:pt x="155792" y="185586"/>
                    <a:pt x="200094" y="21518"/>
                  </a:cubicBezTo>
                  <a:cubicBezTo>
                    <a:pt x="204476" y="5452"/>
                    <a:pt x="210805" y="-877"/>
                    <a:pt x="227845" y="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1" name="Google Shape;181;p27"/>
            <p:cNvSpPr/>
            <p:nvPr/>
          </p:nvSpPr>
          <p:spPr>
            <a:xfrm>
              <a:off x="3333258" y="5694258"/>
              <a:ext cx="367661" cy="751692"/>
            </a:xfrm>
            <a:custGeom>
              <a:avLst/>
              <a:gdLst/>
              <a:ahLst/>
              <a:cxnLst/>
              <a:rect l="l" t="t" r="r" b="b"/>
              <a:pathLst>
                <a:path w="569754" h="1164878" extrusionOk="0">
                  <a:moveTo>
                    <a:pt x="754" y="582440"/>
                  </a:moveTo>
                  <a:cubicBezTo>
                    <a:pt x="754" y="399861"/>
                    <a:pt x="1509" y="218037"/>
                    <a:pt x="0" y="35459"/>
                  </a:cubicBezTo>
                  <a:cubicBezTo>
                    <a:pt x="0" y="7545"/>
                    <a:pt x="7545" y="0"/>
                    <a:pt x="35459" y="0"/>
                  </a:cubicBezTo>
                  <a:cubicBezTo>
                    <a:pt x="193895" y="1509"/>
                    <a:pt x="352330" y="1509"/>
                    <a:pt x="510766" y="0"/>
                  </a:cubicBezTo>
                  <a:cubicBezTo>
                    <a:pt x="538681" y="0"/>
                    <a:pt x="549244" y="6790"/>
                    <a:pt x="546225" y="35459"/>
                  </a:cubicBezTo>
                  <a:cubicBezTo>
                    <a:pt x="543962" y="60356"/>
                    <a:pt x="543208" y="86008"/>
                    <a:pt x="546225" y="110905"/>
                  </a:cubicBezTo>
                  <a:cubicBezTo>
                    <a:pt x="549998" y="142592"/>
                    <a:pt x="535663" y="147873"/>
                    <a:pt x="507748" y="147119"/>
                  </a:cubicBezTo>
                  <a:cubicBezTo>
                    <a:pt x="402125" y="145610"/>
                    <a:pt x="296501" y="147119"/>
                    <a:pt x="190877" y="146364"/>
                  </a:cubicBezTo>
                  <a:cubicBezTo>
                    <a:pt x="167489" y="146364"/>
                    <a:pt x="157681" y="150891"/>
                    <a:pt x="158436" y="177297"/>
                  </a:cubicBezTo>
                  <a:cubicBezTo>
                    <a:pt x="159944" y="270095"/>
                    <a:pt x="159944" y="363648"/>
                    <a:pt x="158436" y="456446"/>
                  </a:cubicBezTo>
                  <a:cubicBezTo>
                    <a:pt x="158436" y="480588"/>
                    <a:pt x="165980" y="485869"/>
                    <a:pt x="188614" y="485115"/>
                  </a:cubicBezTo>
                  <a:cubicBezTo>
                    <a:pt x="288956" y="484360"/>
                    <a:pt x="390053" y="485115"/>
                    <a:pt x="490396" y="484360"/>
                  </a:cubicBezTo>
                  <a:cubicBezTo>
                    <a:pt x="516047" y="484360"/>
                    <a:pt x="527364" y="489641"/>
                    <a:pt x="524347" y="517556"/>
                  </a:cubicBezTo>
                  <a:cubicBezTo>
                    <a:pt x="522083" y="543962"/>
                    <a:pt x="522083" y="570368"/>
                    <a:pt x="524347" y="596774"/>
                  </a:cubicBezTo>
                  <a:cubicBezTo>
                    <a:pt x="526610" y="623180"/>
                    <a:pt x="517556" y="631479"/>
                    <a:pt x="491150" y="630725"/>
                  </a:cubicBezTo>
                  <a:cubicBezTo>
                    <a:pt x="391562" y="629216"/>
                    <a:pt x="292729" y="631479"/>
                    <a:pt x="193140" y="629216"/>
                  </a:cubicBezTo>
                  <a:cubicBezTo>
                    <a:pt x="163716" y="628461"/>
                    <a:pt x="157681" y="637515"/>
                    <a:pt x="158436" y="665430"/>
                  </a:cubicBezTo>
                  <a:cubicBezTo>
                    <a:pt x="159944" y="771054"/>
                    <a:pt x="159944" y="876677"/>
                    <a:pt x="158436" y="982301"/>
                  </a:cubicBezTo>
                  <a:cubicBezTo>
                    <a:pt x="158436" y="1008707"/>
                    <a:pt x="165225" y="1016252"/>
                    <a:pt x="191631" y="1016252"/>
                  </a:cubicBezTo>
                  <a:cubicBezTo>
                    <a:pt x="306309" y="1014743"/>
                    <a:pt x="420231" y="1016252"/>
                    <a:pt x="534909" y="1014743"/>
                  </a:cubicBezTo>
                  <a:cubicBezTo>
                    <a:pt x="560560" y="1014743"/>
                    <a:pt x="571122" y="1020778"/>
                    <a:pt x="569614" y="1047938"/>
                  </a:cubicBezTo>
                  <a:cubicBezTo>
                    <a:pt x="567350" y="1078117"/>
                    <a:pt x="568105" y="1108295"/>
                    <a:pt x="569614" y="1138473"/>
                  </a:cubicBezTo>
                  <a:cubicBezTo>
                    <a:pt x="570368" y="1157334"/>
                    <a:pt x="565087" y="1164879"/>
                    <a:pt x="544716" y="1164879"/>
                  </a:cubicBezTo>
                  <a:cubicBezTo>
                    <a:pt x="371192" y="1164125"/>
                    <a:pt x="197667" y="1164125"/>
                    <a:pt x="24142" y="1164879"/>
                  </a:cubicBezTo>
                  <a:cubicBezTo>
                    <a:pt x="-6036" y="1164879"/>
                    <a:pt x="754" y="1146018"/>
                    <a:pt x="754" y="1129420"/>
                  </a:cubicBezTo>
                  <a:cubicBezTo>
                    <a:pt x="0" y="946842"/>
                    <a:pt x="754" y="765018"/>
                    <a:pt x="754" y="5824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2" name="Google Shape;182;p27"/>
            <p:cNvSpPr/>
            <p:nvPr/>
          </p:nvSpPr>
          <p:spPr>
            <a:xfrm>
              <a:off x="5537705" y="5693978"/>
              <a:ext cx="103251" cy="751790"/>
            </a:xfrm>
            <a:custGeom>
              <a:avLst/>
              <a:gdLst/>
              <a:ahLst/>
              <a:cxnLst/>
              <a:rect l="l" t="t" r="r" b="b"/>
              <a:pathLst>
                <a:path w="160005" h="1165029" extrusionOk="0">
                  <a:moveTo>
                    <a:pt x="755" y="579855"/>
                  </a:moveTo>
                  <a:cubicBezTo>
                    <a:pt x="755" y="398786"/>
                    <a:pt x="1509" y="217716"/>
                    <a:pt x="0" y="36647"/>
                  </a:cubicBezTo>
                  <a:cubicBezTo>
                    <a:pt x="0" y="9486"/>
                    <a:pt x="6036" y="-1830"/>
                    <a:pt x="34706" y="433"/>
                  </a:cubicBezTo>
                  <a:cubicBezTo>
                    <a:pt x="64884" y="2696"/>
                    <a:pt x="95062" y="3451"/>
                    <a:pt x="125240" y="433"/>
                  </a:cubicBezTo>
                  <a:cubicBezTo>
                    <a:pt x="154663" y="-2585"/>
                    <a:pt x="160699" y="10241"/>
                    <a:pt x="159945" y="36647"/>
                  </a:cubicBezTo>
                  <a:cubicBezTo>
                    <a:pt x="158436" y="153588"/>
                    <a:pt x="159191" y="270528"/>
                    <a:pt x="159191" y="387469"/>
                  </a:cubicBezTo>
                  <a:cubicBezTo>
                    <a:pt x="159191" y="634176"/>
                    <a:pt x="158436" y="880128"/>
                    <a:pt x="159945" y="1126835"/>
                  </a:cubicBezTo>
                  <a:cubicBezTo>
                    <a:pt x="159945" y="1156259"/>
                    <a:pt x="153155" y="1167576"/>
                    <a:pt x="122977" y="1164558"/>
                  </a:cubicBezTo>
                  <a:cubicBezTo>
                    <a:pt x="94307" y="1161540"/>
                    <a:pt x="64884" y="1161540"/>
                    <a:pt x="36214" y="1164558"/>
                  </a:cubicBezTo>
                  <a:cubicBezTo>
                    <a:pt x="4527" y="1167576"/>
                    <a:pt x="0" y="1153995"/>
                    <a:pt x="0" y="1126081"/>
                  </a:cubicBezTo>
                  <a:cubicBezTo>
                    <a:pt x="755" y="944257"/>
                    <a:pt x="755" y="761678"/>
                    <a:pt x="755" y="5798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3" name="Google Shape;183;p27"/>
            <p:cNvSpPr/>
            <p:nvPr/>
          </p:nvSpPr>
          <p:spPr>
            <a:xfrm>
              <a:off x="2032763" y="5451515"/>
              <a:ext cx="211779" cy="211779"/>
            </a:xfrm>
            <a:custGeom>
              <a:avLst/>
              <a:gdLst/>
              <a:ahLst/>
              <a:cxnLst/>
              <a:rect l="l" t="t" r="r" b="b"/>
              <a:pathLst>
                <a:path w="328188" h="328188" extrusionOk="0">
                  <a:moveTo>
                    <a:pt x="306309" y="0"/>
                  </a:moveTo>
                  <a:lnTo>
                    <a:pt x="21879" y="0"/>
                  </a:lnTo>
                  <a:cubicBezTo>
                    <a:pt x="9808" y="0"/>
                    <a:pt x="0" y="9808"/>
                    <a:pt x="0" y="21879"/>
                  </a:cubicBezTo>
                  <a:lnTo>
                    <a:pt x="0" y="306309"/>
                  </a:lnTo>
                  <a:cubicBezTo>
                    <a:pt x="0" y="318380"/>
                    <a:pt x="9808" y="328188"/>
                    <a:pt x="21879" y="328188"/>
                  </a:cubicBezTo>
                  <a:lnTo>
                    <a:pt x="306309" y="328188"/>
                  </a:lnTo>
                  <a:cubicBezTo>
                    <a:pt x="318380" y="328188"/>
                    <a:pt x="328188" y="318380"/>
                    <a:pt x="328188" y="306309"/>
                  </a:cubicBezTo>
                  <a:lnTo>
                    <a:pt x="328188" y="21879"/>
                  </a:lnTo>
                  <a:cubicBezTo>
                    <a:pt x="328188" y="9808"/>
                    <a:pt x="318380" y="0"/>
                    <a:pt x="306309" y="0"/>
                  </a:cubicBezTo>
                  <a:close/>
                  <a:moveTo>
                    <a:pt x="132030" y="114677"/>
                  </a:moveTo>
                  <a:cubicBezTo>
                    <a:pt x="132030" y="122976"/>
                    <a:pt x="125240" y="129766"/>
                    <a:pt x="116941" y="129766"/>
                  </a:cubicBezTo>
                  <a:lnTo>
                    <a:pt x="56584" y="129766"/>
                  </a:lnTo>
                  <a:cubicBezTo>
                    <a:pt x="48285" y="129766"/>
                    <a:pt x="41495" y="122976"/>
                    <a:pt x="41495" y="114677"/>
                  </a:cubicBezTo>
                  <a:lnTo>
                    <a:pt x="41495" y="61865"/>
                  </a:lnTo>
                  <a:cubicBezTo>
                    <a:pt x="41495" y="53566"/>
                    <a:pt x="48285" y="46776"/>
                    <a:pt x="56584" y="46776"/>
                  </a:cubicBezTo>
                  <a:lnTo>
                    <a:pt x="116941" y="46776"/>
                  </a:lnTo>
                  <a:cubicBezTo>
                    <a:pt x="125240" y="46776"/>
                    <a:pt x="132030" y="53566"/>
                    <a:pt x="132030" y="61865"/>
                  </a:cubicBezTo>
                  <a:lnTo>
                    <a:pt x="132030" y="114677"/>
                  </a:lnTo>
                  <a:close/>
                  <a:moveTo>
                    <a:pt x="298764" y="114677"/>
                  </a:moveTo>
                  <a:cubicBezTo>
                    <a:pt x="298764" y="122976"/>
                    <a:pt x="291974" y="129766"/>
                    <a:pt x="283675" y="129766"/>
                  </a:cubicBezTo>
                  <a:lnTo>
                    <a:pt x="223319" y="129766"/>
                  </a:lnTo>
                  <a:cubicBezTo>
                    <a:pt x="215020" y="129766"/>
                    <a:pt x="208230" y="122976"/>
                    <a:pt x="208230" y="114677"/>
                  </a:cubicBezTo>
                  <a:lnTo>
                    <a:pt x="208230" y="61865"/>
                  </a:lnTo>
                  <a:cubicBezTo>
                    <a:pt x="208230" y="53566"/>
                    <a:pt x="215020" y="46776"/>
                    <a:pt x="223319" y="46776"/>
                  </a:cubicBezTo>
                  <a:lnTo>
                    <a:pt x="283675" y="46776"/>
                  </a:lnTo>
                  <a:cubicBezTo>
                    <a:pt x="291974" y="46776"/>
                    <a:pt x="298764" y="53566"/>
                    <a:pt x="298764" y="61865"/>
                  </a:cubicBezTo>
                  <a:lnTo>
                    <a:pt x="298764" y="114677"/>
                  </a:lnTo>
                  <a:close/>
                </a:path>
              </a:pathLst>
            </a:custGeom>
            <a:solidFill>
              <a:srgbClr val="83600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4" name="Google Shape;184;p27"/>
            <p:cNvSpPr/>
            <p:nvPr/>
          </p:nvSpPr>
          <p:spPr>
            <a:xfrm>
              <a:off x="7965616" y="5924050"/>
              <a:ext cx="312069" cy="312086"/>
            </a:xfrm>
            <a:custGeom>
              <a:avLst/>
              <a:gdLst/>
              <a:ahLst/>
              <a:cxnLst/>
              <a:rect l="l" t="t" r="r" b="b"/>
              <a:pathLst>
                <a:path w="483605" h="483632" extrusionOk="0">
                  <a:moveTo>
                    <a:pt x="483606" y="451164"/>
                  </a:moveTo>
                  <a:lnTo>
                    <a:pt x="483606" y="32441"/>
                  </a:lnTo>
                  <a:cubicBezTo>
                    <a:pt x="483606" y="14334"/>
                    <a:pt x="469271" y="0"/>
                    <a:pt x="451164" y="0"/>
                  </a:cubicBezTo>
                  <a:lnTo>
                    <a:pt x="32441" y="0"/>
                  </a:lnTo>
                  <a:cubicBezTo>
                    <a:pt x="14335" y="0"/>
                    <a:pt x="0" y="14334"/>
                    <a:pt x="0" y="32441"/>
                  </a:cubicBezTo>
                  <a:lnTo>
                    <a:pt x="0" y="451164"/>
                  </a:lnTo>
                  <a:cubicBezTo>
                    <a:pt x="0" y="469271"/>
                    <a:pt x="14335" y="483606"/>
                    <a:pt x="32441" y="483606"/>
                  </a:cubicBezTo>
                  <a:lnTo>
                    <a:pt x="451164" y="483606"/>
                  </a:lnTo>
                  <a:cubicBezTo>
                    <a:pt x="468517" y="484360"/>
                    <a:pt x="483606" y="469271"/>
                    <a:pt x="483606" y="451164"/>
                  </a:cubicBezTo>
                  <a:close/>
                  <a:moveTo>
                    <a:pt x="314608" y="194649"/>
                  </a:moveTo>
                  <a:cubicBezTo>
                    <a:pt x="302536" y="194649"/>
                    <a:pt x="292728" y="184842"/>
                    <a:pt x="292728" y="172770"/>
                  </a:cubicBezTo>
                  <a:lnTo>
                    <a:pt x="292728" y="83744"/>
                  </a:lnTo>
                  <a:cubicBezTo>
                    <a:pt x="292728" y="71673"/>
                    <a:pt x="302536" y="61865"/>
                    <a:pt x="314608" y="61865"/>
                  </a:cubicBezTo>
                  <a:lnTo>
                    <a:pt x="392317" y="61865"/>
                  </a:lnTo>
                  <a:cubicBezTo>
                    <a:pt x="404388" y="61865"/>
                    <a:pt x="414196" y="71673"/>
                    <a:pt x="414196" y="83744"/>
                  </a:cubicBezTo>
                  <a:lnTo>
                    <a:pt x="414196" y="172770"/>
                  </a:lnTo>
                  <a:cubicBezTo>
                    <a:pt x="414196" y="184842"/>
                    <a:pt x="404388" y="194649"/>
                    <a:pt x="392317" y="194649"/>
                  </a:cubicBezTo>
                  <a:lnTo>
                    <a:pt x="314608" y="194649"/>
                  </a:lnTo>
                  <a:close/>
                  <a:moveTo>
                    <a:pt x="314608" y="440602"/>
                  </a:moveTo>
                  <a:cubicBezTo>
                    <a:pt x="302536" y="440602"/>
                    <a:pt x="292728" y="430794"/>
                    <a:pt x="292728" y="418723"/>
                  </a:cubicBezTo>
                  <a:lnTo>
                    <a:pt x="292728" y="329697"/>
                  </a:lnTo>
                  <a:cubicBezTo>
                    <a:pt x="292728" y="317626"/>
                    <a:pt x="302536" y="307818"/>
                    <a:pt x="314608" y="307818"/>
                  </a:cubicBezTo>
                  <a:lnTo>
                    <a:pt x="392317" y="307818"/>
                  </a:lnTo>
                  <a:cubicBezTo>
                    <a:pt x="404388" y="307818"/>
                    <a:pt x="414196" y="317626"/>
                    <a:pt x="414196" y="329697"/>
                  </a:cubicBezTo>
                  <a:lnTo>
                    <a:pt x="414196" y="418723"/>
                  </a:lnTo>
                  <a:cubicBezTo>
                    <a:pt x="414196" y="430794"/>
                    <a:pt x="404388" y="440602"/>
                    <a:pt x="392317" y="440602"/>
                  </a:cubicBezTo>
                  <a:lnTo>
                    <a:pt x="314608" y="440602"/>
                  </a:lnTo>
                  <a:close/>
                </a:path>
              </a:pathLst>
            </a:custGeom>
            <a:solidFill>
              <a:srgbClr val="83600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5" name="Google Shape;185;p27"/>
            <p:cNvSpPr/>
            <p:nvPr/>
          </p:nvSpPr>
          <p:spPr>
            <a:xfrm>
              <a:off x="6368011" y="5686397"/>
              <a:ext cx="1080572" cy="766589"/>
            </a:xfrm>
            <a:custGeom>
              <a:avLst/>
              <a:gdLst/>
              <a:ahLst/>
              <a:cxnLst/>
              <a:rect l="l" t="t" r="r" b="b"/>
              <a:pathLst>
                <a:path w="1674534" h="1187963" extrusionOk="0">
                  <a:moveTo>
                    <a:pt x="1673780" y="507103"/>
                  </a:moveTo>
                  <a:cubicBezTo>
                    <a:pt x="1630777" y="504840"/>
                    <a:pt x="524745" y="500314"/>
                    <a:pt x="491549" y="498050"/>
                  </a:cubicBezTo>
                  <a:cubicBezTo>
                    <a:pt x="474950" y="496541"/>
                    <a:pt x="468161" y="501068"/>
                    <a:pt x="468915" y="517666"/>
                  </a:cubicBezTo>
                  <a:cubicBezTo>
                    <a:pt x="471178" y="567460"/>
                    <a:pt x="465897" y="618008"/>
                    <a:pt x="473442" y="667802"/>
                  </a:cubicBezTo>
                  <a:cubicBezTo>
                    <a:pt x="476460" y="688927"/>
                    <a:pt x="484759" y="691945"/>
                    <a:pt x="502112" y="691191"/>
                  </a:cubicBezTo>
                  <a:cubicBezTo>
                    <a:pt x="542097" y="690436"/>
                    <a:pt x="582838" y="691945"/>
                    <a:pt x="622824" y="690436"/>
                  </a:cubicBezTo>
                  <a:cubicBezTo>
                    <a:pt x="645458" y="689682"/>
                    <a:pt x="656020" y="694208"/>
                    <a:pt x="656020" y="720614"/>
                  </a:cubicBezTo>
                  <a:cubicBezTo>
                    <a:pt x="654511" y="811149"/>
                    <a:pt x="654511" y="901684"/>
                    <a:pt x="656020" y="992218"/>
                  </a:cubicBezTo>
                  <a:cubicBezTo>
                    <a:pt x="656775" y="1017116"/>
                    <a:pt x="644703" y="1026169"/>
                    <a:pt x="625087" y="1030696"/>
                  </a:cubicBezTo>
                  <a:cubicBezTo>
                    <a:pt x="441755" y="1069173"/>
                    <a:pt x="274265" y="1015607"/>
                    <a:pt x="203346" y="811904"/>
                  </a:cubicBezTo>
                  <a:cubicBezTo>
                    <a:pt x="155816" y="676856"/>
                    <a:pt x="155062" y="537282"/>
                    <a:pt x="197311" y="400725"/>
                  </a:cubicBezTo>
                  <a:cubicBezTo>
                    <a:pt x="240315" y="261905"/>
                    <a:pt x="333113" y="174389"/>
                    <a:pt x="480986" y="154018"/>
                  </a:cubicBezTo>
                  <a:cubicBezTo>
                    <a:pt x="571521" y="141193"/>
                    <a:pt x="658284" y="154773"/>
                    <a:pt x="745046" y="192495"/>
                  </a:cubicBezTo>
                  <a:cubicBezTo>
                    <a:pt x="755608" y="152509"/>
                    <a:pt x="763907" y="114032"/>
                    <a:pt x="775978" y="75555"/>
                  </a:cubicBezTo>
                  <a:cubicBezTo>
                    <a:pt x="783523" y="51412"/>
                    <a:pt x="773716" y="43113"/>
                    <a:pt x="752590" y="34815"/>
                  </a:cubicBezTo>
                  <a:cubicBezTo>
                    <a:pt x="701287" y="15199"/>
                    <a:pt x="648475" y="6900"/>
                    <a:pt x="594909" y="2373"/>
                  </a:cubicBezTo>
                  <a:cubicBezTo>
                    <a:pt x="361028" y="-17243"/>
                    <a:pt x="136955" y="83854"/>
                    <a:pt x="46420" y="339614"/>
                  </a:cubicBezTo>
                  <a:cubicBezTo>
                    <a:pt x="-19218" y="523702"/>
                    <a:pt x="-13936" y="710052"/>
                    <a:pt x="53965" y="892630"/>
                  </a:cubicBezTo>
                  <a:cubicBezTo>
                    <a:pt x="105267" y="1029941"/>
                    <a:pt x="201084" y="1125757"/>
                    <a:pt x="344430" y="1164989"/>
                  </a:cubicBezTo>
                  <a:cubicBezTo>
                    <a:pt x="494567" y="1206484"/>
                    <a:pt x="643194" y="1188377"/>
                    <a:pt x="788049" y="1137828"/>
                  </a:cubicBezTo>
                  <a:cubicBezTo>
                    <a:pt x="809929" y="1130284"/>
                    <a:pt x="810683" y="1115949"/>
                    <a:pt x="810683" y="1097088"/>
                  </a:cubicBezTo>
                  <a:cubicBezTo>
                    <a:pt x="809929" y="959777"/>
                    <a:pt x="811438" y="823220"/>
                    <a:pt x="809929" y="685909"/>
                  </a:cubicBezTo>
                  <a:cubicBezTo>
                    <a:pt x="809929" y="661013"/>
                    <a:pt x="816719" y="654222"/>
                    <a:pt x="841617" y="654977"/>
                  </a:cubicBezTo>
                  <a:cubicBezTo>
                    <a:pt x="939696" y="657240"/>
                    <a:pt x="1519871" y="657240"/>
                    <a:pt x="1674535" y="661767"/>
                  </a:cubicBezTo>
                  <a:lnTo>
                    <a:pt x="1674535" y="50710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6" name="Google Shape;186;p27"/>
            <p:cNvSpPr/>
            <p:nvPr/>
          </p:nvSpPr>
          <p:spPr>
            <a:xfrm>
              <a:off x="1674291" y="6016064"/>
              <a:ext cx="505986" cy="502125"/>
            </a:xfrm>
            <a:custGeom>
              <a:avLst/>
              <a:gdLst/>
              <a:ahLst/>
              <a:cxnLst/>
              <a:rect l="l" t="t" r="r" b="b"/>
              <a:pathLst>
                <a:path w="505986" h="502125" extrusionOk="0">
                  <a:moveTo>
                    <a:pt x="436854" y="0"/>
                  </a:moveTo>
                  <a:lnTo>
                    <a:pt x="505986" y="0"/>
                  </a:lnTo>
                  <a:cubicBezTo>
                    <a:pt x="505500" y="487"/>
                    <a:pt x="501605" y="255108"/>
                    <a:pt x="500144" y="369517"/>
                  </a:cubicBezTo>
                  <a:cubicBezTo>
                    <a:pt x="499171" y="450821"/>
                    <a:pt x="455354" y="496584"/>
                    <a:pt x="375025" y="498531"/>
                  </a:cubicBezTo>
                  <a:cubicBezTo>
                    <a:pt x="254774" y="501453"/>
                    <a:pt x="134400" y="502183"/>
                    <a:pt x="13966" y="502122"/>
                  </a:cubicBezTo>
                  <a:lnTo>
                    <a:pt x="0" y="502077"/>
                  </a:lnTo>
                  <a:lnTo>
                    <a:pt x="0" y="432700"/>
                  </a:lnTo>
                  <a:lnTo>
                    <a:pt x="42020" y="432503"/>
                  </a:lnTo>
                  <a:cubicBezTo>
                    <a:pt x="204019" y="431712"/>
                    <a:pt x="356767" y="430860"/>
                    <a:pt x="359932" y="430860"/>
                  </a:cubicBezTo>
                  <a:cubicBezTo>
                    <a:pt x="416893" y="429886"/>
                    <a:pt x="426630" y="418689"/>
                    <a:pt x="429551" y="362701"/>
                  </a:cubicBezTo>
                  <a:cubicBezTo>
                    <a:pt x="433933" y="271661"/>
                    <a:pt x="435393" y="21907"/>
                    <a:pt x="436854"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87" name="Google Shape;187;p27"/>
          <p:cNvSpPr txBox="1"/>
          <p:nvPr/>
        </p:nvSpPr>
        <p:spPr>
          <a:xfrm>
            <a:off x="3084095" y="118173"/>
            <a:ext cx="9043423" cy="5601533"/>
          </a:xfrm>
          <a:prstGeom prst="rect">
            <a:avLst/>
          </a:prstGeom>
          <a:noFill/>
          <a:ln>
            <a:noFill/>
          </a:ln>
        </p:spPr>
        <p:txBody>
          <a:bodyPr spcFirstLastPara="1" wrap="square" lIns="36000" tIns="0" rIns="36000" bIns="0" anchor="ctr"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Kompetensi dasar yang berkenaan dengan sikap spiritual dan sikap sosial ditumbuhkan melalui pembelajaran tidak langsung (</a:t>
            </a:r>
            <a:r>
              <a:rPr lang="en-US" sz="2800" i="1">
                <a:solidFill>
                  <a:schemeClr val="dk1"/>
                </a:solidFill>
                <a:latin typeface="Arial"/>
                <a:ea typeface="Arial"/>
                <a:cs typeface="Arial"/>
                <a:sym typeface="Arial"/>
              </a:rPr>
              <a:t>indirect teaching</a:t>
            </a:r>
            <a:r>
              <a:rPr lang="en-US" sz="2800">
                <a:solidFill>
                  <a:schemeClr val="dk1"/>
                </a:solidFill>
                <a:latin typeface="Arial"/>
                <a:ea typeface="Arial"/>
                <a:cs typeface="Arial"/>
                <a:sym typeface="Arial"/>
              </a:rPr>
              <a:t>), yaitu melalui pembelajaran kompetensi pengetahuan dan kompetensi keterampilan pada pembiasaan dan keteladanan. </a:t>
            </a:r>
            <a:endParaRPr sz="2800">
              <a:solidFill>
                <a:schemeClr val="dk1"/>
              </a:solidFill>
              <a:latin typeface="Arial"/>
              <a:ea typeface="Arial"/>
              <a:cs typeface="Arial"/>
              <a:sym typeface="Arial"/>
            </a:endParaRPr>
          </a:p>
          <a:p>
            <a:pPr marL="0" marR="0" lvl="0" indent="0" algn="ctr" rtl="0">
              <a:spcBef>
                <a:spcPts val="0"/>
              </a:spcBef>
              <a:spcAft>
                <a:spcPts val="0"/>
              </a:spcAft>
              <a:buNone/>
            </a:pPr>
            <a:endParaRPr sz="2800">
              <a:solidFill>
                <a:schemeClr val="dk1"/>
              </a:solidFill>
              <a:latin typeface="Arial"/>
              <a:ea typeface="Arial"/>
              <a:cs typeface="Arial"/>
              <a:sym typeface="Arial"/>
            </a:endParaRPr>
          </a:p>
          <a:p>
            <a:pPr marL="0" marR="0" lvl="0" indent="0" algn="ctr" rtl="0">
              <a:spcBef>
                <a:spcPts val="0"/>
              </a:spcBef>
              <a:spcAft>
                <a:spcPts val="0"/>
              </a:spcAft>
              <a:buNone/>
            </a:pPr>
            <a:r>
              <a:rPr lang="en-US" sz="2800">
                <a:solidFill>
                  <a:schemeClr val="dk1"/>
                </a:solidFill>
                <a:latin typeface="Arial"/>
                <a:ea typeface="Arial"/>
                <a:cs typeface="Arial"/>
                <a:sym typeface="Arial"/>
              </a:rPr>
              <a:t>Pembelajaran langsung berkenaan dengan pembelajaran yang menyangkut KD yang dikembangkan dari KI-3 dan KI-4. Keduanya, dikembangkan secara bersamaan dalam suatu proses pembelajaran dan menjadi wahana untuk mengembangkan KD pada KI-1 dan KI-2</a:t>
            </a:r>
            <a:endParaRPr sz="2800">
              <a:solidFill>
                <a:srgbClr val="262626"/>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5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 calcmode="lin" valueType="num">
                                      <p:cBhvr additive="base">
                                        <p:cTn id="12" dur="500"/>
                                        <p:tgtEl>
                                          <p:spTgt spid="17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87"/>
                                        </p:tgtEl>
                                        <p:attrNameLst>
                                          <p:attrName>style.visibility</p:attrName>
                                        </p:attrNameLst>
                                      </p:cBhvr>
                                      <p:to>
                                        <p:strVal val="visible"/>
                                      </p:to>
                                    </p:set>
                                    <p:anim calcmode="lin" valueType="num">
                                      <p:cBhvr additive="base">
                                        <p:cTn id="17" dur="500"/>
                                        <p:tgtEl>
                                          <p:spTgt spid="1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p:nvPr/>
        </p:nvSpPr>
        <p:spPr>
          <a:xfrm>
            <a:off x="207072" y="4199169"/>
            <a:ext cx="1621167" cy="2580783"/>
          </a:xfrm>
          <a:custGeom>
            <a:avLst/>
            <a:gdLst/>
            <a:ahLst/>
            <a:cxnLst/>
            <a:rect l="l" t="t" r="r" b="b"/>
            <a:pathLst>
              <a:path w="1136356" h="1808998" extrusionOk="0">
                <a:moveTo>
                  <a:pt x="1127628" y="671962"/>
                </a:moveTo>
                <a:cubicBezTo>
                  <a:pt x="1090089" y="653957"/>
                  <a:pt x="1052720" y="635612"/>
                  <a:pt x="1015351" y="617607"/>
                </a:cubicBezTo>
                <a:cubicBezTo>
                  <a:pt x="1003121" y="611662"/>
                  <a:pt x="1001932" y="611832"/>
                  <a:pt x="995308" y="623383"/>
                </a:cubicBezTo>
                <a:cubicBezTo>
                  <a:pt x="981549" y="647503"/>
                  <a:pt x="967621" y="671453"/>
                  <a:pt x="953862" y="695573"/>
                </a:cubicBezTo>
                <a:cubicBezTo>
                  <a:pt x="918022" y="757911"/>
                  <a:pt x="882182" y="820079"/>
                  <a:pt x="846341" y="882418"/>
                </a:cubicBezTo>
                <a:cubicBezTo>
                  <a:pt x="841416" y="891080"/>
                  <a:pt x="840906" y="891080"/>
                  <a:pt x="833093" y="885305"/>
                </a:cubicBezTo>
                <a:cubicBezTo>
                  <a:pt x="814748" y="871547"/>
                  <a:pt x="796063" y="858128"/>
                  <a:pt x="778228" y="844029"/>
                </a:cubicBezTo>
                <a:cubicBezTo>
                  <a:pt x="762261" y="831460"/>
                  <a:pt x="744766" y="827043"/>
                  <a:pt x="725062" y="830441"/>
                </a:cubicBezTo>
                <a:cubicBezTo>
                  <a:pt x="721665" y="830950"/>
                  <a:pt x="718268" y="831630"/>
                  <a:pt x="715041" y="830271"/>
                </a:cubicBezTo>
                <a:cubicBezTo>
                  <a:pt x="709435" y="827893"/>
                  <a:pt x="704000" y="828912"/>
                  <a:pt x="698564" y="831120"/>
                </a:cubicBezTo>
                <a:cubicBezTo>
                  <a:pt x="692789" y="833328"/>
                  <a:pt x="687014" y="835536"/>
                  <a:pt x="680559" y="834687"/>
                </a:cubicBezTo>
                <a:cubicBezTo>
                  <a:pt x="658308" y="831969"/>
                  <a:pt x="636736" y="826194"/>
                  <a:pt x="614654" y="823137"/>
                </a:cubicBezTo>
                <a:cubicBezTo>
                  <a:pt x="611427" y="822627"/>
                  <a:pt x="608879" y="820929"/>
                  <a:pt x="606671" y="818551"/>
                </a:cubicBezTo>
                <a:cubicBezTo>
                  <a:pt x="600895" y="812096"/>
                  <a:pt x="593422" y="809208"/>
                  <a:pt x="584929" y="808189"/>
                </a:cubicBezTo>
                <a:cubicBezTo>
                  <a:pt x="573208" y="806830"/>
                  <a:pt x="563017" y="800715"/>
                  <a:pt x="552146" y="796639"/>
                </a:cubicBezTo>
                <a:cubicBezTo>
                  <a:pt x="549258" y="795620"/>
                  <a:pt x="546710" y="793411"/>
                  <a:pt x="545351" y="790524"/>
                </a:cubicBezTo>
                <a:cubicBezTo>
                  <a:pt x="535500" y="770990"/>
                  <a:pt x="516306" y="772349"/>
                  <a:pt x="499490" y="772689"/>
                </a:cubicBezTo>
                <a:cubicBezTo>
                  <a:pt x="489977" y="772858"/>
                  <a:pt x="482164" y="772519"/>
                  <a:pt x="475709" y="765555"/>
                </a:cubicBezTo>
                <a:cubicBezTo>
                  <a:pt x="468405" y="757571"/>
                  <a:pt x="459912" y="752815"/>
                  <a:pt x="449381" y="751796"/>
                </a:cubicBezTo>
                <a:cubicBezTo>
                  <a:pt x="443606" y="751286"/>
                  <a:pt x="439869" y="748399"/>
                  <a:pt x="440209" y="741944"/>
                </a:cubicBezTo>
                <a:cubicBezTo>
                  <a:pt x="440548" y="733961"/>
                  <a:pt x="435623" y="730394"/>
                  <a:pt x="428319" y="728865"/>
                </a:cubicBezTo>
                <a:cubicBezTo>
                  <a:pt x="424921" y="728186"/>
                  <a:pt x="421524" y="728016"/>
                  <a:pt x="418127" y="727846"/>
                </a:cubicBezTo>
                <a:cubicBezTo>
                  <a:pt x="407426" y="727336"/>
                  <a:pt x="402840" y="720542"/>
                  <a:pt x="406916" y="710520"/>
                </a:cubicBezTo>
                <a:cubicBezTo>
                  <a:pt x="409464" y="704405"/>
                  <a:pt x="411333" y="698290"/>
                  <a:pt x="413541" y="692175"/>
                </a:cubicBezTo>
                <a:cubicBezTo>
                  <a:pt x="417278" y="682663"/>
                  <a:pt x="417108" y="672132"/>
                  <a:pt x="421354" y="662620"/>
                </a:cubicBezTo>
                <a:cubicBezTo>
                  <a:pt x="428319" y="646993"/>
                  <a:pt x="427469" y="632045"/>
                  <a:pt x="419656" y="616928"/>
                </a:cubicBezTo>
                <a:cubicBezTo>
                  <a:pt x="413031" y="604189"/>
                  <a:pt x="406747" y="591109"/>
                  <a:pt x="403349" y="577011"/>
                </a:cubicBezTo>
                <a:cubicBezTo>
                  <a:pt x="399782" y="562403"/>
                  <a:pt x="394177" y="548475"/>
                  <a:pt x="389081" y="534376"/>
                </a:cubicBezTo>
                <a:cubicBezTo>
                  <a:pt x="381098" y="512295"/>
                  <a:pt x="370567" y="491062"/>
                  <a:pt x="367849" y="467452"/>
                </a:cubicBezTo>
                <a:cubicBezTo>
                  <a:pt x="366490" y="455392"/>
                  <a:pt x="364791" y="443162"/>
                  <a:pt x="373794" y="432631"/>
                </a:cubicBezTo>
                <a:cubicBezTo>
                  <a:pt x="375323" y="430932"/>
                  <a:pt x="375832" y="428554"/>
                  <a:pt x="376681" y="426516"/>
                </a:cubicBezTo>
                <a:cubicBezTo>
                  <a:pt x="379739" y="418872"/>
                  <a:pt x="379060" y="412588"/>
                  <a:pt x="372265" y="406812"/>
                </a:cubicBezTo>
                <a:cubicBezTo>
                  <a:pt x="364452" y="400188"/>
                  <a:pt x="357487" y="392884"/>
                  <a:pt x="350693" y="385240"/>
                </a:cubicBezTo>
                <a:cubicBezTo>
                  <a:pt x="345258" y="379125"/>
                  <a:pt x="345597" y="375558"/>
                  <a:pt x="351542" y="370123"/>
                </a:cubicBezTo>
                <a:cubicBezTo>
                  <a:pt x="357657" y="364517"/>
                  <a:pt x="362753" y="363838"/>
                  <a:pt x="370736" y="368764"/>
                </a:cubicBezTo>
                <a:cubicBezTo>
                  <a:pt x="380249" y="374539"/>
                  <a:pt x="389931" y="379635"/>
                  <a:pt x="400292" y="383542"/>
                </a:cubicBezTo>
                <a:cubicBezTo>
                  <a:pt x="414900" y="388977"/>
                  <a:pt x="424752" y="384901"/>
                  <a:pt x="430697" y="370972"/>
                </a:cubicBezTo>
                <a:cubicBezTo>
                  <a:pt x="433584" y="364178"/>
                  <a:pt x="438001" y="360101"/>
                  <a:pt x="444795" y="357383"/>
                </a:cubicBezTo>
                <a:cubicBezTo>
                  <a:pt x="454647" y="353646"/>
                  <a:pt x="459403" y="342945"/>
                  <a:pt x="468915" y="338529"/>
                </a:cubicBezTo>
                <a:cubicBezTo>
                  <a:pt x="469934" y="338019"/>
                  <a:pt x="470104" y="335981"/>
                  <a:pt x="470444" y="334622"/>
                </a:cubicBezTo>
                <a:cubicBezTo>
                  <a:pt x="474011" y="323921"/>
                  <a:pt x="475200" y="322902"/>
                  <a:pt x="485901" y="322732"/>
                </a:cubicBezTo>
                <a:cubicBezTo>
                  <a:pt x="500509" y="322392"/>
                  <a:pt x="505435" y="317466"/>
                  <a:pt x="506114" y="302689"/>
                </a:cubicBezTo>
                <a:cubicBezTo>
                  <a:pt x="506624" y="289949"/>
                  <a:pt x="505265" y="277210"/>
                  <a:pt x="503566" y="264640"/>
                </a:cubicBezTo>
                <a:cubicBezTo>
                  <a:pt x="501868" y="252580"/>
                  <a:pt x="503906" y="241539"/>
                  <a:pt x="510700" y="231518"/>
                </a:cubicBezTo>
                <a:cubicBezTo>
                  <a:pt x="512908" y="228121"/>
                  <a:pt x="514267" y="224554"/>
                  <a:pt x="514607" y="220477"/>
                </a:cubicBezTo>
                <a:cubicBezTo>
                  <a:pt x="515626" y="209776"/>
                  <a:pt x="516475" y="199075"/>
                  <a:pt x="518344" y="188543"/>
                </a:cubicBezTo>
                <a:cubicBezTo>
                  <a:pt x="521231" y="172237"/>
                  <a:pt x="522081" y="155251"/>
                  <a:pt x="532782" y="141153"/>
                </a:cubicBezTo>
                <a:cubicBezTo>
                  <a:pt x="534820" y="138435"/>
                  <a:pt x="535500" y="134698"/>
                  <a:pt x="534480" y="131301"/>
                </a:cubicBezTo>
                <a:cubicBezTo>
                  <a:pt x="531933" y="123487"/>
                  <a:pt x="531593" y="114655"/>
                  <a:pt x="527686" y="107860"/>
                </a:cubicBezTo>
                <a:cubicBezTo>
                  <a:pt x="518853" y="92233"/>
                  <a:pt x="514607" y="73379"/>
                  <a:pt x="498980" y="61829"/>
                </a:cubicBezTo>
                <a:cubicBezTo>
                  <a:pt x="498131" y="61149"/>
                  <a:pt x="497451" y="60130"/>
                  <a:pt x="496772" y="59281"/>
                </a:cubicBezTo>
                <a:cubicBezTo>
                  <a:pt x="490147" y="50108"/>
                  <a:pt x="481145" y="43484"/>
                  <a:pt x="471293" y="38728"/>
                </a:cubicBezTo>
                <a:cubicBezTo>
                  <a:pt x="461101" y="33802"/>
                  <a:pt x="452439" y="27008"/>
                  <a:pt x="445644" y="18345"/>
                </a:cubicBezTo>
                <a:cubicBezTo>
                  <a:pt x="439699" y="10871"/>
                  <a:pt x="432056" y="7983"/>
                  <a:pt x="423223" y="5945"/>
                </a:cubicBezTo>
                <a:cubicBezTo>
                  <a:pt x="409634" y="3397"/>
                  <a:pt x="395706" y="1868"/>
                  <a:pt x="381777" y="0"/>
                </a:cubicBezTo>
                <a:cubicBezTo>
                  <a:pt x="378890" y="0"/>
                  <a:pt x="376172" y="0"/>
                  <a:pt x="373284" y="0"/>
                </a:cubicBezTo>
                <a:cubicBezTo>
                  <a:pt x="363772" y="3227"/>
                  <a:pt x="354430" y="6964"/>
                  <a:pt x="344918" y="9852"/>
                </a:cubicBezTo>
                <a:cubicBezTo>
                  <a:pt x="327932" y="14778"/>
                  <a:pt x="313154" y="23780"/>
                  <a:pt x="300075" y="35161"/>
                </a:cubicBezTo>
                <a:cubicBezTo>
                  <a:pt x="288695" y="45013"/>
                  <a:pt x="280202" y="57412"/>
                  <a:pt x="273407" y="71001"/>
                </a:cubicBezTo>
                <a:cubicBezTo>
                  <a:pt x="263216" y="91214"/>
                  <a:pt x="253194" y="111088"/>
                  <a:pt x="251156" y="134358"/>
                </a:cubicBezTo>
                <a:cubicBezTo>
                  <a:pt x="249797" y="150835"/>
                  <a:pt x="246909" y="167311"/>
                  <a:pt x="243172" y="183618"/>
                </a:cubicBezTo>
                <a:cubicBezTo>
                  <a:pt x="239435" y="200603"/>
                  <a:pt x="234510" y="217929"/>
                  <a:pt x="237907" y="235594"/>
                </a:cubicBezTo>
                <a:cubicBezTo>
                  <a:pt x="240794" y="250202"/>
                  <a:pt x="234510" y="261583"/>
                  <a:pt x="227375" y="272794"/>
                </a:cubicBezTo>
                <a:cubicBezTo>
                  <a:pt x="224488" y="277380"/>
                  <a:pt x="221091" y="279758"/>
                  <a:pt x="214636" y="276530"/>
                </a:cubicBezTo>
                <a:cubicBezTo>
                  <a:pt x="205124" y="271605"/>
                  <a:pt x="196801" y="275681"/>
                  <a:pt x="194423" y="286382"/>
                </a:cubicBezTo>
                <a:cubicBezTo>
                  <a:pt x="190007" y="305237"/>
                  <a:pt x="181514" y="321713"/>
                  <a:pt x="167925" y="335641"/>
                </a:cubicBezTo>
                <a:cubicBezTo>
                  <a:pt x="162659" y="341077"/>
                  <a:pt x="157903" y="347192"/>
                  <a:pt x="153317" y="353307"/>
                </a:cubicBezTo>
                <a:cubicBezTo>
                  <a:pt x="140747" y="370123"/>
                  <a:pt x="126309" y="385240"/>
                  <a:pt x="115948" y="403585"/>
                </a:cubicBezTo>
                <a:cubicBezTo>
                  <a:pt x="99811" y="431612"/>
                  <a:pt x="81976" y="458449"/>
                  <a:pt x="59045" y="481550"/>
                </a:cubicBezTo>
                <a:cubicBezTo>
                  <a:pt x="55138" y="485627"/>
                  <a:pt x="51062" y="489703"/>
                  <a:pt x="49193" y="495139"/>
                </a:cubicBezTo>
                <a:cubicBezTo>
                  <a:pt x="39681" y="521807"/>
                  <a:pt x="33057" y="549494"/>
                  <a:pt x="29320" y="577181"/>
                </a:cubicBezTo>
                <a:cubicBezTo>
                  <a:pt x="25753" y="604698"/>
                  <a:pt x="23035" y="632895"/>
                  <a:pt x="29320" y="660752"/>
                </a:cubicBezTo>
                <a:cubicBezTo>
                  <a:pt x="30169" y="664658"/>
                  <a:pt x="29320" y="667546"/>
                  <a:pt x="25753" y="670264"/>
                </a:cubicBezTo>
                <a:cubicBezTo>
                  <a:pt x="3841" y="686230"/>
                  <a:pt x="-2104" y="709331"/>
                  <a:pt x="614" y="734131"/>
                </a:cubicBezTo>
                <a:cubicBezTo>
                  <a:pt x="3501" y="762497"/>
                  <a:pt x="10126" y="790354"/>
                  <a:pt x="17600" y="818041"/>
                </a:cubicBezTo>
                <a:cubicBezTo>
                  <a:pt x="23375" y="838934"/>
                  <a:pt x="30509" y="859656"/>
                  <a:pt x="34416" y="881059"/>
                </a:cubicBezTo>
                <a:cubicBezTo>
                  <a:pt x="38492" y="903480"/>
                  <a:pt x="44098" y="925052"/>
                  <a:pt x="53949" y="945435"/>
                </a:cubicBezTo>
                <a:cubicBezTo>
                  <a:pt x="59725" y="957325"/>
                  <a:pt x="61763" y="969555"/>
                  <a:pt x="61763" y="982295"/>
                </a:cubicBezTo>
                <a:cubicBezTo>
                  <a:pt x="61763" y="992996"/>
                  <a:pt x="60574" y="1003697"/>
                  <a:pt x="59894" y="1014398"/>
                </a:cubicBezTo>
                <a:cubicBezTo>
                  <a:pt x="57856" y="1042934"/>
                  <a:pt x="53440" y="1071131"/>
                  <a:pt x="54289" y="1099837"/>
                </a:cubicBezTo>
                <a:cubicBezTo>
                  <a:pt x="55138" y="1126335"/>
                  <a:pt x="63801" y="1149436"/>
                  <a:pt x="79768" y="1170498"/>
                </a:cubicBezTo>
                <a:cubicBezTo>
                  <a:pt x="85204" y="1177632"/>
                  <a:pt x="92847" y="1181709"/>
                  <a:pt x="97943" y="1188673"/>
                </a:cubicBezTo>
                <a:cubicBezTo>
                  <a:pt x="102189" y="1194449"/>
                  <a:pt x="108814" y="1197676"/>
                  <a:pt x="115269" y="1200903"/>
                </a:cubicBezTo>
                <a:cubicBezTo>
                  <a:pt x="123252" y="1205150"/>
                  <a:pt x="131575" y="1208377"/>
                  <a:pt x="140408" y="1210755"/>
                </a:cubicBezTo>
                <a:cubicBezTo>
                  <a:pt x="158922" y="1215851"/>
                  <a:pt x="177267" y="1221966"/>
                  <a:pt x="196801" y="1222985"/>
                </a:cubicBezTo>
                <a:cubicBezTo>
                  <a:pt x="211239" y="1223834"/>
                  <a:pt x="225677" y="1224514"/>
                  <a:pt x="239945" y="1225872"/>
                </a:cubicBezTo>
                <a:cubicBezTo>
                  <a:pt x="255402" y="1227401"/>
                  <a:pt x="255232" y="1227741"/>
                  <a:pt x="259649" y="1242349"/>
                </a:cubicBezTo>
                <a:cubicBezTo>
                  <a:pt x="261517" y="1248294"/>
                  <a:pt x="262536" y="1255428"/>
                  <a:pt x="270690" y="1256787"/>
                </a:cubicBezTo>
                <a:cubicBezTo>
                  <a:pt x="282410" y="1258655"/>
                  <a:pt x="293790" y="1257126"/>
                  <a:pt x="304661" y="1252031"/>
                </a:cubicBezTo>
                <a:cubicBezTo>
                  <a:pt x="310946" y="1249143"/>
                  <a:pt x="313834" y="1244387"/>
                  <a:pt x="314004" y="1237253"/>
                </a:cubicBezTo>
                <a:cubicBezTo>
                  <a:pt x="314004" y="1223834"/>
                  <a:pt x="314683" y="1223494"/>
                  <a:pt x="327762" y="1223494"/>
                </a:cubicBezTo>
                <a:cubicBezTo>
                  <a:pt x="331159" y="1223494"/>
                  <a:pt x="334556" y="1223834"/>
                  <a:pt x="337954" y="1224174"/>
                </a:cubicBezTo>
                <a:cubicBezTo>
                  <a:pt x="341351" y="1224514"/>
                  <a:pt x="344578" y="1226212"/>
                  <a:pt x="344578" y="1229779"/>
                </a:cubicBezTo>
                <a:cubicBezTo>
                  <a:pt x="344408" y="1240141"/>
                  <a:pt x="351203" y="1241160"/>
                  <a:pt x="359016" y="1241500"/>
                </a:cubicBezTo>
                <a:cubicBezTo>
                  <a:pt x="365980" y="1241839"/>
                  <a:pt x="367509" y="1245576"/>
                  <a:pt x="365811" y="1251861"/>
                </a:cubicBezTo>
                <a:cubicBezTo>
                  <a:pt x="364112" y="1258485"/>
                  <a:pt x="358846" y="1260184"/>
                  <a:pt x="353241" y="1261543"/>
                </a:cubicBezTo>
                <a:cubicBezTo>
                  <a:pt x="350693" y="1262222"/>
                  <a:pt x="346447" y="1261883"/>
                  <a:pt x="347636" y="1266639"/>
                </a:cubicBezTo>
                <a:cubicBezTo>
                  <a:pt x="350014" y="1277340"/>
                  <a:pt x="348655" y="1288041"/>
                  <a:pt x="348315" y="1298742"/>
                </a:cubicBezTo>
                <a:cubicBezTo>
                  <a:pt x="348145" y="1304347"/>
                  <a:pt x="346447" y="1310462"/>
                  <a:pt x="348994" y="1315558"/>
                </a:cubicBezTo>
                <a:cubicBezTo>
                  <a:pt x="352222" y="1322013"/>
                  <a:pt x="350014" y="1328807"/>
                  <a:pt x="349504" y="1334582"/>
                </a:cubicBezTo>
                <a:cubicBezTo>
                  <a:pt x="348485" y="1345623"/>
                  <a:pt x="347975" y="1356324"/>
                  <a:pt x="348994" y="1367365"/>
                </a:cubicBezTo>
                <a:cubicBezTo>
                  <a:pt x="349504" y="1372801"/>
                  <a:pt x="349504" y="1378236"/>
                  <a:pt x="349164" y="1383502"/>
                </a:cubicBezTo>
                <a:cubicBezTo>
                  <a:pt x="348825" y="1392504"/>
                  <a:pt x="346616" y="1401846"/>
                  <a:pt x="347975" y="1410679"/>
                </a:cubicBezTo>
                <a:cubicBezTo>
                  <a:pt x="349844" y="1421720"/>
                  <a:pt x="349674" y="1433100"/>
                  <a:pt x="349164" y="1443802"/>
                </a:cubicBezTo>
                <a:cubicBezTo>
                  <a:pt x="348145" y="1461637"/>
                  <a:pt x="348485" y="1479472"/>
                  <a:pt x="346616" y="1497137"/>
                </a:cubicBezTo>
                <a:cubicBezTo>
                  <a:pt x="345767" y="1505291"/>
                  <a:pt x="343559" y="1506989"/>
                  <a:pt x="336255" y="1503932"/>
                </a:cubicBezTo>
                <a:cubicBezTo>
                  <a:pt x="321647" y="1497987"/>
                  <a:pt x="306700" y="1493061"/>
                  <a:pt x="292431" y="1486096"/>
                </a:cubicBezTo>
                <a:cubicBezTo>
                  <a:pt x="267802" y="1474206"/>
                  <a:pt x="242323" y="1463845"/>
                  <a:pt x="216335" y="1454842"/>
                </a:cubicBezTo>
                <a:cubicBezTo>
                  <a:pt x="203425" y="1450426"/>
                  <a:pt x="194593" y="1454333"/>
                  <a:pt x="193743" y="1467922"/>
                </a:cubicBezTo>
                <a:cubicBezTo>
                  <a:pt x="192384" y="1489833"/>
                  <a:pt x="184911" y="1513104"/>
                  <a:pt x="201387" y="1533147"/>
                </a:cubicBezTo>
                <a:cubicBezTo>
                  <a:pt x="202406" y="1534336"/>
                  <a:pt x="202916" y="1536205"/>
                  <a:pt x="203086" y="1537903"/>
                </a:cubicBezTo>
                <a:cubicBezTo>
                  <a:pt x="203255" y="1541301"/>
                  <a:pt x="204614" y="1543509"/>
                  <a:pt x="208012" y="1545037"/>
                </a:cubicBezTo>
                <a:cubicBezTo>
                  <a:pt x="212598" y="1547076"/>
                  <a:pt x="212937" y="1551662"/>
                  <a:pt x="212598" y="1556078"/>
                </a:cubicBezTo>
                <a:cubicBezTo>
                  <a:pt x="212258" y="1560665"/>
                  <a:pt x="208181" y="1560834"/>
                  <a:pt x="205124" y="1561854"/>
                </a:cubicBezTo>
                <a:cubicBezTo>
                  <a:pt x="183212" y="1568478"/>
                  <a:pt x="160791" y="1572894"/>
                  <a:pt x="138369" y="1577650"/>
                </a:cubicBezTo>
                <a:cubicBezTo>
                  <a:pt x="116797" y="1582237"/>
                  <a:pt x="95225" y="1586653"/>
                  <a:pt x="73653" y="1591579"/>
                </a:cubicBezTo>
                <a:cubicBezTo>
                  <a:pt x="64651" y="1593617"/>
                  <a:pt x="55818" y="1597524"/>
                  <a:pt x="54119" y="1608055"/>
                </a:cubicBezTo>
                <a:cubicBezTo>
                  <a:pt x="49873" y="1634893"/>
                  <a:pt x="44098" y="1662070"/>
                  <a:pt x="66009" y="1685001"/>
                </a:cubicBezTo>
                <a:cubicBezTo>
                  <a:pt x="66009" y="1695363"/>
                  <a:pt x="74502" y="1696722"/>
                  <a:pt x="81467" y="1699949"/>
                </a:cubicBezTo>
                <a:cubicBezTo>
                  <a:pt x="91658" y="1704535"/>
                  <a:pt x="107625" y="1703006"/>
                  <a:pt x="115608" y="1695193"/>
                </a:cubicBezTo>
                <a:cubicBezTo>
                  <a:pt x="127838" y="1683303"/>
                  <a:pt x="134802" y="1668695"/>
                  <a:pt x="134123" y="1651199"/>
                </a:cubicBezTo>
                <a:cubicBezTo>
                  <a:pt x="133953" y="1647463"/>
                  <a:pt x="133274" y="1644065"/>
                  <a:pt x="131235" y="1640668"/>
                </a:cubicBezTo>
                <a:cubicBezTo>
                  <a:pt x="125290" y="1631156"/>
                  <a:pt x="126819" y="1627759"/>
                  <a:pt x="137860" y="1626400"/>
                </a:cubicBezTo>
                <a:cubicBezTo>
                  <a:pt x="171832" y="1621984"/>
                  <a:pt x="205634" y="1616548"/>
                  <a:pt x="239775" y="1615529"/>
                </a:cubicBezTo>
                <a:cubicBezTo>
                  <a:pt x="241813" y="1615529"/>
                  <a:pt x="244531" y="1615699"/>
                  <a:pt x="245550" y="1614680"/>
                </a:cubicBezTo>
                <a:cubicBezTo>
                  <a:pt x="250986" y="1608055"/>
                  <a:pt x="258969" y="1609754"/>
                  <a:pt x="265933" y="1608395"/>
                </a:cubicBezTo>
                <a:cubicBezTo>
                  <a:pt x="282580" y="1605337"/>
                  <a:pt x="299396" y="1602790"/>
                  <a:pt x="316042" y="1599902"/>
                </a:cubicBezTo>
                <a:cubicBezTo>
                  <a:pt x="327083" y="1598033"/>
                  <a:pt x="338124" y="1597694"/>
                  <a:pt x="348994" y="1599053"/>
                </a:cubicBezTo>
                <a:cubicBezTo>
                  <a:pt x="356468" y="1600072"/>
                  <a:pt x="363432" y="1602790"/>
                  <a:pt x="364112" y="1612132"/>
                </a:cubicBezTo>
                <a:cubicBezTo>
                  <a:pt x="365471" y="1630816"/>
                  <a:pt x="368698" y="1649161"/>
                  <a:pt x="368528" y="1668015"/>
                </a:cubicBezTo>
                <a:cubicBezTo>
                  <a:pt x="368358" y="1680585"/>
                  <a:pt x="366150" y="1682453"/>
                  <a:pt x="353750" y="1679906"/>
                </a:cubicBezTo>
                <a:cubicBezTo>
                  <a:pt x="348655" y="1678886"/>
                  <a:pt x="346107" y="1680075"/>
                  <a:pt x="345427" y="1685171"/>
                </a:cubicBezTo>
                <a:cubicBezTo>
                  <a:pt x="345088" y="1688229"/>
                  <a:pt x="344578" y="1691286"/>
                  <a:pt x="344578" y="1694513"/>
                </a:cubicBezTo>
                <a:cubicBezTo>
                  <a:pt x="344748" y="1726107"/>
                  <a:pt x="348825" y="1756852"/>
                  <a:pt x="361394" y="1786067"/>
                </a:cubicBezTo>
                <a:cubicBezTo>
                  <a:pt x="363772" y="1791503"/>
                  <a:pt x="367000" y="1796259"/>
                  <a:pt x="372435" y="1798297"/>
                </a:cubicBezTo>
                <a:cubicBezTo>
                  <a:pt x="387722" y="1804072"/>
                  <a:pt x="403349" y="1808829"/>
                  <a:pt x="419995" y="1808998"/>
                </a:cubicBezTo>
                <a:cubicBezTo>
                  <a:pt x="425771" y="1809168"/>
                  <a:pt x="431376" y="1807639"/>
                  <a:pt x="435453" y="1803223"/>
                </a:cubicBezTo>
                <a:cubicBezTo>
                  <a:pt x="448532" y="1789295"/>
                  <a:pt x="456006" y="1772988"/>
                  <a:pt x="456006" y="1753624"/>
                </a:cubicBezTo>
                <a:cubicBezTo>
                  <a:pt x="456006" y="1743263"/>
                  <a:pt x="450570" y="1736639"/>
                  <a:pt x="441568" y="1732562"/>
                </a:cubicBezTo>
                <a:cubicBezTo>
                  <a:pt x="438510" y="1731203"/>
                  <a:pt x="435283" y="1729844"/>
                  <a:pt x="432056" y="1729165"/>
                </a:cubicBezTo>
                <a:cubicBezTo>
                  <a:pt x="422374" y="1727126"/>
                  <a:pt x="418297" y="1721181"/>
                  <a:pt x="417108" y="1711499"/>
                </a:cubicBezTo>
                <a:cubicBezTo>
                  <a:pt x="413371" y="1679736"/>
                  <a:pt x="412692" y="1647632"/>
                  <a:pt x="410653" y="1615869"/>
                </a:cubicBezTo>
                <a:cubicBezTo>
                  <a:pt x="409804" y="1603299"/>
                  <a:pt x="413201" y="1599562"/>
                  <a:pt x="425771" y="1597694"/>
                </a:cubicBezTo>
                <a:cubicBezTo>
                  <a:pt x="442417" y="1595316"/>
                  <a:pt x="459063" y="1597524"/>
                  <a:pt x="475709" y="1599053"/>
                </a:cubicBezTo>
                <a:cubicBezTo>
                  <a:pt x="502377" y="1601770"/>
                  <a:pt x="529045" y="1605847"/>
                  <a:pt x="555713" y="1608395"/>
                </a:cubicBezTo>
                <a:cubicBezTo>
                  <a:pt x="591553" y="1611792"/>
                  <a:pt x="627223" y="1614850"/>
                  <a:pt x="662894" y="1618926"/>
                </a:cubicBezTo>
                <a:cubicBezTo>
                  <a:pt x="670537" y="1619775"/>
                  <a:pt x="674105" y="1623173"/>
                  <a:pt x="671726" y="1630477"/>
                </a:cubicBezTo>
                <a:cubicBezTo>
                  <a:pt x="665951" y="1647802"/>
                  <a:pt x="672916" y="1663259"/>
                  <a:pt x="680389" y="1677188"/>
                </a:cubicBezTo>
                <a:cubicBezTo>
                  <a:pt x="686844" y="1689418"/>
                  <a:pt x="691770" y="1701478"/>
                  <a:pt x="694488" y="1714896"/>
                </a:cubicBezTo>
                <a:cubicBezTo>
                  <a:pt x="698904" y="1736299"/>
                  <a:pt x="712493" y="1748019"/>
                  <a:pt x="733725" y="1752945"/>
                </a:cubicBezTo>
                <a:cubicBezTo>
                  <a:pt x="755637" y="1758041"/>
                  <a:pt x="777888" y="1758890"/>
                  <a:pt x="800140" y="1760758"/>
                </a:cubicBezTo>
                <a:cubicBezTo>
                  <a:pt x="802858" y="1760928"/>
                  <a:pt x="805915" y="1761438"/>
                  <a:pt x="808463" y="1759739"/>
                </a:cubicBezTo>
                <a:cubicBezTo>
                  <a:pt x="813729" y="1755832"/>
                  <a:pt x="819504" y="1756512"/>
                  <a:pt x="825449" y="1757022"/>
                </a:cubicBezTo>
                <a:cubicBezTo>
                  <a:pt x="842605" y="1758041"/>
                  <a:pt x="858911" y="1762117"/>
                  <a:pt x="875217" y="1766873"/>
                </a:cubicBezTo>
                <a:cubicBezTo>
                  <a:pt x="906981" y="1776386"/>
                  <a:pt x="939084" y="1781651"/>
                  <a:pt x="972207" y="1778594"/>
                </a:cubicBezTo>
                <a:cubicBezTo>
                  <a:pt x="999724" y="1776046"/>
                  <a:pt x="1027411" y="1773498"/>
                  <a:pt x="1054589" y="1768572"/>
                </a:cubicBezTo>
                <a:cubicBezTo>
                  <a:pt x="1070725" y="1765684"/>
                  <a:pt x="1085673" y="1761608"/>
                  <a:pt x="1096204" y="1747339"/>
                </a:cubicBezTo>
                <a:cubicBezTo>
                  <a:pt x="1101979" y="1739526"/>
                  <a:pt x="1104527" y="1727806"/>
                  <a:pt x="1099771" y="1719483"/>
                </a:cubicBezTo>
                <a:cubicBezTo>
                  <a:pt x="1087371" y="1697401"/>
                  <a:pt x="1068857" y="1685171"/>
                  <a:pt x="1043038" y="1684662"/>
                </a:cubicBezTo>
                <a:cubicBezTo>
                  <a:pt x="1036074" y="1684492"/>
                  <a:pt x="1028430" y="1685851"/>
                  <a:pt x="1022145" y="1682623"/>
                </a:cubicBezTo>
                <a:cubicBezTo>
                  <a:pt x="1015011" y="1678886"/>
                  <a:pt x="1008387" y="1677867"/>
                  <a:pt x="1001253" y="1681434"/>
                </a:cubicBezTo>
                <a:cubicBezTo>
                  <a:pt x="999215" y="1682453"/>
                  <a:pt x="995987" y="1683473"/>
                  <a:pt x="995308" y="1680755"/>
                </a:cubicBezTo>
                <a:cubicBezTo>
                  <a:pt x="993609" y="1672432"/>
                  <a:pt x="986305" y="1673111"/>
                  <a:pt x="980870" y="1671243"/>
                </a:cubicBezTo>
                <a:cubicBezTo>
                  <a:pt x="969319" y="1667336"/>
                  <a:pt x="957769" y="1663939"/>
                  <a:pt x="948257" y="1655616"/>
                </a:cubicBezTo>
                <a:cubicBezTo>
                  <a:pt x="947068" y="1654597"/>
                  <a:pt x="945029" y="1653917"/>
                  <a:pt x="945539" y="1651879"/>
                </a:cubicBezTo>
                <a:cubicBezTo>
                  <a:pt x="946049" y="1649501"/>
                  <a:pt x="948427" y="1649331"/>
                  <a:pt x="950295" y="1649331"/>
                </a:cubicBezTo>
                <a:cubicBezTo>
                  <a:pt x="955051" y="1649161"/>
                  <a:pt x="959977" y="1648991"/>
                  <a:pt x="964733" y="1648991"/>
                </a:cubicBezTo>
                <a:cubicBezTo>
                  <a:pt x="989023" y="1648991"/>
                  <a:pt x="1013483" y="1649840"/>
                  <a:pt x="1037773" y="1646783"/>
                </a:cubicBezTo>
                <a:cubicBezTo>
                  <a:pt x="1055947" y="1644575"/>
                  <a:pt x="1075821" y="1645084"/>
                  <a:pt x="1088560" y="1626740"/>
                </a:cubicBezTo>
                <a:cubicBezTo>
                  <a:pt x="1093147" y="1619945"/>
                  <a:pt x="1097053" y="1614510"/>
                  <a:pt x="1092467" y="1607206"/>
                </a:cubicBezTo>
                <a:cubicBezTo>
                  <a:pt x="1087202" y="1598883"/>
                  <a:pt x="1084144" y="1588182"/>
                  <a:pt x="1071235" y="1587842"/>
                </a:cubicBezTo>
                <a:cubicBezTo>
                  <a:pt x="1066819" y="1587842"/>
                  <a:pt x="1061383" y="1589880"/>
                  <a:pt x="1058326" y="1584105"/>
                </a:cubicBezTo>
                <a:cubicBezTo>
                  <a:pt x="1057646" y="1582916"/>
                  <a:pt x="1056627" y="1583426"/>
                  <a:pt x="1055947" y="1584615"/>
                </a:cubicBezTo>
                <a:cubicBezTo>
                  <a:pt x="1053230" y="1589880"/>
                  <a:pt x="1048474" y="1588012"/>
                  <a:pt x="1044737" y="1587332"/>
                </a:cubicBezTo>
                <a:cubicBezTo>
                  <a:pt x="1039471" y="1586483"/>
                  <a:pt x="1034715" y="1583595"/>
                  <a:pt x="1029959" y="1581387"/>
                </a:cubicBezTo>
                <a:cubicBezTo>
                  <a:pt x="1021296" y="1577650"/>
                  <a:pt x="1014332" y="1569667"/>
                  <a:pt x="1003461" y="1570347"/>
                </a:cubicBezTo>
                <a:cubicBezTo>
                  <a:pt x="998195" y="1570686"/>
                  <a:pt x="994968" y="1566610"/>
                  <a:pt x="994968" y="1561514"/>
                </a:cubicBezTo>
                <a:cubicBezTo>
                  <a:pt x="994459" y="1537394"/>
                  <a:pt x="994119" y="1513444"/>
                  <a:pt x="995987" y="1489324"/>
                </a:cubicBezTo>
                <a:cubicBezTo>
                  <a:pt x="996327" y="1485757"/>
                  <a:pt x="998026" y="1483209"/>
                  <a:pt x="1001253" y="1482360"/>
                </a:cubicBezTo>
                <a:cubicBezTo>
                  <a:pt x="1008727" y="1480321"/>
                  <a:pt x="1008727" y="1474886"/>
                  <a:pt x="1008047" y="1468941"/>
                </a:cubicBezTo>
                <a:cubicBezTo>
                  <a:pt x="1007538" y="1465034"/>
                  <a:pt x="1006688" y="1461127"/>
                  <a:pt x="1006519" y="1457220"/>
                </a:cubicBezTo>
                <a:cubicBezTo>
                  <a:pt x="1005160" y="1434969"/>
                  <a:pt x="1005329" y="1412378"/>
                  <a:pt x="1002442" y="1390296"/>
                </a:cubicBezTo>
                <a:cubicBezTo>
                  <a:pt x="995648" y="1336451"/>
                  <a:pt x="1001593" y="1282775"/>
                  <a:pt x="1006519" y="1229439"/>
                </a:cubicBezTo>
                <a:cubicBezTo>
                  <a:pt x="1010425" y="1186635"/>
                  <a:pt x="1016370" y="1144170"/>
                  <a:pt x="1015691" y="1100856"/>
                </a:cubicBezTo>
                <a:cubicBezTo>
                  <a:pt x="1015351" y="1081832"/>
                  <a:pt x="1010595" y="1065356"/>
                  <a:pt x="999724" y="1050238"/>
                </a:cubicBezTo>
                <a:cubicBezTo>
                  <a:pt x="995817" y="1044803"/>
                  <a:pt x="993609" y="1039028"/>
                  <a:pt x="992760" y="1032403"/>
                </a:cubicBezTo>
                <a:cubicBezTo>
                  <a:pt x="991231" y="1022381"/>
                  <a:pt x="990042" y="1011850"/>
                  <a:pt x="983248" y="1004037"/>
                </a:cubicBezTo>
                <a:cubicBezTo>
                  <a:pt x="979001" y="999111"/>
                  <a:pt x="979171" y="996053"/>
                  <a:pt x="981719" y="990957"/>
                </a:cubicBezTo>
                <a:cubicBezTo>
                  <a:pt x="1032337" y="889891"/>
                  <a:pt x="1082785" y="788825"/>
                  <a:pt x="1133403" y="687759"/>
                </a:cubicBezTo>
                <a:cubicBezTo>
                  <a:pt x="1134592" y="685381"/>
                  <a:pt x="1135102" y="682324"/>
                  <a:pt x="1137819" y="680795"/>
                </a:cubicBezTo>
                <a:cubicBezTo>
                  <a:pt x="1137819" y="680285"/>
                  <a:pt x="1137819" y="679606"/>
                  <a:pt x="1137819" y="679096"/>
                </a:cubicBezTo>
                <a:cubicBezTo>
                  <a:pt x="1135442" y="675359"/>
                  <a:pt x="1131365" y="673831"/>
                  <a:pt x="1127628" y="671962"/>
                </a:cubicBezTo>
                <a:close/>
                <a:moveTo>
                  <a:pt x="187798" y="1154022"/>
                </a:moveTo>
                <a:cubicBezTo>
                  <a:pt x="172851" y="1168800"/>
                  <a:pt x="159432" y="1169479"/>
                  <a:pt x="143125" y="1155891"/>
                </a:cubicBezTo>
                <a:cubicBezTo>
                  <a:pt x="137690" y="1151304"/>
                  <a:pt x="130896" y="1148926"/>
                  <a:pt x="125630" y="1144000"/>
                </a:cubicBezTo>
                <a:cubicBezTo>
                  <a:pt x="108984" y="1128204"/>
                  <a:pt x="105417" y="1107481"/>
                  <a:pt x="103548" y="1086079"/>
                </a:cubicBezTo>
                <a:cubicBezTo>
                  <a:pt x="103039" y="1080813"/>
                  <a:pt x="103548" y="1075377"/>
                  <a:pt x="103548" y="1069942"/>
                </a:cubicBezTo>
                <a:cubicBezTo>
                  <a:pt x="104228" y="1045652"/>
                  <a:pt x="107455" y="1021532"/>
                  <a:pt x="107795" y="997242"/>
                </a:cubicBezTo>
                <a:cubicBezTo>
                  <a:pt x="107965" y="989938"/>
                  <a:pt x="113740" y="985012"/>
                  <a:pt x="120364" y="987051"/>
                </a:cubicBezTo>
                <a:cubicBezTo>
                  <a:pt x="125120" y="988410"/>
                  <a:pt x="126989" y="993335"/>
                  <a:pt x="128687" y="997072"/>
                </a:cubicBezTo>
                <a:cubicBezTo>
                  <a:pt x="134463" y="1008962"/>
                  <a:pt x="143125" y="1018135"/>
                  <a:pt x="152128" y="1027817"/>
                </a:cubicBezTo>
                <a:cubicBezTo>
                  <a:pt x="161810" y="1038178"/>
                  <a:pt x="168265" y="1051427"/>
                  <a:pt x="176078" y="1063317"/>
                </a:cubicBezTo>
                <a:cubicBezTo>
                  <a:pt x="176588" y="1064167"/>
                  <a:pt x="177097" y="1065695"/>
                  <a:pt x="176758" y="1066545"/>
                </a:cubicBezTo>
                <a:cubicBezTo>
                  <a:pt x="170643" y="1088796"/>
                  <a:pt x="183892" y="1106292"/>
                  <a:pt x="192215" y="1124636"/>
                </a:cubicBezTo>
                <a:cubicBezTo>
                  <a:pt x="199858" y="1141453"/>
                  <a:pt x="201047" y="1140943"/>
                  <a:pt x="187798" y="1154022"/>
                </a:cubicBezTo>
                <a:close/>
                <a:moveTo>
                  <a:pt x="795724" y="1195638"/>
                </a:moveTo>
                <a:cubicBezTo>
                  <a:pt x="790458" y="1223155"/>
                  <a:pt x="786211" y="1250842"/>
                  <a:pt x="783663" y="1278699"/>
                </a:cubicBezTo>
                <a:cubicBezTo>
                  <a:pt x="782135" y="1295854"/>
                  <a:pt x="782305" y="1313180"/>
                  <a:pt x="782305" y="1330506"/>
                </a:cubicBezTo>
                <a:cubicBezTo>
                  <a:pt x="782305" y="1344604"/>
                  <a:pt x="780436" y="1358362"/>
                  <a:pt x="772962" y="1370422"/>
                </a:cubicBezTo>
                <a:cubicBezTo>
                  <a:pt x="755467" y="1398789"/>
                  <a:pt x="753599" y="1430553"/>
                  <a:pt x="750201" y="1462486"/>
                </a:cubicBezTo>
                <a:cubicBezTo>
                  <a:pt x="744936" y="1510896"/>
                  <a:pt x="732706" y="1558117"/>
                  <a:pt x="721495" y="1605337"/>
                </a:cubicBezTo>
                <a:cubicBezTo>
                  <a:pt x="721325" y="1605677"/>
                  <a:pt x="720816" y="1606017"/>
                  <a:pt x="720306" y="1606526"/>
                </a:cubicBezTo>
                <a:cubicBezTo>
                  <a:pt x="717418" y="1600242"/>
                  <a:pt x="720306" y="1592598"/>
                  <a:pt x="715041" y="1586313"/>
                </a:cubicBezTo>
                <a:cubicBezTo>
                  <a:pt x="711473" y="1582237"/>
                  <a:pt x="708076" y="1579179"/>
                  <a:pt x="702981" y="1577820"/>
                </a:cubicBezTo>
                <a:cubicBezTo>
                  <a:pt x="674274" y="1569837"/>
                  <a:pt x="644719" y="1567119"/>
                  <a:pt x="615673" y="1561174"/>
                </a:cubicBezTo>
                <a:cubicBezTo>
                  <a:pt x="607180" y="1559475"/>
                  <a:pt x="598517" y="1557437"/>
                  <a:pt x="590024" y="1555739"/>
                </a:cubicBezTo>
                <a:cubicBezTo>
                  <a:pt x="586967" y="1555229"/>
                  <a:pt x="585778" y="1553700"/>
                  <a:pt x="585778" y="1550643"/>
                </a:cubicBezTo>
                <a:cubicBezTo>
                  <a:pt x="585268" y="1539092"/>
                  <a:pt x="584419" y="1528221"/>
                  <a:pt x="589515" y="1516671"/>
                </a:cubicBezTo>
                <a:cubicBezTo>
                  <a:pt x="594950" y="1504611"/>
                  <a:pt x="593082" y="1491192"/>
                  <a:pt x="585608" y="1479302"/>
                </a:cubicBezTo>
                <a:cubicBezTo>
                  <a:pt x="584079" y="1476924"/>
                  <a:pt x="582041" y="1475225"/>
                  <a:pt x="579493" y="1475395"/>
                </a:cubicBezTo>
                <a:cubicBezTo>
                  <a:pt x="571170" y="1475565"/>
                  <a:pt x="569981" y="1470639"/>
                  <a:pt x="569471" y="1463675"/>
                </a:cubicBezTo>
                <a:cubicBezTo>
                  <a:pt x="568792" y="1453484"/>
                  <a:pt x="564036" y="1446349"/>
                  <a:pt x="553335" y="1443292"/>
                </a:cubicBezTo>
                <a:cubicBezTo>
                  <a:pt x="548749" y="1441933"/>
                  <a:pt x="545182" y="1442443"/>
                  <a:pt x="541275" y="1444481"/>
                </a:cubicBezTo>
                <a:cubicBezTo>
                  <a:pt x="508322" y="1460618"/>
                  <a:pt x="475200" y="1476584"/>
                  <a:pt x="442077" y="1492381"/>
                </a:cubicBezTo>
                <a:cubicBezTo>
                  <a:pt x="426110" y="1500025"/>
                  <a:pt x="424921" y="1499006"/>
                  <a:pt x="424072" y="1481340"/>
                </a:cubicBezTo>
                <a:cubicBezTo>
                  <a:pt x="421015" y="1423928"/>
                  <a:pt x="421864" y="1366346"/>
                  <a:pt x="423053" y="1308933"/>
                </a:cubicBezTo>
                <a:cubicBezTo>
                  <a:pt x="423393" y="1293986"/>
                  <a:pt x="421185" y="1279038"/>
                  <a:pt x="423393" y="1264261"/>
                </a:cubicBezTo>
                <a:cubicBezTo>
                  <a:pt x="423902" y="1261033"/>
                  <a:pt x="421864" y="1259505"/>
                  <a:pt x="419486" y="1258485"/>
                </a:cubicBezTo>
                <a:cubicBezTo>
                  <a:pt x="416259" y="1256957"/>
                  <a:pt x="412692" y="1255768"/>
                  <a:pt x="409294" y="1254239"/>
                </a:cubicBezTo>
                <a:cubicBezTo>
                  <a:pt x="407426" y="1253559"/>
                  <a:pt x="405218" y="1253220"/>
                  <a:pt x="404708" y="1251012"/>
                </a:cubicBezTo>
                <a:cubicBezTo>
                  <a:pt x="404199" y="1248294"/>
                  <a:pt x="406407" y="1247275"/>
                  <a:pt x="408275" y="1246086"/>
                </a:cubicBezTo>
                <a:cubicBezTo>
                  <a:pt x="410144" y="1244897"/>
                  <a:pt x="412522" y="1243538"/>
                  <a:pt x="413371" y="1241669"/>
                </a:cubicBezTo>
                <a:cubicBezTo>
                  <a:pt x="418807" y="1229609"/>
                  <a:pt x="428828" y="1229439"/>
                  <a:pt x="440039" y="1229439"/>
                </a:cubicBezTo>
                <a:cubicBezTo>
                  <a:pt x="488449" y="1229779"/>
                  <a:pt x="536859" y="1230459"/>
                  <a:pt x="585268" y="1229100"/>
                </a:cubicBezTo>
                <a:cubicBezTo>
                  <a:pt x="610577" y="1228420"/>
                  <a:pt x="635886" y="1224683"/>
                  <a:pt x="658987" y="1213133"/>
                </a:cubicBezTo>
                <a:cubicBezTo>
                  <a:pt x="667140" y="1209056"/>
                  <a:pt x="673935" y="1203111"/>
                  <a:pt x="680559" y="1196996"/>
                </a:cubicBezTo>
                <a:cubicBezTo>
                  <a:pt x="683447" y="1194449"/>
                  <a:pt x="686164" y="1192750"/>
                  <a:pt x="690241" y="1192580"/>
                </a:cubicBezTo>
                <a:cubicBezTo>
                  <a:pt x="723024" y="1190881"/>
                  <a:pt x="755807" y="1189183"/>
                  <a:pt x="788589" y="1186805"/>
                </a:cubicBezTo>
                <a:cubicBezTo>
                  <a:pt x="796743" y="1186295"/>
                  <a:pt x="797082" y="1189183"/>
                  <a:pt x="795724" y="11956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3" name="Google Shape;193;p28"/>
          <p:cNvSpPr/>
          <p:nvPr/>
        </p:nvSpPr>
        <p:spPr>
          <a:xfrm>
            <a:off x="10645681" y="4286910"/>
            <a:ext cx="1441846" cy="2571090"/>
          </a:xfrm>
          <a:custGeom>
            <a:avLst/>
            <a:gdLst/>
            <a:ahLst/>
            <a:cxnLst/>
            <a:rect l="l" t="t" r="r" b="b"/>
            <a:pathLst>
              <a:path w="1010660" h="1802203" extrusionOk="0">
                <a:moveTo>
                  <a:pt x="1010278" y="1613160"/>
                </a:moveTo>
                <a:cubicBezTo>
                  <a:pt x="1009089" y="1607894"/>
                  <a:pt x="1006031" y="1602459"/>
                  <a:pt x="998557" y="1603308"/>
                </a:cubicBezTo>
                <a:cubicBezTo>
                  <a:pt x="993801" y="1603818"/>
                  <a:pt x="991253" y="1600760"/>
                  <a:pt x="990404" y="1596344"/>
                </a:cubicBezTo>
                <a:cubicBezTo>
                  <a:pt x="989725" y="1592437"/>
                  <a:pt x="989215" y="1588530"/>
                  <a:pt x="988536" y="1584624"/>
                </a:cubicBezTo>
                <a:cubicBezTo>
                  <a:pt x="986328" y="1571545"/>
                  <a:pt x="981232" y="1566449"/>
                  <a:pt x="968322" y="1564241"/>
                </a:cubicBezTo>
                <a:cubicBezTo>
                  <a:pt x="935879" y="1558975"/>
                  <a:pt x="903606" y="1553540"/>
                  <a:pt x="871163" y="1548444"/>
                </a:cubicBezTo>
                <a:cubicBezTo>
                  <a:pt x="830737" y="1542159"/>
                  <a:pt x="790140" y="1536214"/>
                  <a:pt x="749714" y="1529589"/>
                </a:cubicBezTo>
                <a:cubicBezTo>
                  <a:pt x="738843" y="1527721"/>
                  <a:pt x="728821" y="1521606"/>
                  <a:pt x="717101" y="1522625"/>
                </a:cubicBezTo>
                <a:cubicBezTo>
                  <a:pt x="717271" y="1521946"/>
                  <a:pt x="717441" y="1521096"/>
                  <a:pt x="717441" y="1520417"/>
                </a:cubicBezTo>
                <a:cubicBezTo>
                  <a:pt x="724915" y="1519228"/>
                  <a:pt x="732558" y="1518039"/>
                  <a:pt x="740032" y="1517020"/>
                </a:cubicBezTo>
                <a:cubicBezTo>
                  <a:pt x="741391" y="1516850"/>
                  <a:pt x="743599" y="1515491"/>
                  <a:pt x="743769" y="1518379"/>
                </a:cubicBezTo>
                <a:cubicBezTo>
                  <a:pt x="744109" y="1522795"/>
                  <a:pt x="748015" y="1522455"/>
                  <a:pt x="750563" y="1523474"/>
                </a:cubicBezTo>
                <a:cubicBezTo>
                  <a:pt x="768568" y="1530099"/>
                  <a:pt x="786404" y="1525853"/>
                  <a:pt x="804069" y="1521946"/>
                </a:cubicBezTo>
                <a:cubicBezTo>
                  <a:pt x="810354" y="1520587"/>
                  <a:pt x="812562" y="1514981"/>
                  <a:pt x="813581" y="1509036"/>
                </a:cubicBezTo>
                <a:cubicBezTo>
                  <a:pt x="814600" y="1502922"/>
                  <a:pt x="815110" y="1496637"/>
                  <a:pt x="816129" y="1490522"/>
                </a:cubicBezTo>
                <a:cubicBezTo>
                  <a:pt x="817827" y="1479821"/>
                  <a:pt x="815789" y="1474895"/>
                  <a:pt x="806277" y="1469459"/>
                </a:cubicBezTo>
                <a:cubicBezTo>
                  <a:pt x="800672" y="1466402"/>
                  <a:pt x="798124" y="1462155"/>
                  <a:pt x="798124" y="1455871"/>
                </a:cubicBezTo>
                <a:cubicBezTo>
                  <a:pt x="798124" y="1452473"/>
                  <a:pt x="798124" y="1449076"/>
                  <a:pt x="797274" y="1445849"/>
                </a:cubicBezTo>
                <a:cubicBezTo>
                  <a:pt x="795576" y="1439394"/>
                  <a:pt x="791839" y="1438375"/>
                  <a:pt x="786064" y="1441772"/>
                </a:cubicBezTo>
                <a:cubicBezTo>
                  <a:pt x="776722" y="1447208"/>
                  <a:pt x="767549" y="1452643"/>
                  <a:pt x="758037" y="1457739"/>
                </a:cubicBezTo>
                <a:cubicBezTo>
                  <a:pt x="738164" y="1468440"/>
                  <a:pt x="719649" y="1481349"/>
                  <a:pt x="698586" y="1490012"/>
                </a:cubicBezTo>
                <a:cubicBezTo>
                  <a:pt x="689584" y="1493749"/>
                  <a:pt x="685847" y="1491201"/>
                  <a:pt x="685507" y="1481859"/>
                </a:cubicBezTo>
                <a:cubicBezTo>
                  <a:pt x="684828" y="1460287"/>
                  <a:pt x="683979" y="1438885"/>
                  <a:pt x="683299" y="1417313"/>
                </a:cubicBezTo>
                <a:cubicBezTo>
                  <a:pt x="683129" y="1410688"/>
                  <a:pt x="686526" y="1405932"/>
                  <a:pt x="692302" y="1403214"/>
                </a:cubicBezTo>
                <a:cubicBezTo>
                  <a:pt x="697397" y="1400836"/>
                  <a:pt x="703003" y="1399817"/>
                  <a:pt x="708608" y="1399138"/>
                </a:cubicBezTo>
                <a:cubicBezTo>
                  <a:pt x="734087" y="1395910"/>
                  <a:pt x="759736" y="1392853"/>
                  <a:pt x="784875" y="1387417"/>
                </a:cubicBezTo>
                <a:cubicBezTo>
                  <a:pt x="802710" y="1383681"/>
                  <a:pt x="820375" y="1378755"/>
                  <a:pt x="833794" y="1365675"/>
                </a:cubicBezTo>
                <a:cubicBezTo>
                  <a:pt x="864369" y="1335780"/>
                  <a:pt x="892565" y="1303507"/>
                  <a:pt x="910231" y="1264100"/>
                </a:cubicBezTo>
                <a:cubicBezTo>
                  <a:pt x="921441" y="1239300"/>
                  <a:pt x="934011" y="1214671"/>
                  <a:pt x="935540" y="1186474"/>
                </a:cubicBezTo>
                <a:cubicBezTo>
                  <a:pt x="935710" y="1183417"/>
                  <a:pt x="936219" y="1180020"/>
                  <a:pt x="939616" y="1178661"/>
                </a:cubicBezTo>
                <a:cubicBezTo>
                  <a:pt x="949468" y="1174584"/>
                  <a:pt x="955243" y="1165582"/>
                  <a:pt x="960679" y="1157768"/>
                </a:cubicBezTo>
                <a:cubicBezTo>
                  <a:pt x="971380" y="1142141"/>
                  <a:pt x="975626" y="1123966"/>
                  <a:pt x="976646" y="1104602"/>
                </a:cubicBezTo>
                <a:cubicBezTo>
                  <a:pt x="978684" y="1059590"/>
                  <a:pt x="967473" y="1016615"/>
                  <a:pt x="958301" y="973301"/>
                </a:cubicBezTo>
                <a:cubicBezTo>
                  <a:pt x="957451" y="969564"/>
                  <a:pt x="954904" y="965318"/>
                  <a:pt x="956942" y="961751"/>
                </a:cubicBezTo>
                <a:cubicBezTo>
                  <a:pt x="961698" y="953767"/>
                  <a:pt x="959150" y="945784"/>
                  <a:pt x="957451" y="937970"/>
                </a:cubicBezTo>
                <a:cubicBezTo>
                  <a:pt x="954904" y="925571"/>
                  <a:pt x="953545" y="913511"/>
                  <a:pt x="957961" y="901281"/>
                </a:cubicBezTo>
                <a:cubicBezTo>
                  <a:pt x="959150" y="897884"/>
                  <a:pt x="958980" y="894656"/>
                  <a:pt x="957621" y="891259"/>
                </a:cubicBezTo>
                <a:cubicBezTo>
                  <a:pt x="953884" y="881407"/>
                  <a:pt x="954054" y="871046"/>
                  <a:pt x="957112" y="861364"/>
                </a:cubicBezTo>
                <a:cubicBezTo>
                  <a:pt x="961868" y="845567"/>
                  <a:pt x="962547" y="829770"/>
                  <a:pt x="959829" y="813804"/>
                </a:cubicBezTo>
                <a:cubicBezTo>
                  <a:pt x="958980" y="809047"/>
                  <a:pt x="959660" y="804971"/>
                  <a:pt x="962547" y="801064"/>
                </a:cubicBezTo>
                <a:cubicBezTo>
                  <a:pt x="971210" y="789174"/>
                  <a:pt x="967813" y="780171"/>
                  <a:pt x="953205" y="776435"/>
                </a:cubicBezTo>
                <a:cubicBezTo>
                  <a:pt x="950487" y="775755"/>
                  <a:pt x="947600" y="775246"/>
                  <a:pt x="944882" y="774566"/>
                </a:cubicBezTo>
                <a:cubicBezTo>
                  <a:pt x="930953" y="770999"/>
                  <a:pt x="930614" y="770489"/>
                  <a:pt x="930784" y="756561"/>
                </a:cubicBezTo>
                <a:cubicBezTo>
                  <a:pt x="930784" y="752315"/>
                  <a:pt x="931293" y="748068"/>
                  <a:pt x="931463" y="743822"/>
                </a:cubicBezTo>
                <a:cubicBezTo>
                  <a:pt x="932992" y="712398"/>
                  <a:pt x="939786" y="681483"/>
                  <a:pt x="939107" y="650059"/>
                </a:cubicBezTo>
                <a:cubicBezTo>
                  <a:pt x="938767" y="637490"/>
                  <a:pt x="928406" y="630526"/>
                  <a:pt x="916685" y="635112"/>
                </a:cubicBezTo>
                <a:cubicBezTo>
                  <a:pt x="902587" y="640547"/>
                  <a:pt x="901228" y="639698"/>
                  <a:pt x="902077" y="624581"/>
                </a:cubicBezTo>
                <a:cubicBezTo>
                  <a:pt x="902077" y="623392"/>
                  <a:pt x="902247" y="622372"/>
                  <a:pt x="902417" y="621183"/>
                </a:cubicBezTo>
                <a:cubicBezTo>
                  <a:pt x="908702" y="596044"/>
                  <a:pt x="906154" y="570565"/>
                  <a:pt x="907173" y="545087"/>
                </a:cubicBezTo>
                <a:cubicBezTo>
                  <a:pt x="908022" y="521816"/>
                  <a:pt x="906324" y="499395"/>
                  <a:pt x="896132" y="478162"/>
                </a:cubicBezTo>
                <a:cubicBezTo>
                  <a:pt x="893584" y="472896"/>
                  <a:pt x="890697" y="467631"/>
                  <a:pt x="888489" y="462195"/>
                </a:cubicBezTo>
                <a:cubicBezTo>
                  <a:pt x="886620" y="457779"/>
                  <a:pt x="884412" y="452344"/>
                  <a:pt x="887300" y="448267"/>
                </a:cubicBezTo>
                <a:cubicBezTo>
                  <a:pt x="892396" y="441303"/>
                  <a:pt x="891376" y="433829"/>
                  <a:pt x="891376" y="426355"/>
                </a:cubicBezTo>
                <a:cubicBezTo>
                  <a:pt x="891376" y="415484"/>
                  <a:pt x="898850" y="411238"/>
                  <a:pt x="908702" y="416333"/>
                </a:cubicBezTo>
                <a:cubicBezTo>
                  <a:pt x="911759" y="417862"/>
                  <a:pt x="914817" y="420240"/>
                  <a:pt x="919233" y="418881"/>
                </a:cubicBezTo>
                <a:cubicBezTo>
                  <a:pt x="916515" y="411747"/>
                  <a:pt x="910401" y="405462"/>
                  <a:pt x="913798" y="397819"/>
                </a:cubicBezTo>
                <a:cubicBezTo>
                  <a:pt x="919233" y="385759"/>
                  <a:pt x="916855" y="373359"/>
                  <a:pt x="915836" y="361129"/>
                </a:cubicBezTo>
                <a:cubicBezTo>
                  <a:pt x="915326" y="354165"/>
                  <a:pt x="912779" y="346861"/>
                  <a:pt x="915157" y="340067"/>
                </a:cubicBezTo>
                <a:cubicBezTo>
                  <a:pt x="922460" y="318834"/>
                  <a:pt x="918724" y="294545"/>
                  <a:pt x="933501" y="275520"/>
                </a:cubicBezTo>
                <a:cubicBezTo>
                  <a:pt x="933841" y="258704"/>
                  <a:pt x="943693" y="243417"/>
                  <a:pt x="941315" y="225922"/>
                </a:cubicBezTo>
                <a:cubicBezTo>
                  <a:pt x="940296" y="218108"/>
                  <a:pt x="940805" y="210125"/>
                  <a:pt x="940635" y="202141"/>
                </a:cubicBezTo>
                <a:cubicBezTo>
                  <a:pt x="940466" y="188213"/>
                  <a:pt x="939616" y="173945"/>
                  <a:pt x="934521" y="161205"/>
                </a:cubicBezTo>
                <a:cubicBezTo>
                  <a:pt x="929765" y="148806"/>
                  <a:pt x="933162" y="133348"/>
                  <a:pt x="920592" y="124006"/>
                </a:cubicBezTo>
                <a:cubicBezTo>
                  <a:pt x="914307" y="119250"/>
                  <a:pt x="917704" y="111437"/>
                  <a:pt x="914477" y="105661"/>
                </a:cubicBezTo>
                <a:cubicBezTo>
                  <a:pt x="907683" y="93262"/>
                  <a:pt x="900379" y="80692"/>
                  <a:pt x="893415" y="67783"/>
                </a:cubicBezTo>
                <a:cubicBezTo>
                  <a:pt x="871673" y="27696"/>
                  <a:pt x="841098" y="1028"/>
                  <a:pt x="792858" y="9"/>
                </a:cubicBezTo>
                <a:cubicBezTo>
                  <a:pt x="784535" y="-161"/>
                  <a:pt x="778420" y="2047"/>
                  <a:pt x="773834" y="8332"/>
                </a:cubicBezTo>
                <a:cubicBezTo>
                  <a:pt x="769078" y="14957"/>
                  <a:pt x="764322" y="21751"/>
                  <a:pt x="760415" y="28885"/>
                </a:cubicBezTo>
                <a:cubicBezTo>
                  <a:pt x="755659" y="37718"/>
                  <a:pt x="750393" y="40266"/>
                  <a:pt x="741221" y="35849"/>
                </a:cubicBezTo>
                <a:cubicBezTo>
                  <a:pt x="735786" y="33132"/>
                  <a:pt x="730010" y="32112"/>
                  <a:pt x="724235" y="30923"/>
                </a:cubicBezTo>
                <a:cubicBezTo>
                  <a:pt x="701814" y="26677"/>
                  <a:pt x="679053" y="25828"/>
                  <a:pt x="656801" y="30074"/>
                </a:cubicBezTo>
                <a:cubicBezTo>
                  <a:pt x="628435" y="35510"/>
                  <a:pt x="605674" y="52156"/>
                  <a:pt x="585630" y="72029"/>
                </a:cubicBezTo>
                <a:cubicBezTo>
                  <a:pt x="576628" y="81032"/>
                  <a:pt x="569833" y="91903"/>
                  <a:pt x="566946" y="104812"/>
                </a:cubicBezTo>
                <a:cubicBezTo>
                  <a:pt x="560831" y="132669"/>
                  <a:pt x="561171" y="161035"/>
                  <a:pt x="560491" y="189232"/>
                </a:cubicBezTo>
                <a:cubicBezTo>
                  <a:pt x="560321" y="195347"/>
                  <a:pt x="560831" y="200952"/>
                  <a:pt x="563209" y="206558"/>
                </a:cubicBezTo>
                <a:cubicBezTo>
                  <a:pt x="570853" y="224223"/>
                  <a:pt x="569324" y="241888"/>
                  <a:pt x="563379" y="259554"/>
                </a:cubicBezTo>
                <a:cubicBezTo>
                  <a:pt x="561510" y="264989"/>
                  <a:pt x="561680" y="270764"/>
                  <a:pt x="561340" y="276370"/>
                </a:cubicBezTo>
                <a:cubicBezTo>
                  <a:pt x="560831" y="283334"/>
                  <a:pt x="563039" y="287750"/>
                  <a:pt x="570853" y="288260"/>
                </a:cubicBezTo>
                <a:cubicBezTo>
                  <a:pt x="580534" y="288939"/>
                  <a:pt x="584951" y="294205"/>
                  <a:pt x="584781" y="303887"/>
                </a:cubicBezTo>
                <a:cubicBezTo>
                  <a:pt x="584781" y="307624"/>
                  <a:pt x="585970" y="311021"/>
                  <a:pt x="590386" y="312380"/>
                </a:cubicBezTo>
                <a:cubicBezTo>
                  <a:pt x="604654" y="317136"/>
                  <a:pt x="606353" y="320533"/>
                  <a:pt x="601937" y="335311"/>
                </a:cubicBezTo>
                <a:cubicBezTo>
                  <a:pt x="601087" y="338198"/>
                  <a:pt x="600918" y="339897"/>
                  <a:pt x="603635" y="341595"/>
                </a:cubicBezTo>
                <a:cubicBezTo>
                  <a:pt x="610599" y="345842"/>
                  <a:pt x="613827" y="352466"/>
                  <a:pt x="616205" y="359940"/>
                </a:cubicBezTo>
                <a:cubicBezTo>
                  <a:pt x="619772" y="370981"/>
                  <a:pt x="626227" y="375397"/>
                  <a:pt x="637947" y="374888"/>
                </a:cubicBezTo>
                <a:cubicBezTo>
                  <a:pt x="645590" y="374548"/>
                  <a:pt x="653234" y="373869"/>
                  <a:pt x="660708" y="372510"/>
                </a:cubicBezTo>
                <a:cubicBezTo>
                  <a:pt x="671239" y="370641"/>
                  <a:pt x="679222" y="374208"/>
                  <a:pt x="685168" y="382362"/>
                </a:cubicBezTo>
                <a:cubicBezTo>
                  <a:pt x="689924" y="388646"/>
                  <a:pt x="694000" y="395441"/>
                  <a:pt x="698247" y="402065"/>
                </a:cubicBezTo>
                <a:cubicBezTo>
                  <a:pt x="705381" y="413106"/>
                  <a:pt x="705041" y="414975"/>
                  <a:pt x="694680" y="422788"/>
                </a:cubicBezTo>
                <a:cubicBezTo>
                  <a:pt x="693321" y="423807"/>
                  <a:pt x="691962" y="424826"/>
                  <a:pt x="690603" y="425846"/>
                </a:cubicBezTo>
                <a:cubicBezTo>
                  <a:pt x="675995" y="436547"/>
                  <a:pt x="664954" y="450305"/>
                  <a:pt x="656971" y="466442"/>
                </a:cubicBezTo>
                <a:cubicBezTo>
                  <a:pt x="651196" y="478162"/>
                  <a:pt x="649327" y="492091"/>
                  <a:pt x="637607" y="500414"/>
                </a:cubicBezTo>
                <a:cubicBezTo>
                  <a:pt x="635399" y="501942"/>
                  <a:pt x="635908" y="505000"/>
                  <a:pt x="635229" y="507378"/>
                </a:cubicBezTo>
                <a:cubicBezTo>
                  <a:pt x="632851" y="516890"/>
                  <a:pt x="633021" y="527251"/>
                  <a:pt x="628605" y="536084"/>
                </a:cubicBezTo>
                <a:cubicBezTo>
                  <a:pt x="619942" y="553919"/>
                  <a:pt x="611449" y="571754"/>
                  <a:pt x="601597" y="588910"/>
                </a:cubicBezTo>
                <a:cubicBezTo>
                  <a:pt x="587499" y="613200"/>
                  <a:pt x="576798" y="638169"/>
                  <a:pt x="576118" y="666876"/>
                </a:cubicBezTo>
                <a:cubicBezTo>
                  <a:pt x="575778" y="681993"/>
                  <a:pt x="568474" y="695752"/>
                  <a:pt x="566776" y="710699"/>
                </a:cubicBezTo>
                <a:cubicBezTo>
                  <a:pt x="563209" y="740424"/>
                  <a:pt x="558453" y="769980"/>
                  <a:pt x="552847" y="799535"/>
                </a:cubicBezTo>
                <a:cubicBezTo>
                  <a:pt x="551998" y="804291"/>
                  <a:pt x="550300" y="808878"/>
                  <a:pt x="547582" y="812784"/>
                </a:cubicBezTo>
                <a:cubicBezTo>
                  <a:pt x="543505" y="818390"/>
                  <a:pt x="539768" y="819579"/>
                  <a:pt x="532804" y="815332"/>
                </a:cubicBezTo>
                <a:cubicBezTo>
                  <a:pt x="517177" y="805990"/>
                  <a:pt x="505457" y="802253"/>
                  <a:pt x="491189" y="818220"/>
                </a:cubicBezTo>
                <a:cubicBezTo>
                  <a:pt x="482866" y="827392"/>
                  <a:pt x="472334" y="835545"/>
                  <a:pt x="458406" y="835885"/>
                </a:cubicBezTo>
                <a:cubicBezTo>
                  <a:pt x="440571" y="836395"/>
                  <a:pt x="425114" y="844038"/>
                  <a:pt x="411015" y="853720"/>
                </a:cubicBezTo>
                <a:cubicBezTo>
                  <a:pt x="404391" y="858307"/>
                  <a:pt x="400654" y="861024"/>
                  <a:pt x="394199" y="854400"/>
                </a:cubicBezTo>
                <a:cubicBezTo>
                  <a:pt x="388424" y="848625"/>
                  <a:pt x="379761" y="850153"/>
                  <a:pt x="375345" y="856948"/>
                </a:cubicBezTo>
                <a:cubicBezTo>
                  <a:pt x="372967" y="860854"/>
                  <a:pt x="370249" y="861874"/>
                  <a:pt x="367361" y="858646"/>
                </a:cubicBezTo>
                <a:cubicBezTo>
                  <a:pt x="362945" y="853550"/>
                  <a:pt x="359208" y="855759"/>
                  <a:pt x="355471" y="859156"/>
                </a:cubicBezTo>
                <a:cubicBezTo>
                  <a:pt x="352414" y="861704"/>
                  <a:pt x="349526" y="864421"/>
                  <a:pt x="346469" y="866800"/>
                </a:cubicBezTo>
                <a:cubicBezTo>
                  <a:pt x="337806" y="873934"/>
                  <a:pt x="329143" y="882427"/>
                  <a:pt x="318102" y="884125"/>
                </a:cubicBezTo>
                <a:cubicBezTo>
                  <a:pt x="303664" y="886333"/>
                  <a:pt x="289566" y="890240"/>
                  <a:pt x="274788" y="891259"/>
                </a:cubicBezTo>
                <a:cubicBezTo>
                  <a:pt x="256444" y="892618"/>
                  <a:pt x="237929" y="891599"/>
                  <a:pt x="219754" y="894487"/>
                </a:cubicBezTo>
                <a:cubicBezTo>
                  <a:pt x="214998" y="895166"/>
                  <a:pt x="213469" y="893128"/>
                  <a:pt x="211771" y="889391"/>
                </a:cubicBezTo>
                <a:cubicBezTo>
                  <a:pt x="203617" y="870706"/>
                  <a:pt x="195124" y="852192"/>
                  <a:pt x="186801" y="833677"/>
                </a:cubicBezTo>
                <a:cubicBezTo>
                  <a:pt x="153509" y="759449"/>
                  <a:pt x="120047" y="685220"/>
                  <a:pt x="87094" y="610992"/>
                </a:cubicBezTo>
                <a:cubicBezTo>
                  <a:pt x="84207" y="604707"/>
                  <a:pt x="81998" y="604367"/>
                  <a:pt x="76393" y="607255"/>
                </a:cubicBezTo>
                <a:cubicBezTo>
                  <a:pt x="52783" y="619485"/>
                  <a:pt x="29172" y="631545"/>
                  <a:pt x="5222" y="643095"/>
                </a:cubicBezTo>
                <a:cubicBezTo>
                  <a:pt x="-1063" y="646153"/>
                  <a:pt x="-893" y="648701"/>
                  <a:pt x="1655" y="654306"/>
                </a:cubicBezTo>
                <a:cubicBezTo>
                  <a:pt x="13036" y="678596"/>
                  <a:pt x="23907" y="703225"/>
                  <a:pt x="35117" y="727515"/>
                </a:cubicBezTo>
                <a:cubicBezTo>
                  <a:pt x="71807" y="807689"/>
                  <a:pt x="107477" y="888202"/>
                  <a:pt x="141789" y="969394"/>
                </a:cubicBezTo>
                <a:cubicBezTo>
                  <a:pt x="145696" y="978567"/>
                  <a:pt x="147904" y="986890"/>
                  <a:pt x="138561" y="994194"/>
                </a:cubicBezTo>
                <a:cubicBezTo>
                  <a:pt x="136863" y="995553"/>
                  <a:pt x="135674" y="997931"/>
                  <a:pt x="135334" y="999969"/>
                </a:cubicBezTo>
                <a:cubicBezTo>
                  <a:pt x="133975" y="1006254"/>
                  <a:pt x="129729" y="1009991"/>
                  <a:pt x="125143" y="1013897"/>
                </a:cubicBezTo>
                <a:cubicBezTo>
                  <a:pt x="107138" y="1029524"/>
                  <a:pt x="94568" y="1047529"/>
                  <a:pt x="96436" y="1073178"/>
                </a:cubicBezTo>
                <a:cubicBezTo>
                  <a:pt x="97456" y="1088466"/>
                  <a:pt x="96776" y="1103753"/>
                  <a:pt x="96946" y="1119040"/>
                </a:cubicBezTo>
                <a:cubicBezTo>
                  <a:pt x="96946" y="1122437"/>
                  <a:pt x="97286" y="1125835"/>
                  <a:pt x="98305" y="1129062"/>
                </a:cubicBezTo>
                <a:cubicBezTo>
                  <a:pt x="102381" y="1142141"/>
                  <a:pt x="104760" y="1155390"/>
                  <a:pt x="105779" y="1168979"/>
                </a:cubicBezTo>
                <a:cubicBezTo>
                  <a:pt x="108157" y="1200063"/>
                  <a:pt x="112063" y="1230977"/>
                  <a:pt x="120726" y="1260872"/>
                </a:cubicBezTo>
                <a:cubicBezTo>
                  <a:pt x="132277" y="1300959"/>
                  <a:pt x="144676" y="1340876"/>
                  <a:pt x="157076" y="1380793"/>
                </a:cubicBezTo>
                <a:cubicBezTo>
                  <a:pt x="163021" y="1399987"/>
                  <a:pt x="167268" y="1419521"/>
                  <a:pt x="171514" y="1439224"/>
                </a:cubicBezTo>
                <a:cubicBezTo>
                  <a:pt x="176610" y="1461985"/>
                  <a:pt x="176270" y="1483727"/>
                  <a:pt x="162512" y="1504110"/>
                </a:cubicBezTo>
                <a:cubicBezTo>
                  <a:pt x="154019" y="1516680"/>
                  <a:pt x="147394" y="1530609"/>
                  <a:pt x="140430" y="1544197"/>
                </a:cubicBezTo>
                <a:cubicBezTo>
                  <a:pt x="136693" y="1551501"/>
                  <a:pt x="131597" y="1556257"/>
                  <a:pt x="123274" y="1557786"/>
                </a:cubicBezTo>
                <a:cubicBezTo>
                  <a:pt x="113592" y="1559485"/>
                  <a:pt x="103910" y="1561693"/>
                  <a:pt x="94228" y="1563731"/>
                </a:cubicBezTo>
                <a:cubicBezTo>
                  <a:pt x="90661" y="1564580"/>
                  <a:pt x="87604" y="1565599"/>
                  <a:pt x="85226" y="1569167"/>
                </a:cubicBezTo>
                <a:cubicBezTo>
                  <a:pt x="78092" y="1579698"/>
                  <a:pt x="70108" y="1589550"/>
                  <a:pt x="59917" y="1597533"/>
                </a:cubicBezTo>
                <a:cubicBezTo>
                  <a:pt x="47007" y="1607724"/>
                  <a:pt x="44120" y="1620974"/>
                  <a:pt x="47347" y="1636940"/>
                </a:cubicBezTo>
                <a:cubicBezTo>
                  <a:pt x="51424" y="1656984"/>
                  <a:pt x="66202" y="1666156"/>
                  <a:pt x="82848" y="1670233"/>
                </a:cubicBezTo>
                <a:cubicBezTo>
                  <a:pt x="110874" y="1677197"/>
                  <a:pt x="139750" y="1680764"/>
                  <a:pt x="168626" y="1675668"/>
                </a:cubicBezTo>
                <a:cubicBezTo>
                  <a:pt x="197333" y="1670572"/>
                  <a:pt x="219754" y="1658003"/>
                  <a:pt x="225699" y="1626239"/>
                </a:cubicBezTo>
                <a:cubicBezTo>
                  <a:pt x="227398" y="1616897"/>
                  <a:pt x="233343" y="1609763"/>
                  <a:pt x="241496" y="1605007"/>
                </a:cubicBezTo>
                <a:cubicBezTo>
                  <a:pt x="251687" y="1599062"/>
                  <a:pt x="262389" y="1593626"/>
                  <a:pt x="272750" y="1588021"/>
                </a:cubicBezTo>
                <a:cubicBezTo>
                  <a:pt x="280733" y="1583774"/>
                  <a:pt x="282092" y="1584284"/>
                  <a:pt x="282092" y="1593966"/>
                </a:cubicBezTo>
                <a:cubicBezTo>
                  <a:pt x="282262" y="1610272"/>
                  <a:pt x="283621" y="1626749"/>
                  <a:pt x="279884" y="1643055"/>
                </a:cubicBezTo>
                <a:cubicBezTo>
                  <a:pt x="278355" y="1649340"/>
                  <a:pt x="284300" y="1652397"/>
                  <a:pt x="287698" y="1653417"/>
                </a:cubicBezTo>
                <a:cubicBezTo>
                  <a:pt x="292114" y="1654606"/>
                  <a:pt x="290925" y="1648830"/>
                  <a:pt x="291095" y="1645943"/>
                </a:cubicBezTo>
                <a:cubicBezTo>
                  <a:pt x="291944" y="1632184"/>
                  <a:pt x="292284" y="1618256"/>
                  <a:pt x="292963" y="1604327"/>
                </a:cubicBezTo>
                <a:cubicBezTo>
                  <a:pt x="293473" y="1595834"/>
                  <a:pt x="293813" y="1587511"/>
                  <a:pt x="295681" y="1579188"/>
                </a:cubicBezTo>
                <a:cubicBezTo>
                  <a:pt x="298229" y="1567638"/>
                  <a:pt x="305363" y="1558805"/>
                  <a:pt x="311648" y="1549633"/>
                </a:cubicBezTo>
                <a:cubicBezTo>
                  <a:pt x="318612" y="1539441"/>
                  <a:pt x="322349" y="1529250"/>
                  <a:pt x="316234" y="1517190"/>
                </a:cubicBezTo>
                <a:cubicBezTo>
                  <a:pt x="314535" y="1513962"/>
                  <a:pt x="315045" y="1510395"/>
                  <a:pt x="316743" y="1507338"/>
                </a:cubicBezTo>
                <a:cubicBezTo>
                  <a:pt x="323028" y="1495618"/>
                  <a:pt x="319631" y="1484916"/>
                  <a:pt x="313686" y="1474385"/>
                </a:cubicBezTo>
                <a:cubicBezTo>
                  <a:pt x="308760" y="1465553"/>
                  <a:pt x="300947" y="1459268"/>
                  <a:pt x="294662" y="1451794"/>
                </a:cubicBezTo>
                <a:cubicBezTo>
                  <a:pt x="290755" y="1447378"/>
                  <a:pt x="287528" y="1444490"/>
                  <a:pt x="281073" y="1446189"/>
                </a:cubicBezTo>
                <a:cubicBezTo>
                  <a:pt x="276317" y="1447378"/>
                  <a:pt x="272920" y="1444830"/>
                  <a:pt x="272071" y="1439734"/>
                </a:cubicBezTo>
                <a:cubicBezTo>
                  <a:pt x="271391" y="1436167"/>
                  <a:pt x="270882" y="1432430"/>
                  <a:pt x="270542" y="1428863"/>
                </a:cubicBezTo>
                <a:cubicBezTo>
                  <a:pt x="266975" y="1386738"/>
                  <a:pt x="275298" y="1345292"/>
                  <a:pt x="278355" y="1303677"/>
                </a:cubicBezTo>
                <a:cubicBezTo>
                  <a:pt x="280564" y="1273272"/>
                  <a:pt x="285829" y="1243037"/>
                  <a:pt x="285659" y="1212293"/>
                </a:cubicBezTo>
                <a:cubicBezTo>
                  <a:pt x="285659" y="1202101"/>
                  <a:pt x="285150" y="1191230"/>
                  <a:pt x="280564" y="1182398"/>
                </a:cubicBezTo>
                <a:cubicBezTo>
                  <a:pt x="274958" y="1171527"/>
                  <a:pt x="273769" y="1159806"/>
                  <a:pt x="269862" y="1148596"/>
                </a:cubicBezTo>
                <a:cubicBezTo>
                  <a:pt x="267315" y="1141292"/>
                  <a:pt x="270372" y="1137725"/>
                  <a:pt x="278016" y="1137725"/>
                </a:cubicBezTo>
                <a:cubicBezTo>
                  <a:pt x="289906" y="1137555"/>
                  <a:pt x="301796" y="1138404"/>
                  <a:pt x="313686" y="1138234"/>
                </a:cubicBezTo>
                <a:cubicBezTo>
                  <a:pt x="321160" y="1138064"/>
                  <a:pt x="324217" y="1140952"/>
                  <a:pt x="323708" y="1148596"/>
                </a:cubicBezTo>
                <a:cubicBezTo>
                  <a:pt x="323198" y="1159636"/>
                  <a:pt x="328803" y="1167280"/>
                  <a:pt x="337296" y="1174414"/>
                </a:cubicBezTo>
                <a:cubicBezTo>
                  <a:pt x="351055" y="1185625"/>
                  <a:pt x="368041" y="1187154"/>
                  <a:pt x="383668" y="1187663"/>
                </a:cubicBezTo>
                <a:cubicBezTo>
                  <a:pt x="424944" y="1189362"/>
                  <a:pt x="466049" y="1193269"/>
                  <a:pt x="507325" y="1194797"/>
                </a:cubicBezTo>
                <a:cubicBezTo>
                  <a:pt x="514120" y="1194967"/>
                  <a:pt x="517007" y="1197345"/>
                  <a:pt x="517007" y="1204309"/>
                </a:cubicBezTo>
                <a:cubicBezTo>
                  <a:pt x="516837" y="1234884"/>
                  <a:pt x="513100" y="1265289"/>
                  <a:pt x="509194" y="1295524"/>
                </a:cubicBezTo>
                <a:cubicBezTo>
                  <a:pt x="504947" y="1328986"/>
                  <a:pt x="502229" y="1362448"/>
                  <a:pt x="499851" y="1395910"/>
                </a:cubicBezTo>
                <a:cubicBezTo>
                  <a:pt x="499512" y="1401176"/>
                  <a:pt x="501210" y="1403724"/>
                  <a:pt x="506816" y="1404064"/>
                </a:cubicBezTo>
                <a:cubicBezTo>
                  <a:pt x="535522" y="1405592"/>
                  <a:pt x="564228" y="1410688"/>
                  <a:pt x="593104" y="1408140"/>
                </a:cubicBezTo>
                <a:cubicBezTo>
                  <a:pt x="597520" y="1407801"/>
                  <a:pt x="602107" y="1407970"/>
                  <a:pt x="606693" y="1407970"/>
                </a:cubicBezTo>
                <a:cubicBezTo>
                  <a:pt x="612128" y="1407970"/>
                  <a:pt x="615016" y="1410348"/>
                  <a:pt x="615016" y="1416293"/>
                </a:cubicBezTo>
                <a:cubicBezTo>
                  <a:pt x="614676" y="1439564"/>
                  <a:pt x="614506" y="1462665"/>
                  <a:pt x="614167" y="1485936"/>
                </a:cubicBezTo>
                <a:cubicBezTo>
                  <a:pt x="614167" y="1488484"/>
                  <a:pt x="614336" y="1491201"/>
                  <a:pt x="610430" y="1490861"/>
                </a:cubicBezTo>
                <a:cubicBezTo>
                  <a:pt x="593953" y="1489672"/>
                  <a:pt x="577137" y="1491541"/>
                  <a:pt x="560831" y="1486105"/>
                </a:cubicBezTo>
                <a:cubicBezTo>
                  <a:pt x="524991" y="1474046"/>
                  <a:pt x="488980" y="1462325"/>
                  <a:pt x="452801" y="1450945"/>
                </a:cubicBezTo>
                <a:cubicBezTo>
                  <a:pt x="438363" y="1446358"/>
                  <a:pt x="436154" y="1447717"/>
                  <a:pt x="429870" y="1458928"/>
                </a:cubicBezTo>
                <a:cubicBezTo>
                  <a:pt x="428341" y="1461646"/>
                  <a:pt x="428341" y="1464194"/>
                  <a:pt x="428341" y="1467081"/>
                </a:cubicBezTo>
                <a:cubicBezTo>
                  <a:pt x="428341" y="1479821"/>
                  <a:pt x="428511" y="1492560"/>
                  <a:pt x="428171" y="1505300"/>
                </a:cubicBezTo>
                <a:cubicBezTo>
                  <a:pt x="428001" y="1512264"/>
                  <a:pt x="428341" y="1518718"/>
                  <a:pt x="434626" y="1523474"/>
                </a:cubicBezTo>
                <a:cubicBezTo>
                  <a:pt x="437004" y="1525343"/>
                  <a:pt x="439042" y="1528570"/>
                  <a:pt x="438193" y="1531628"/>
                </a:cubicBezTo>
                <a:cubicBezTo>
                  <a:pt x="435645" y="1541479"/>
                  <a:pt x="440571" y="1547085"/>
                  <a:pt x="448214" y="1551671"/>
                </a:cubicBezTo>
                <a:cubicBezTo>
                  <a:pt x="450592" y="1553030"/>
                  <a:pt x="451951" y="1555238"/>
                  <a:pt x="451611" y="1557956"/>
                </a:cubicBezTo>
                <a:cubicBezTo>
                  <a:pt x="451272" y="1560843"/>
                  <a:pt x="448554" y="1560843"/>
                  <a:pt x="446346" y="1561523"/>
                </a:cubicBezTo>
                <a:cubicBezTo>
                  <a:pt x="414582" y="1569846"/>
                  <a:pt x="382988" y="1578679"/>
                  <a:pt x="350715" y="1584454"/>
                </a:cubicBezTo>
                <a:cubicBezTo>
                  <a:pt x="336277" y="1587002"/>
                  <a:pt x="327954" y="1598722"/>
                  <a:pt x="327954" y="1610782"/>
                </a:cubicBezTo>
                <a:cubicBezTo>
                  <a:pt x="327954" y="1623861"/>
                  <a:pt x="327784" y="1636770"/>
                  <a:pt x="327954" y="1649850"/>
                </a:cubicBezTo>
                <a:cubicBezTo>
                  <a:pt x="327954" y="1656984"/>
                  <a:pt x="330332" y="1662929"/>
                  <a:pt x="335428" y="1668194"/>
                </a:cubicBezTo>
                <a:cubicBezTo>
                  <a:pt x="340863" y="1673800"/>
                  <a:pt x="346639" y="1679575"/>
                  <a:pt x="346809" y="1688407"/>
                </a:cubicBezTo>
                <a:cubicBezTo>
                  <a:pt x="346809" y="1691125"/>
                  <a:pt x="349866" y="1692314"/>
                  <a:pt x="351904" y="1693673"/>
                </a:cubicBezTo>
                <a:cubicBezTo>
                  <a:pt x="363285" y="1701317"/>
                  <a:pt x="383498" y="1698259"/>
                  <a:pt x="395558" y="1687219"/>
                </a:cubicBezTo>
                <a:cubicBezTo>
                  <a:pt x="405919" y="1677706"/>
                  <a:pt x="408637" y="1664627"/>
                  <a:pt x="410166" y="1651888"/>
                </a:cubicBezTo>
                <a:cubicBezTo>
                  <a:pt x="411015" y="1643905"/>
                  <a:pt x="405070" y="1637450"/>
                  <a:pt x="398615" y="1632354"/>
                </a:cubicBezTo>
                <a:cubicBezTo>
                  <a:pt x="395728" y="1630146"/>
                  <a:pt x="394539" y="1626919"/>
                  <a:pt x="395388" y="1623182"/>
                </a:cubicBezTo>
                <a:cubicBezTo>
                  <a:pt x="396407" y="1619105"/>
                  <a:pt x="400314" y="1619785"/>
                  <a:pt x="403032" y="1619445"/>
                </a:cubicBezTo>
                <a:cubicBezTo>
                  <a:pt x="435645" y="1614349"/>
                  <a:pt x="468597" y="1611971"/>
                  <a:pt x="500701" y="1603478"/>
                </a:cubicBezTo>
                <a:cubicBezTo>
                  <a:pt x="522103" y="1597703"/>
                  <a:pt x="544694" y="1595665"/>
                  <a:pt x="566606" y="1591928"/>
                </a:cubicBezTo>
                <a:cubicBezTo>
                  <a:pt x="583082" y="1589210"/>
                  <a:pt x="599389" y="1584963"/>
                  <a:pt x="616205" y="1587341"/>
                </a:cubicBezTo>
                <a:cubicBezTo>
                  <a:pt x="626736" y="1588870"/>
                  <a:pt x="634719" y="1592947"/>
                  <a:pt x="638626" y="1604667"/>
                </a:cubicBezTo>
                <a:cubicBezTo>
                  <a:pt x="647629" y="1630655"/>
                  <a:pt x="655952" y="1656984"/>
                  <a:pt x="663935" y="1683312"/>
                </a:cubicBezTo>
                <a:cubicBezTo>
                  <a:pt x="668861" y="1699448"/>
                  <a:pt x="672938" y="1715075"/>
                  <a:pt x="667502" y="1731891"/>
                </a:cubicBezTo>
                <a:cubicBezTo>
                  <a:pt x="664954" y="1739875"/>
                  <a:pt x="665124" y="1748707"/>
                  <a:pt x="665634" y="1757200"/>
                </a:cubicBezTo>
                <a:cubicBezTo>
                  <a:pt x="666993" y="1780471"/>
                  <a:pt x="688735" y="1802043"/>
                  <a:pt x="712345" y="1803402"/>
                </a:cubicBezTo>
                <a:cubicBezTo>
                  <a:pt x="734257" y="1804591"/>
                  <a:pt x="759905" y="1784378"/>
                  <a:pt x="763642" y="1762976"/>
                </a:cubicBezTo>
                <a:cubicBezTo>
                  <a:pt x="765001" y="1755842"/>
                  <a:pt x="763642" y="1748877"/>
                  <a:pt x="760415" y="1742423"/>
                </a:cubicBezTo>
                <a:cubicBezTo>
                  <a:pt x="753791" y="1728664"/>
                  <a:pt x="742580" y="1719152"/>
                  <a:pt x="730860" y="1710319"/>
                </a:cubicBezTo>
                <a:cubicBezTo>
                  <a:pt x="728482" y="1708451"/>
                  <a:pt x="726783" y="1707092"/>
                  <a:pt x="725934" y="1704204"/>
                </a:cubicBezTo>
                <a:cubicBezTo>
                  <a:pt x="714553" y="1668024"/>
                  <a:pt x="702663" y="1632184"/>
                  <a:pt x="695189" y="1594985"/>
                </a:cubicBezTo>
                <a:cubicBezTo>
                  <a:pt x="692811" y="1583435"/>
                  <a:pt x="694000" y="1581906"/>
                  <a:pt x="705890" y="1581736"/>
                </a:cubicBezTo>
                <a:cubicBezTo>
                  <a:pt x="707929" y="1581736"/>
                  <a:pt x="709797" y="1582076"/>
                  <a:pt x="711835" y="1582246"/>
                </a:cubicBezTo>
                <a:cubicBezTo>
                  <a:pt x="735786" y="1584793"/>
                  <a:pt x="759566" y="1587681"/>
                  <a:pt x="783516" y="1589719"/>
                </a:cubicBezTo>
                <a:cubicBezTo>
                  <a:pt x="831756" y="1593626"/>
                  <a:pt x="879996" y="1596514"/>
                  <a:pt x="928236" y="1601270"/>
                </a:cubicBezTo>
                <a:cubicBezTo>
                  <a:pt x="948449" y="1603308"/>
                  <a:pt x="948449" y="1603138"/>
                  <a:pt x="942844" y="1623182"/>
                </a:cubicBezTo>
                <a:cubicBezTo>
                  <a:pt x="941315" y="1628617"/>
                  <a:pt x="939446" y="1634732"/>
                  <a:pt x="943353" y="1639488"/>
                </a:cubicBezTo>
                <a:cubicBezTo>
                  <a:pt x="947600" y="1644754"/>
                  <a:pt x="950148" y="1650529"/>
                  <a:pt x="951506" y="1656984"/>
                </a:cubicBezTo>
                <a:cubicBezTo>
                  <a:pt x="952356" y="1661060"/>
                  <a:pt x="954734" y="1662759"/>
                  <a:pt x="958980" y="1663778"/>
                </a:cubicBezTo>
                <a:cubicBezTo>
                  <a:pt x="969002" y="1665986"/>
                  <a:pt x="979193" y="1665816"/>
                  <a:pt x="989385" y="1666496"/>
                </a:cubicBezTo>
                <a:cubicBezTo>
                  <a:pt x="996179" y="1667005"/>
                  <a:pt x="999916" y="1664118"/>
                  <a:pt x="1002974" y="1659531"/>
                </a:cubicBezTo>
                <a:cubicBezTo>
                  <a:pt x="1012656" y="1645263"/>
                  <a:pt x="1014015" y="1629297"/>
                  <a:pt x="1010278" y="1613160"/>
                </a:cubicBezTo>
                <a:close/>
                <a:moveTo>
                  <a:pt x="893245" y="959203"/>
                </a:moveTo>
                <a:cubicBezTo>
                  <a:pt x="900379" y="964808"/>
                  <a:pt x="906154" y="960732"/>
                  <a:pt x="911929" y="957674"/>
                </a:cubicBezTo>
                <a:cubicBezTo>
                  <a:pt x="921611" y="952748"/>
                  <a:pt x="921611" y="952578"/>
                  <a:pt x="923310" y="963110"/>
                </a:cubicBezTo>
                <a:cubicBezTo>
                  <a:pt x="929425" y="999459"/>
                  <a:pt x="935540" y="1035639"/>
                  <a:pt x="941655" y="1071989"/>
                </a:cubicBezTo>
                <a:cubicBezTo>
                  <a:pt x="942504" y="1076745"/>
                  <a:pt x="942674" y="1081501"/>
                  <a:pt x="943183" y="1086257"/>
                </a:cubicBezTo>
                <a:cubicBezTo>
                  <a:pt x="943013" y="1086257"/>
                  <a:pt x="942844" y="1086257"/>
                  <a:pt x="942504" y="1086257"/>
                </a:cubicBezTo>
                <a:cubicBezTo>
                  <a:pt x="942504" y="1090164"/>
                  <a:pt x="942674" y="1094241"/>
                  <a:pt x="942504" y="1098147"/>
                </a:cubicBezTo>
                <a:cubicBezTo>
                  <a:pt x="942334" y="1100865"/>
                  <a:pt x="940805" y="1103073"/>
                  <a:pt x="937748" y="1103073"/>
                </a:cubicBezTo>
                <a:cubicBezTo>
                  <a:pt x="934690" y="1103243"/>
                  <a:pt x="933501" y="1101205"/>
                  <a:pt x="932822" y="1098317"/>
                </a:cubicBezTo>
                <a:cubicBezTo>
                  <a:pt x="928066" y="1076066"/>
                  <a:pt x="919573" y="1054833"/>
                  <a:pt x="912269" y="1033261"/>
                </a:cubicBezTo>
                <a:cubicBezTo>
                  <a:pt x="905645" y="1013897"/>
                  <a:pt x="897152" y="995213"/>
                  <a:pt x="893245" y="974830"/>
                </a:cubicBezTo>
                <a:cubicBezTo>
                  <a:pt x="892565" y="970753"/>
                  <a:pt x="888828" y="967526"/>
                  <a:pt x="888998" y="962940"/>
                </a:cubicBezTo>
                <a:cubicBezTo>
                  <a:pt x="888998" y="960562"/>
                  <a:pt x="889508" y="956145"/>
                  <a:pt x="893245" y="95920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94" name="Google Shape;194;p28"/>
          <p:cNvGrpSpPr/>
          <p:nvPr/>
        </p:nvGrpSpPr>
        <p:grpSpPr>
          <a:xfrm>
            <a:off x="9071057" y="3535159"/>
            <a:ext cx="1585333" cy="678649"/>
            <a:chOff x="3233964" y="1954419"/>
            <a:chExt cx="1410044" cy="678649"/>
          </a:xfrm>
        </p:grpSpPr>
        <p:sp>
          <p:nvSpPr>
            <p:cNvPr id="195" name="Google Shape;195;p28"/>
            <p:cNvSpPr txBox="1"/>
            <p:nvPr/>
          </p:nvSpPr>
          <p:spPr>
            <a:xfrm>
              <a:off x="3233964" y="1954419"/>
              <a:ext cx="140051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Add Text</a:t>
              </a:r>
              <a:endParaRPr sz="1200" b="1">
                <a:solidFill>
                  <a:schemeClr val="lt1"/>
                </a:solidFill>
                <a:latin typeface="Arial"/>
                <a:ea typeface="Arial"/>
                <a:cs typeface="Arial"/>
                <a:sym typeface="Arial"/>
              </a:endParaRPr>
            </a:p>
          </p:txBody>
        </p:sp>
        <p:sp>
          <p:nvSpPr>
            <p:cNvPr id="196" name="Google Shape;196;p28"/>
            <p:cNvSpPr txBox="1"/>
            <p:nvPr/>
          </p:nvSpPr>
          <p:spPr>
            <a:xfrm>
              <a:off x="3243489" y="2171403"/>
              <a:ext cx="140051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Simple PowerPoint Presentation</a:t>
              </a:r>
              <a:endParaRPr sz="1200">
                <a:solidFill>
                  <a:schemeClr val="lt1"/>
                </a:solidFill>
                <a:latin typeface="Arial"/>
                <a:ea typeface="Arial"/>
                <a:cs typeface="Arial"/>
                <a:sym typeface="Arial"/>
              </a:endParaRPr>
            </a:p>
          </p:txBody>
        </p:sp>
      </p:grpSp>
      <p:sp>
        <p:nvSpPr>
          <p:cNvPr id="197" name="Google Shape;197;p28"/>
          <p:cNvSpPr/>
          <p:nvPr/>
        </p:nvSpPr>
        <p:spPr>
          <a:xfrm>
            <a:off x="6168681" y="3460505"/>
            <a:ext cx="6096000" cy="1477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Kurikulum nasional untuk pendidikan menengah yang</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berbentuk sekolah menengah kejuruan dengan kompetensi inti dan kompetensi dasar yang disederhanakan untuk Kondisi Khusus yang ditetap</a:t>
            </a:r>
            <a:r>
              <a:rPr lang="en-US" sz="1800">
                <a:solidFill>
                  <a:schemeClr val="lt1"/>
                </a:solidFill>
                <a:latin typeface="Arial"/>
                <a:ea typeface="Arial"/>
                <a:cs typeface="Arial"/>
                <a:sym typeface="Arial"/>
              </a:rPr>
              <a:t>kan</a:t>
            </a:r>
            <a:r>
              <a:rPr lang="en-US" sz="1800">
                <a:solidFill>
                  <a:schemeClr val="dk1"/>
                </a:solidFill>
                <a:latin typeface="Arial"/>
                <a:ea typeface="Arial"/>
                <a:cs typeface="Arial"/>
                <a:sym typeface="Arial"/>
              </a:rPr>
              <a:t> oleh Direktur Jenderal Pendidikan Vokasi</a:t>
            </a:r>
            <a:endParaRPr sz="1800">
              <a:solidFill>
                <a:schemeClr val="dk1"/>
              </a:solidFill>
              <a:latin typeface="Arial"/>
              <a:ea typeface="Arial"/>
              <a:cs typeface="Arial"/>
              <a:sym typeface="Arial"/>
            </a:endParaRPr>
          </a:p>
        </p:txBody>
      </p:sp>
      <p:sp>
        <p:nvSpPr>
          <p:cNvPr id="198" name="Google Shape;198;p28"/>
          <p:cNvSpPr/>
          <p:nvPr/>
        </p:nvSpPr>
        <p:spPr>
          <a:xfrm>
            <a:off x="2985766" y="528031"/>
            <a:ext cx="6096000"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dk1"/>
                </a:solidFill>
                <a:latin typeface="Arial"/>
                <a:ea typeface="Arial"/>
                <a:cs typeface="Arial"/>
                <a:sym typeface="Arial"/>
              </a:rPr>
              <a:t>Kurikulum pada kondisi Khusus:</a:t>
            </a:r>
            <a:endParaRPr/>
          </a:p>
          <a:p>
            <a:pPr marL="0" marR="0" lvl="0" indent="0" algn="ctr" rtl="0">
              <a:spcBef>
                <a:spcPts val="0"/>
              </a:spcBef>
              <a:spcAft>
                <a:spcPts val="0"/>
              </a:spcAft>
              <a:buNone/>
            </a:pPr>
            <a:endParaRPr sz="2800" b="1">
              <a:solidFill>
                <a:schemeClr val="dk1"/>
              </a:solidFill>
              <a:latin typeface="Arial"/>
              <a:ea typeface="Arial"/>
              <a:cs typeface="Arial"/>
              <a:sym typeface="Arial"/>
            </a:endParaRPr>
          </a:p>
        </p:txBody>
      </p:sp>
      <p:sp>
        <p:nvSpPr>
          <p:cNvPr id="199" name="Google Shape;199;p28"/>
          <p:cNvSpPr/>
          <p:nvPr/>
        </p:nvSpPr>
        <p:spPr>
          <a:xfrm>
            <a:off x="353985" y="1744521"/>
            <a:ext cx="5669072"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Pelaksanaan Kurikulum (pada pendidikan menengah) harus memperhatikan:</a:t>
            </a:r>
            <a:endParaRPr sz="1800" b="1">
              <a:solidFill>
                <a:schemeClr val="dk1"/>
              </a:solidFill>
              <a:latin typeface="Arial"/>
              <a:ea typeface="Arial"/>
              <a:cs typeface="Arial"/>
              <a:sym typeface="Arial"/>
            </a:endParaRPr>
          </a:p>
        </p:txBody>
      </p:sp>
      <p:cxnSp>
        <p:nvCxnSpPr>
          <p:cNvPr id="200" name="Google Shape;200;p28"/>
          <p:cNvCxnSpPr/>
          <p:nvPr/>
        </p:nvCxnSpPr>
        <p:spPr>
          <a:xfrm rot="10800000">
            <a:off x="6023057" y="1632225"/>
            <a:ext cx="0" cy="3329242"/>
          </a:xfrm>
          <a:prstGeom prst="straightConnector1">
            <a:avLst/>
          </a:prstGeom>
          <a:noFill/>
          <a:ln w="57150" cap="flat" cmpd="sng">
            <a:solidFill>
              <a:schemeClr val="dk1"/>
            </a:solidFill>
            <a:prstDash val="solid"/>
            <a:miter lim="800000"/>
            <a:headEnd type="none" w="sm" len="sm"/>
            <a:tailEnd type="none" w="sm" len="sm"/>
          </a:ln>
        </p:spPr>
      </p:cxnSp>
      <p:sp>
        <p:nvSpPr>
          <p:cNvPr id="201" name="Google Shape;201;p28"/>
          <p:cNvSpPr/>
          <p:nvPr/>
        </p:nvSpPr>
        <p:spPr>
          <a:xfrm>
            <a:off x="207072" y="2931916"/>
            <a:ext cx="5669072" cy="1477328"/>
          </a:xfrm>
          <a:prstGeom prst="rect">
            <a:avLst/>
          </a:prstGeom>
          <a:noFill/>
          <a:ln>
            <a:noFill/>
          </a:ln>
        </p:spPr>
        <p:txBody>
          <a:bodyPr spcFirstLastPara="1" wrap="square" lIns="91425" tIns="45700" rIns="91425" bIns="45700" anchor="t" anchorCtr="0">
            <a:noAutofit/>
          </a:bodyPr>
          <a:lstStyle/>
          <a:p>
            <a:pPr marL="284163" marR="0" lvl="0" indent="-284163" algn="r" rtl="0">
              <a:spcBef>
                <a:spcPts val="0"/>
              </a:spcBef>
              <a:spcAft>
                <a:spcPts val="0"/>
              </a:spcAft>
              <a:buNone/>
            </a:pPr>
            <a:r>
              <a:rPr lang="en-US" sz="1800">
                <a:solidFill>
                  <a:schemeClr val="dk1"/>
                </a:solidFill>
                <a:latin typeface="Arial"/>
                <a:ea typeface="Arial"/>
                <a:cs typeface="Arial"/>
                <a:sym typeface="Arial"/>
              </a:rPr>
              <a:t>Capaian kompetensi pada Kurikulum, kebermaknaan, dan kebermanfaatan pembelajaran untuk Pendidikan Dasar dan Pendidikan Menengah termasuk pada pendidikan khusus dan program pendidikan kesetaraan</a:t>
            </a:r>
            <a:endParaRPr sz="1800">
              <a:solidFill>
                <a:schemeClr val="dk1"/>
              </a:solidFill>
              <a:latin typeface="Arial"/>
              <a:ea typeface="Arial"/>
              <a:cs typeface="Arial"/>
              <a:sym typeface="Arial"/>
            </a:endParaRPr>
          </a:p>
        </p:txBody>
      </p:sp>
      <p:sp>
        <p:nvSpPr>
          <p:cNvPr id="202" name="Google Shape;202;p28"/>
          <p:cNvSpPr/>
          <p:nvPr/>
        </p:nvSpPr>
        <p:spPr>
          <a:xfrm>
            <a:off x="6210920" y="1744521"/>
            <a:ext cx="609600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chemeClr val="dk1"/>
                </a:solidFill>
                <a:latin typeface="Arial"/>
                <a:ea typeface="Arial"/>
                <a:cs typeface="Arial"/>
                <a:sym typeface="Arial"/>
              </a:rPr>
              <a:t>Dalam pelaksanaan pembelajarannya:</a:t>
            </a:r>
            <a:endParaRPr sz="2000" b="1">
              <a:solidFill>
                <a:schemeClr val="dk1"/>
              </a:solidFill>
              <a:latin typeface="Arial"/>
              <a:ea typeface="Arial"/>
              <a:cs typeface="Arial"/>
              <a:sym typeface="Arial"/>
            </a:endParaRPr>
          </a:p>
        </p:txBody>
      </p:sp>
      <p:sp>
        <p:nvSpPr>
          <p:cNvPr id="203" name="Google Shape;203;p28"/>
          <p:cNvSpPr/>
          <p:nvPr/>
        </p:nvSpPr>
        <p:spPr>
          <a:xfrm>
            <a:off x="6210920" y="2667851"/>
            <a:ext cx="5741691"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Tetap mengacu pada Kurikulum nasional yang selama ini dilaksanakan oleh Satuan Pendidikan</a:t>
            </a:r>
            <a:endParaRPr sz="1800">
              <a:solidFill>
                <a:schemeClr val="dk1"/>
              </a:solidFill>
              <a:latin typeface="Arial"/>
              <a:ea typeface="Arial"/>
              <a:cs typeface="Arial"/>
              <a:sym typeface="Arial"/>
            </a:endParaRPr>
          </a:p>
        </p:txBody>
      </p:sp>
      <p:sp>
        <p:nvSpPr>
          <p:cNvPr id="204" name="Google Shape;204;p28"/>
          <p:cNvSpPr/>
          <p:nvPr/>
        </p:nvSpPr>
        <p:spPr>
          <a:xfrm>
            <a:off x="3188521" y="5364938"/>
            <a:ext cx="5669072"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Menurut Keputusan Menteri Pendidikan dan Kebudayaan RI No 719/P/2020 tentang Pedoman Pelaksanaan Kurikulum Pada Satuan Pendidikan Dalam Kondisi Khusus</a:t>
            </a:r>
            <a:endParaRPr sz="18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 calcmode="lin" valueType="num">
                                      <p:cBhvr additive="base">
                                        <p:cTn id="7" dur="500"/>
                                        <p:tgtEl>
                                          <p:spTgt spid="19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93"/>
                                        </p:tgtEl>
                                        <p:attrNameLst>
                                          <p:attrName>style.visibility</p:attrName>
                                        </p:attrNameLst>
                                      </p:cBhvr>
                                      <p:to>
                                        <p:strVal val="visible"/>
                                      </p:to>
                                    </p:set>
                                    <p:anim calcmode="lin" valueType="num">
                                      <p:cBhvr additive="base">
                                        <p:cTn id="12" dur="500"/>
                                        <p:tgtEl>
                                          <p:spTgt spid="19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98"/>
                                        </p:tgtEl>
                                        <p:attrNameLst>
                                          <p:attrName>style.visibility</p:attrName>
                                        </p:attrNameLst>
                                      </p:cBhvr>
                                      <p:to>
                                        <p:strVal val="visible"/>
                                      </p:to>
                                    </p:set>
                                    <p:anim calcmode="lin" valueType="num">
                                      <p:cBhvr additive="base">
                                        <p:cTn id="17" dur="500"/>
                                        <p:tgtEl>
                                          <p:spTgt spid="19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0"/>
                                        </p:tgtEl>
                                        <p:attrNameLst>
                                          <p:attrName>style.visibility</p:attrName>
                                        </p:attrNameLst>
                                      </p:cBhvr>
                                      <p:to>
                                        <p:strVal val="visible"/>
                                      </p:to>
                                    </p:set>
                                    <p:animEffect transition="in" filter="fade">
                                      <p:cBhvr>
                                        <p:cTn id="22" dur="500"/>
                                        <p:tgtEl>
                                          <p:spTgt spid="20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99"/>
                                        </p:tgtEl>
                                        <p:attrNameLst>
                                          <p:attrName>style.visibility</p:attrName>
                                        </p:attrNameLst>
                                      </p:cBhvr>
                                      <p:to>
                                        <p:strVal val="visible"/>
                                      </p:to>
                                    </p:set>
                                    <p:anim calcmode="lin" valueType="num">
                                      <p:cBhvr additive="base">
                                        <p:cTn id="27" dur="500"/>
                                        <p:tgtEl>
                                          <p:spTgt spid="199"/>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additive="base">
                                        <p:cTn id="32" dur="500"/>
                                        <p:tgtEl>
                                          <p:spTgt spid="201"/>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02"/>
                                        </p:tgtEl>
                                        <p:attrNameLst>
                                          <p:attrName>style.visibility</p:attrName>
                                        </p:attrNameLst>
                                      </p:cBhvr>
                                      <p:to>
                                        <p:strVal val="visible"/>
                                      </p:to>
                                    </p:set>
                                    <p:anim calcmode="lin" valueType="num">
                                      <p:cBhvr additive="base">
                                        <p:cTn id="37" dur="500"/>
                                        <p:tgtEl>
                                          <p:spTgt spid="202"/>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203"/>
                                        </p:tgtEl>
                                        <p:attrNameLst>
                                          <p:attrName>style.visibility</p:attrName>
                                        </p:attrNameLst>
                                      </p:cBhvr>
                                      <p:to>
                                        <p:strVal val="visible"/>
                                      </p:to>
                                    </p:set>
                                    <p:anim calcmode="lin" valueType="num">
                                      <p:cBhvr additive="base">
                                        <p:cTn id="42" dur="500"/>
                                        <p:tgtEl>
                                          <p:spTgt spid="203"/>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97"/>
                                        </p:tgtEl>
                                        <p:attrNameLst>
                                          <p:attrName>style.visibility</p:attrName>
                                        </p:attrNameLst>
                                      </p:cBhvr>
                                      <p:to>
                                        <p:strVal val="visible"/>
                                      </p:to>
                                    </p:set>
                                    <p:anim calcmode="lin" valueType="num">
                                      <p:cBhvr additive="base">
                                        <p:cTn id="47" dur="500"/>
                                        <p:tgtEl>
                                          <p:spTgt spid="197"/>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04"/>
                                        </p:tgtEl>
                                        <p:attrNameLst>
                                          <p:attrName>style.visibility</p:attrName>
                                        </p:attrNameLst>
                                      </p:cBhvr>
                                      <p:to>
                                        <p:strVal val="visible"/>
                                      </p:to>
                                    </p:set>
                                    <p:anim calcmode="lin" valueType="num">
                                      <p:cBhvr additive="base">
                                        <p:cTn id="52" dur="500"/>
                                        <p:tgtEl>
                                          <p:spTgt spid="2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29"/>
          <p:cNvGrpSpPr/>
          <p:nvPr/>
        </p:nvGrpSpPr>
        <p:grpSpPr>
          <a:xfrm>
            <a:off x="167733" y="1097115"/>
            <a:ext cx="2433084" cy="5752531"/>
            <a:chOff x="896897" y="372794"/>
            <a:chExt cx="2425766" cy="6145697"/>
          </a:xfrm>
        </p:grpSpPr>
        <p:sp>
          <p:nvSpPr>
            <p:cNvPr id="210" name="Google Shape;210;p29"/>
            <p:cNvSpPr/>
            <p:nvPr/>
          </p:nvSpPr>
          <p:spPr>
            <a:xfrm>
              <a:off x="1884251" y="5904482"/>
              <a:ext cx="908701" cy="422652"/>
            </a:xfrm>
            <a:custGeom>
              <a:avLst/>
              <a:gdLst/>
              <a:ahLst/>
              <a:cxnLst/>
              <a:rect l="l" t="t" r="r" b="b"/>
              <a:pathLst>
                <a:path w="1005941" h="467879" extrusionOk="0">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1" name="Google Shape;211;p29"/>
            <p:cNvSpPr/>
            <p:nvPr/>
          </p:nvSpPr>
          <p:spPr>
            <a:xfrm>
              <a:off x="1403251" y="5981252"/>
              <a:ext cx="401519" cy="528315"/>
            </a:xfrm>
            <a:custGeom>
              <a:avLst/>
              <a:gdLst/>
              <a:ahLst/>
              <a:cxnLst/>
              <a:rect l="l" t="t" r="r" b="b"/>
              <a:pathLst>
                <a:path w="444485" h="584849" extrusionOk="0">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2" name="Google Shape;212;p29"/>
            <p:cNvSpPr/>
            <p:nvPr/>
          </p:nvSpPr>
          <p:spPr>
            <a:xfrm>
              <a:off x="896897" y="1140047"/>
              <a:ext cx="1606075" cy="1415883"/>
            </a:xfrm>
            <a:custGeom>
              <a:avLst/>
              <a:gdLst/>
              <a:ahLst/>
              <a:cxnLst/>
              <a:rect l="l" t="t" r="r" b="b"/>
              <a:pathLst>
                <a:path w="1777943" h="1567397" extrusionOk="0">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3" name="Google Shape;213;p29"/>
            <p:cNvSpPr/>
            <p:nvPr/>
          </p:nvSpPr>
          <p:spPr>
            <a:xfrm>
              <a:off x="1235707" y="2205536"/>
              <a:ext cx="1289086" cy="3888394"/>
            </a:xfrm>
            <a:custGeom>
              <a:avLst/>
              <a:gdLst/>
              <a:ahLst/>
              <a:cxnLst/>
              <a:rect l="l" t="t" r="r" b="b"/>
              <a:pathLst>
                <a:path w="1427033" h="4304494" extrusionOk="0">
                  <a:moveTo>
                    <a:pt x="1305229" y="73181"/>
                  </a:moveTo>
                  <a:cubicBezTo>
                    <a:pt x="1300550" y="82539"/>
                    <a:pt x="1291192" y="84878"/>
                    <a:pt x="1279495" y="87218"/>
                  </a:cubicBezTo>
                  <a:cubicBezTo>
                    <a:pt x="1176562" y="96575"/>
                    <a:pt x="680609" y="152721"/>
                    <a:pt x="673591" y="122309"/>
                  </a:cubicBezTo>
                  <a:cubicBezTo>
                    <a:pt x="666573" y="126988"/>
                    <a:pt x="652536" y="136345"/>
                    <a:pt x="638500" y="143363"/>
                  </a:cubicBezTo>
                  <a:cubicBezTo>
                    <a:pt x="470063" y="246297"/>
                    <a:pt x="306305" y="358588"/>
                    <a:pt x="109796" y="407715"/>
                  </a:cubicBezTo>
                  <a:cubicBezTo>
                    <a:pt x="88741" y="417073"/>
                    <a:pt x="98099" y="440467"/>
                    <a:pt x="91081" y="454503"/>
                  </a:cubicBezTo>
                  <a:cubicBezTo>
                    <a:pt x="84062" y="477897"/>
                    <a:pt x="79384" y="503631"/>
                    <a:pt x="91081" y="524685"/>
                  </a:cubicBezTo>
                  <a:cubicBezTo>
                    <a:pt x="112135" y="555097"/>
                    <a:pt x="95759" y="566794"/>
                    <a:pt x="74705" y="583170"/>
                  </a:cubicBezTo>
                  <a:cubicBezTo>
                    <a:pt x="41953" y="608904"/>
                    <a:pt x="32596" y="658031"/>
                    <a:pt x="55990" y="693122"/>
                  </a:cubicBezTo>
                  <a:cubicBezTo>
                    <a:pt x="67687" y="709498"/>
                    <a:pt x="81723" y="728213"/>
                    <a:pt x="95759" y="739910"/>
                  </a:cubicBezTo>
                  <a:cubicBezTo>
                    <a:pt x="119153" y="758625"/>
                    <a:pt x="121493" y="777340"/>
                    <a:pt x="123832" y="805413"/>
                  </a:cubicBezTo>
                  <a:cubicBezTo>
                    <a:pt x="126172" y="898989"/>
                    <a:pt x="84062" y="992565"/>
                    <a:pt x="116814" y="1086141"/>
                  </a:cubicBezTo>
                  <a:cubicBezTo>
                    <a:pt x="119153" y="1090820"/>
                    <a:pt x="116814" y="1095499"/>
                    <a:pt x="114475" y="1100177"/>
                  </a:cubicBezTo>
                  <a:cubicBezTo>
                    <a:pt x="91081" y="1186736"/>
                    <a:pt x="88741" y="1273293"/>
                    <a:pt x="114475" y="1359851"/>
                  </a:cubicBezTo>
                  <a:cubicBezTo>
                    <a:pt x="128511" y="1408978"/>
                    <a:pt x="119153" y="1458106"/>
                    <a:pt x="109796" y="1504894"/>
                  </a:cubicBezTo>
                  <a:cubicBezTo>
                    <a:pt x="93420" y="1577415"/>
                    <a:pt x="100438" y="1645258"/>
                    <a:pt x="133190" y="1713100"/>
                  </a:cubicBezTo>
                  <a:cubicBezTo>
                    <a:pt x="154244" y="1755209"/>
                    <a:pt x="163602" y="1799658"/>
                    <a:pt x="156584" y="1851125"/>
                  </a:cubicBezTo>
                  <a:cubicBezTo>
                    <a:pt x="149565" y="1909610"/>
                    <a:pt x="170620" y="1965755"/>
                    <a:pt x="186996" y="2021901"/>
                  </a:cubicBezTo>
                  <a:cubicBezTo>
                    <a:pt x="215069" y="2113137"/>
                    <a:pt x="203372" y="2213732"/>
                    <a:pt x="210390" y="2309647"/>
                  </a:cubicBezTo>
                  <a:cubicBezTo>
                    <a:pt x="210390" y="2316665"/>
                    <a:pt x="203372" y="2323683"/>
                    <a:pt x="198693" y="2333041"/>
                  </a:cubicBezTo>
                  <a:cubicBezTo>
                    <a:pt x="177638" y="2389187"/>
                    <a:pt x="161262" y="2442993"/>
                    <a:pt x="208050" y="2494460"/>
                  </a:cubicBezTo>
                  <a:cubicBezTo>
                    <a:pt x="219747" y="2506157"/>
                    <a:pt x="224426" y="2524872"/>
                    <a:pt x="215069" y="2545926"/>
                  </a:cubicBezTo>
                  <a:cubicBezTo>
                    <a:pt x="196353" y="2592714"/>
                    <a:pt x="203372" y="2646521"/>
                    <a:pt x="172959" y="2690969"/>
                  </a:cubicBezTo>
                  <a:cubicBezTo>
                    <a:pt x="170620" y="2693309"/>
                    <a:pt x="170620" y="2700327"/>
                    <a:pt x="172959" y="2705006"/>
                  </a:cubicBezTo>
                  <a:cubicBezTo>
                    <a:pt x="184656" y="2770509"/>
                    <a:pt x="177638" y="2838351"/>
                    <a:pt x="175299" y="2903855"/>
                  </a:cubicBezTo>
                  <a:cubicBezTo>
                    <a:pt x="170620" y="2985734"/>
                    <a:pt x="126172" y="3067612"/>
                    <a:pt x="161262" y="3151831"/>
                  </a:cubicBezTo>
                  <a:cubicBezTo>
                    <a:pt x="161262" y="3154170"/>
                    <a:pt x="161262" y="3158849"/>
                    <a:pt x="158923" y="3161188"/>
                  </a:cubicBezTo>
                  <a:cubicBezTo>
                    <a:pt x="144887" y="3245407"/>
                    <a:pt x="142547" y="3329625"/>
                    <a:pt x="149565" y="3413844"/>
                  </a:cubicBezTo>
                  <a:cubicBezTo>
                    <a:pt x="154244" y="3491044"/>
                    <a:pt x="151905" y="3570583"/>
                    <a:pt x="151905" y="3647784"/>
                  </a:cubicBezTo>
                  <a:cubicBezTo>
                    <a:pt x="151905" y="3769432"/>
                    <a:pt x="177638" y="3888742"/>
                    <a:pt x="194014" y="4008051"/>
                  </a:cubicBezTo>
                  <a:cubicBezTo>
                    <a:pt x="203372" y="4071215"/>
                    <a:pt x="236123" y="4129700"/>
                    <a:pt x="226766" y="4197542"/>
                  </a:cubicBezTo>
                  <a:cubicBezTo>
                    <a:pt x="219747" y="4237312"/>
                    <a:pt x="238463" y="4253688"/>
                    <a:pt x="275893" y="4256027"/>
                  </a:cubicBezTo>
                  <a:cubicBezTo>
                    <a:pt x="282911" y="4260706"/>
                    <a:pt x="292269" y="4263046"/>
                    <a:pt x="299287" y="4265385"/>
                  </a:cubicBezTo>
                  <a:cubicBezTo>
                    <a:pt x="325020" y="4270064"/>
                    <a:pt x="348414" y="4260706"/>
                    <a:pt x="374148" y="4256027"/>
                  </a:cubicBezTo>
                  <a:cubicBezTo>
                    <a:pt x="439651" y="4239652"/>
                    <a:pt x="505154" y="4232633"/>
                    <a:pt x="572997" y="4244330"/>
                  </a:cubicBezTo>
                  <a:cubicBezTo>
                    <a:pt x="589373" y="4241991"/>
                    <a:pt x="608088" y="4241991"/>
                    <a:pt x="624464" y="4234973"/>
                  </a:cubicBezTo>
                  <a:cubicBezTo>
                    <a:pt x="638500" y="4227955"/>
                    <a:pt x="638500" y="4211579"/>
                    <a:pt x="640839" y="4199882"/>
                  </a:cubicBezTo>
                  <a:cubicBezTo>
                    <a:pt x="657215" y="4089930"/>
                    <a:pt x="659555" y="3977639"/>
                    <a:pt x="636161" y="3872366"/>
                  </a:cubicBezTo>
                  <a:cubicBezTo>
                    <a:pt x="612767" y="3764754"/>
                    <a:pt x="619785" y="3657141"/>
                    <a:pt x="610427" y="3549529"/>
                  </a:cubicBezTo>
                  <a:cubicBezTo>
                    <a:pt x="608088" y="3521456"/>
                    <a:pt x="608088" y="3495723"/>
                    <a:pt x="605748" y="3467650"/>
                  </a:cubicBezTo>
                  <a:cubicBezTo>
                    <a:pt x="587033" y="3247746"/>
                    <a:pt x="575336" y="3025503"/>
                    <a:pt x="622124" y="2807939"/>
                  </a:cubicBezTo>
                  <a:cubicBezTo>
                    <a:pt x="647858" y="2693309"/>
                    <a:pt x="659555" y="2573999"/>
                    <a:pt x="666573" y="2457029"/>
                  </a:cubicBezTo>
                  <a:cubicBezTo>
                    <a:pt x="673591" y="2307308"/>
                    <a:pt x="687627" y="2155247"/>
                    <a:pt x="696985" y="2005525"/>
                  </a:cubicBezTo>
                  <a:cubicBezTo>
                    <a:pt x="704003" y="1888555"/>
                    <a:pt x="750791" y="1642918"/>
                    <a:pt x="795240" y="1537645"/>
                  </a:cubicBezTo>
                  <a:cubicBezTo>
                    <a:pt x="790561" y="1539985"/>
                    <a:pt x="783543" y="1699064"/>
                    <a:pt x="771846" y="1766906"/>
                  </a:cubicBezTo>
                  <a:cubicBezTo>
                    <a:pt x="760149" y="1846446"/>
                    <a:pt x="750791" y="1900252"/>
                    <a:pt x="746112" y="1977452"/>
                  </a:cubicBezTo>
                  <a:cubicBezTo>
                    <a:pt x="769506" y="2047634"/>
                    <a:pt x="767167" y="2134192"/>
                    <a:pt x="769506" y="2209053"/>
                  </a:cubicBezTo>
                  <a:cubicBezTo>
                    <a:pt x="769506" y="2251162"/>
                    <a:pt x="776524" y="2293271"/>
                    <a:pt x="785882" y="2335380"/>
                  </a:cubicBezTo>
                  <a:cubicBezTo>
                    <a:pt x="811615" y="2459369"/>
                    <a:pt x="809276" y="2590375"/>
                    <a:pt x="795240" y="2714363"/>
                  </a:cubicBezTo>
                  <a:cubicBezTo>
                    <a:pt x="781203" y="2847709"/>
                    <a:pt x="755470" y="2981055"/>
                    <a:pt x="748452" y="3114400"/>
                  </a:cubicBezTo>
                  <a:cubicBezTo>
                    <a:pt x="739094" y="3292195"/>
                    <a:pt x="732076" y="3469989"/>
                    <a:pt x="755470" y="3647784"/>
                  </a:cubicBezTo>
                  <a:cubicBezTo>
                    <a:pt x="760149" y="3687553"/>
                    <a:pt x="769506" y="3732002"/>
                    <a:pt x="757809" y="3769432"/>
                  </a:cubicBezTo>
                  <a:cubicBezTo>
                    <a:pt x="729736" y="3865348"/>
                    <a:pt x="748452" y="3958924"/>
                    <a:pt x="760149" y="4052500"/>
                  </a:cubicBezTo>
                  <a:cubicBezTo>
                    <a:pt x="764827" y="4096948"/>
                    <a:pt x="748452" y="4141397"/>
                    <a:pt x="767167" y="4185845"/>
                  </a:cubicBezTo>
                  <a:cubicBezTo>
                    <a:pt x="774185" y="4195203"/>
                    <a:pt x="781203" y="4204561"/>
                    <a:pt x="792900" y="4206900"/>
                  </a:cubicBezTo>
                  <a:cubicBezTo>
                    <a:pt x="877119" y="4213918"/>
                    <a:pt x="961337" y="4211579"/>
                    <a:pt x="1045555" y="4211579"/>
                  </a:cubicBezTo>
                  <a:cubicBezTo>
                    <a:pt x="1104040" y="4211579"/>
                    <a:pt x="1160186" y="4192864"/>
                    <a:pt x="1197616" y="4143736"/>
                  </a:cubicBezTo>
                  <a:cubicBezTo>
                    <a:pt x="1213992" y="4122682"/>
                    <a:pt x="1202295" y="4094609"/>
                    <a:pt x="1211653" y="4071215"/>
                  </a:cubicBezTo>
                  <a:cubicBezTo>
                    <a:pt x="1204635" y="4010390"/>
                    <a:pt x="1199956" y="3947227"/>
                    <a:pt x="1185919" y="3888742"/>
                  </a:cubicBezTo>
                  <a:cubicBezTo>
                    <a:pt x="1176562" y="3844293"/>
                    <a:pt x="1169544" y="3804523"/>
                    <a:pt x="1171883" y="3757735"/>
                  </a:cubicBezTo>
                  <a:cubicBezTo>
                    <a:pt x="1174222" y="3708608"/>
                    <a:pt x="1192938" y="3657141"/>
                    <a:pt x="1174222" y="3610353"/>
                  </a:cubicBezTo>
                  <a:cubicBezTo>
                    <a:pt x="1146150" y="3542511"/>
                    <a:pt x="1146150" y="3472329"/>
                    <a:pt x="1157847" y="3404486"/>
                  </a:cubicBezTo>
                  <a:cubicBezTo>
                    <a:pt x="1183580" y="3268801"/>
                    <a:pt x="1171883" y="3128437"/>
                    <a:pt x="1195277" y="2992752"/>
                  </a:cubicBezTo>
                  <a:cubicBezTo>
                    <a:pt x="1209313" y="2908533"/>
                    <a:pt x="1206974" y="2824315"/>
                    <a:pt x="1258441" y="2751794"/>
                  </a:cubicBezTo>
                  <a:cubicBezTo>
                    <a:pt x="1277156" y="2726060"/>
                    <a:pt x="1277156" y="2688630"/>
                    <a:pt x="1274817" y="2655878"/>
                  </a:cubicBezTo>
                  <a:cubicBezTo>
                    <a:pt x="1272477" y="2630145"/>
                    <a:pt x="1272477" y="2604411"/>
                    <a:pt x="1274817" y="2578678"/>
                  </a:cubicBezTo>
                  <a:cubicBezTo>
                    <a:pt x="1286514" y="2454690"/>
                    <a:pt x="1312247" y="2333041"/>
                    <a:pt x="1302889" y="2209053"/>
                  </a:cubicBezTo>
                  <a:cubicBezTo>
                    <a:pt x="1302889" y="2204374"/>
                    <a:pt x="1302889" y="2199695"/>
                    <a:pt x="1302889" y="2192677"/>
                  </a:cubicBezTo>
                  <a:cubicBezTo>
                    <a:pt x="1298211" y="2012543"/>
                    <a:pt x="1319265" y="1832410"/>
                    <a:pt x="1314586" y="1649936"/>
                  </a:cubicBezTo>
                  <a:cubicBezTo>
                    <a:pt x="1307568" y="1392602"/>
                    <a:pt x="1258441" y="1142287"/>
                    <a:pt x="1181241" y="898989"/>
                  </a:cubicBezTo>
                  <a:cubicBezTo>
                    <a:pt x="1167204" y="891971"/>
                    <a:pt x="1190598" y="770322"/>
                    <a:pt x="1202295" y="714177"/>
                  </a:cubicBezTo>
                  <a:cubicBezTo>
                    <a:pt x="1216332" y="639316"/>
                    <a:pt x="1216332" y="555097"/>
                    <a:pt x="1190598" y="475558"/>
                  </a:cubicBezTo>
                  <a:cubicBezTo>
                    <a:pt x="1230368" y="470879"/>
                    <a:pt x="1272477" y="487255"/>
                    <a:pt x="1302889" y="452164"/>
                  </a:cubicBezTo>
                  <a:cubicBezTo>
                    <a:pt x="1305229" y="442806"/>
                    <a:pt x="1300550" y="438128"/>
                    <a:pt x="1293532" y="435788"/>
                  </a:cubicBezTo>
                  <a:cubicBezTo>
                    <a:pt x="1286514" y="433449"/>
                    <a:pt x="1279495" y="433449"/>
                    <a:pt x="1272477" y="435788"/>
                  </a:cubicBezTo>
                  <a:cubicBezTo>
                    <a:pt x="1204635" y="442806"/>
                    <a:pt x="1195277" y="435788"/>
                    <a:pt x="1178901" y="367946"/>
                  </a:cubicBezTo>
                  <a:cubicBezTo>
                    <a:pt x="1174222" y="349230"/>
                    <a:pt x="1171883" y="332855"/>
                    <a:pt x="1169544" y="314139"/>
                  </a:cubicBezTo>
                  <a:cubicBezTo>
                    <a:pt x="1167204" y="288406"/>
                    <a:pt x="1157847" y="260333"/>
                    <a:pt x="1176562" y="236939"/>
                  </a:cubicBezTo>
                  <a:cubicBezTo>
                    <a:pt x="1213992" y="192491"/>
                    <a:pt x="1256101" y="159739"/>
                    <a:pt x="1314586" y="150382"/>
                  </a:cubicBezTo>
                  <a:cubicBezTo>
                    <a:pt x="1380090" y="141024"/>
                    <a:pt x="1384768" y="136345"/>
                    <a:pt x="1354356" y="77860"/>
                  </a:cubicBezTo>
                  <a:cubicBezTo>
                    <a:pt x="1363714" y="70842"/>
                    <a:pt x="1373071" y="75521"/>
                    <a:pt x="1382429" y="73181"/>
                  </a:cubicBezTo>
                  <a:cubicBezTo>
                    <a:pt x="1387108" y="70842"/>
                    <a:pt x="1391787" y="68503"/>
                    <a:pt x="1394126" y="63824"/>
                  </a:cubicBezTo>
                  <a:cubicBezTo>
                    <a:pt x="1363714" y="42769"/>
                    <a:pt x="1330962" y="26393"/>
                    <a:pt x="1305229" y="73181"/>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4" name="Google Shape;214;p29"/>
            <p:cNvSpPr/>
            <p:nvPr/>
          </p:nvSpPr>
          <p:spPr>
            <a:xfrm>
              <a:off x="1870706" y="5880287"/>
              <a:ext cx="929833" cy="486049"/>
            </a:xfrm>
            <a:custGeom>
              <a:avLst/>
              <a:gdLst/>
              <a:ahLst/>
              <a:cxnLst/>
              <a:rect l="l" t="t" r="r" b="b"/>
              <a:pathLst>
                <a:path w="1029335" h="538061" extrusionOk="0">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5" name="Google Shape;215;p29"/>
            <p:cNvSpPr/>
            <p:nvPr/>
          </p:nvSpPr>
          <p:spPr>
            <a:xfrm>
              <a:off x="1518804" y="372794"/>
              <a:ext cx="697375" cy="591712"/>
            </a:xfrm>
            <a:custGeom>
              <a:avLst/>
              <a:gdLst/>
              <a:ahLst/>
              <a:cxnLst/>
              <a:rect l="l" t="t" r="r" b="b"/>
              <a:pathLst>
                <a:path w="772001" h="655031" extrusionOk="0">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6" name="Google Shape;216;p29"/>
            <p:cNvSpPr/>
            <p:nvPr/>
          </p:nvSpPr>
          <p:spPr>
            <a:xfrm>
              <a:off x="1389934" y="5990176"/>
              <a:ext cx="443784" cy="528315"/>
            </a:xfrm>
            <a:custGeom>
              <a:avLst/>
              <a:gdLst/>
              <a:ahLst/>
              <a:cxnLst/>
              <a:rect l="l" t="t" r="r" b="b"/>
              <a:pathLst>
                <a:path w="491273" h="584849" extrusionOk="0">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7" name="Google Shape;217;p29"/>
            <p:cNvSpPr/>
            <p:nvPr/>
          </p:nvSpPr>
          <p:spPr>
            <a:xfrm>
              <a:off x="988313" y="705022"/>
              <a:ext cx="1914616" cy="1929923"/>
            </a:xfrm>
            <a:custGeom>
              <a:avLst/>
              <a:gdLst/>
              <a:ahLst/>
              <a:cxnLst/>
              <a:rect l="l" t="t" r="r" b="b"/>
              <a:pathLst>
                <a:path w="1914616" h="1929923" extrusionOk="0">
                  <a:moveTo>
                    <a:pt x="1895064" y="1476543"/>
                  </a:moveTo>
                  <a:lnTo>
                    <a:pt x="1912499" y="1486317"/>
                  </a:lnTo>
                  <a:cubicBezTo>
                    <a:pt x="1920952" y="1503222"/>
                    <a:pt x="1901932" y="1507449"/>
                    <a:pt x="1893480" y="1518016"/>
                  </a:cubicBezTo>
                  <a:cubicBezTo>
                    <a:pt x="1802609" y="1613112"/>
                    <a:pt x="1696946" y="1691303"/>
                    <a:pt x="1597623" y="1777947"/>
                  </a:cubicBezTo>
                  <a:cubicBezTo>
                    <a:pt x="1542678" y="1826552"/>
                    <a:pt x="1479280" y="1864591"/>
                    <a:pt x="1415882" y="1902629"/>
                  </a:cubicBezTo>
                  <a:cubicBezTo>
                    <a:pt x="1335579" y="1921649"/>
                    <a:pt x="1318673" y="1911083"/>
                    <a:pt x="1299653" y="1832892"/>
                  </a:cubicBezTo>
                  <a:cubicBezTo>
                    <a:pt x="1270068" y="1710323"/>
                    <a:pt x="1322899" y="1638472"/>
                    <a:pt x="1453921" y="1627905"/>
                  </a:cubicBezTo>
                  <a:cubicBezTo>
                    <a:pt x="1464487" y="1627905"/>
                    <a:pt x="1475054" y="1627905"/>
                    <a:pt x="1481394" y="1617339"/>
                  </a:cubicBezTo>
                  <a:cubicBezTo>
                    <a:pt x="1485620" y="1608886"/>
                    <a:pt x="1479280" y="1604660"/>
                    <a:pt x="1472941" y="1598319"/>
                  </a:cubicBezTo>
                  <a:cubicBezTo>
                    <a:pt x="1462374" y="1585640"/>
                    <a:pt x="1432788" y="1583527"/>
                    <a:pt x="1441242" y="1564507"/>
                  </a:cubicBezTo>
                  <a:cubicBezTo>
                    <a:pt x="1451808" y="1543375"/>
                    <a:pt x="1477167" y="1556054"/>
                    <a:pt x="1496186" y="1560281"/>
                  </a:cubicBezTo>
                  <a:cubicBezTo>
                    <a:pt x="1515206" y="1568734"/>
                    <a:pt x="1536338" y="1570847"/>
                    <a:pt x="1553244" y="1583527"/>
                  </a:cubicBezTo>
                  <a:cubicBezTo>
                    <a:pt x="1563811" y="1566620"/>
                    <a:pt x="1536338" y="1556054"/>
                    <a:pt x="1553244" y="1541262"/>
                  </a:cubicBezTo>
                  <a:cubicBezTo>
                    <a:pt x="1572264" y="1520129"/>
                    <a:pt x="1589170" y="1526469"/>
                    <a:pt x="1606076" y="1541262"/>
                  </a:cubicBezTo>
                  <a:cubicBezTo>
                    <a:pt x="1642001" y="1589867"/>
                    <a:pt x="1618736" y="1597569"/>
                    <a:pt x="1715007" y="1529154"/>
                  </a:cubicBezTo>
                  <a:cubicBezTo>
                    <a:pt x="1743824" y="1568556"/>
                    <a:pt x="1732092" y="1565690"/>
                    <a:pt x="1800299" y="1520899"/>
                  </a:cubicBezTo>
                  <a:cubicBezTo>
                    <a:pt x="1808751" y="1533578"/>
                    <a:pt x="1855440" y="1494770"/>
                    <a:pt x="1874460" y="1477864"/>
                  </a:cubicBezTo>
                  <a:cubicBezTo>
                    <a:pt x="1880800" y="1479977"/>
                    <a:pt x="1888196" y="1477335"/>
                    <a:pt x="1895064" y="1476543"/>
                  </a:cubicBezTo>
                  <a:close/>
                  <a:moveTo>
                    <a:pt x="1244180" y="1396504"/>
                  </a:moveTo>
                  <a:cubicBezTo>
                    <a:pt x="1304408" y="1400202"/>
                    <a:pt x="1363051" y="1412353"/>
                    <a:pt x="1430676" y="1431372"/>
                  </a:cubicBezTo>
                  <a:cubicBezTo>
                    <a:pt x="1437015" y="1433485"/>
                    <a:pt x="1443355" y="1433485"/>
                    <a:pt x="1443355" y="1441939"/>
                  </a:cubicBezTo>
                  <a:cubicBezTo>
                    <a:pt x="1445468" y="1452505"/>
                    <a:pt x="1437015" y="1454618"/>
                    <a:pt x="1428562" y="1456732"/>
                  </a:cubicBezTo>
                  <a:cubicBezTo>
                    <a:pt x="1407429" y="1465184"/>
                    <a:pt x="1388411" y="1473638"/>
                    <a:pt x="1363051" y="1463072"/>
                  </a:cubicBezTo>
                  <a:cubicBezTo>
                    <a:pt x="1339805" y="1452505"/>
                    <a:pt x="1312333" y="1454618"/>
                    <a:pt x="1286973" y="1450392"/>
                  </a:cubicBezTo>
                  <a:cubicBezTo>
                    <a:pt x="1261615" y="1439826"/>
                    <a:pt x="1227802" y="1437712"/>
                    <a:pt x="1198217" y="1446166"/>
                  </a:cubicBezTo>
                  <a:cubicBezTo>
                    <a:pt x="1227802" y="1450392"/>
                    <a:pt x="1267955" y="1454618"/>
                    <a:pt x="1286973" y="1467298"/>
                  </a:cubicBezTo>
                  <a:cubicBezTo>
                    <a:pt x="1289087" y="1509563"/>
                    <a:pt x="1257388" y="1492658"/>
                    <a:pt x="1240482" y="1496883"/>
                  </a:cubicBezTo>
                  <a:cubicBezTo>
                    <a:pt x="1213009" y="1490544"/>
                    <a:pt x="1170744" y="1482091"/>
                    <a:pt x="1147498" y="1486317"/>
                  </a:cubicBezTo>
                  <a:cubicBezTo>
                    <a:pt x="1134819" y="1490544"/>
                    <a:pt x="1115800" y="1492658"/>
                    <a:pt x="1109460" y="1494770"/>
                  </a:cubicBezTo>
                  <a:cubicBezTo>
                    <a:pt x="1115800" y="1496883"/>
                    <a:pt x="1132705" y="1498997"/>
                    <a:pt x="1147498" y="1496883"/>
                  </a:cubicBezTo>
                  <a:cubicBezTo>
                    <a:pt x="1181310" y="1492658"/>
                    <a:pt x="1202443" y="1494770"/>
                    <a:pt x="1210896" y="1513790"/>
                  </a:cubicBezTo>
                  <a:cubicBezTo>
                    <a:pt x="1166518" y="1530696"/>
                    <a:pt x="1115800" y="1524356"/>
                    <a:pt x="1073535" y="1551829"/>
                  </a:cubicBezTo>
                  <a:cubicBezTo>
                    <a:pt x="1014363" y="1562395"/>
                    <a:pt x="957305" y="1572961"/>
                    <a:pt x="898134" y="1581414"/>
                  </a:cubicBezTo>
                  <a:cubicBezTo>
                    <a:pt x="881228" y="1583528"/>
                    <a:pt x="870662" y="1591980"/>
                    <a:pt x="862209" y="1606773"/>
                  </a:cubicBezTo>
                  <a:cubicBezTo>
                    <a:pt x="857982" y="1613113"/>
                    <a:pt x="832624" y="1625793"/>
                    <a:pt x="813604" y="1638472"/>
                  </a:cubicBezTo>
                  <a:lnTo>
                    <a:pt x="678355" y="1720889"/>
                  </a:lnTo>
                  <a:cubicBezTo>
                    <a:pt x="572693" y="1788513"/>
                    <a:pt x="467030" y="1839232"/>
                    <a:pt x="342348" y="1870931"/>
                  </a:cubicBezTo>
                  <a:cubicBezTo>
                    <a:pt x="333894" y="1873043"/>
                    <a:pt x="228231" y="1887837"/>
                    <a:pt x="156381" y="1917423"/>
                  </a:cubicBezTo>
                  <a:cubicBezTo>
                    <a:pt x="118343" y="1934328"/>
                    <a:pt x="84530" y="1936441"/>
                    <a:pt x="57058" y="1908969"/>
                  </a:cubicBezTo>
                  <a:cubicBezTo>
                    <a:pt x="29586" y="1879384"/>
                    <a:pt x="14793" y="1851911"/>
                    <a:pt x="0" y="1809646"/>
                  </a:cubicBezTo>
                  <a:cubicBezTo>
                    <a:pt x="69738" y="1750475"/>
                    <a:pt x="57058" y="1731456"/>
                    <a:pt x="112003" y="1691303"/>
                  </a:cubicBezTo>
                  <a:cubicBezTo>
                    <a:pt x="293743" y="1579301"/>
                    <a:pt x="369820" y="1600433"/>
                    <a:pt x="416312" y="1598320"/>
                  </a:cubicBezTo>
                  <a:cubicBezTo>
                    <a:pt x="469143" y="1591980"/>
                    <a:pt x="530428" y="1591980"/>
                    <a:pt x="608618" y="1566621"/>
                  </a:cubicBezTo>
                  <a:cubicBezTo>
                    <a:pt x="712168" y="1534922"/>
                    <a:pt x="762885" y="1532809"/>
                    <a:pt x="836849" y="1511676"/>
                  </a:cubicBezTo>
                  <a:cubicBezTo>
                    <a:pt x="934060" y="1486317"/>
                    <a:pt x="982665" y="1439826"/>
                    <a:pt x="1048175" y="1412353"/>
                  </a:cubicBezTo>
                  <a:cubicBezTo>
                    <a:pt x="1122139" y="1397560"/>
                    <a:pt x="1183952" y="1392805"/>
                    <a:pt x="1244180" y="1396504"/>
                  </a:cubicBezTo>
                  <a:close/>
                  <a:moveTo>
                    <a:pt x="946179" y="991"/>
                  </a:moveTo>
                  <a:cubicBezTo>
                    <a:pt x="959024" y="3105"/>
                    <a:pt x="971571" y="8652"/>
                    <a:pt x="982666" y="18162"/>
                  </a:cubicBezTo>
                  <a:cubicBezTo>
                    <a:pt x="1031271" y="51974"/>
                    <a:pt x="1096782" y="60427"/>
                    <a:pt x="1151726" y="70993"/>
                  </a:cubicBezTo>
                  <a:cubicBezTo>
                    <a:pt x="1153840" y="90013"/>
                    <a:pt x="1155953" y="98466"/>
                    <a:pt x="1155953" y="111145"/>
                  </a:cubicBezTo>
                  <a:lnTo>
                    <a:pt x="1155953" y="208355"/>
                  </a:lnTo>
                  <a:cubicBezTo>
                    <a:pt x="1122141" y="261186"/>
                    <a:pt x="1115801" y="307678"/>
                    <a:pt x="1117914" y="373189"/>
                  </a:cubicBezTo>
                  <a:cubicBezTo>
                    <a:pt x="1120027" y="417568"/>
                    <a:pt x="1098895" y="459833"/>
                    <a:pt x="1067196" y="493645"/>
                  </a:cubicBezTo>
                  <a:cubicBezTo>
                    <a:pt x="1048177" y="514777"/>
                    <a:pt x="1033384" y="529570"/>
                    <a:pt x="1016478" y="563382"/>
                  </a:cubicBezTo>
                  <a:cubicBezTo>
                    <a:pt x="1005912" y="586628"/>
                    <a:pt x="999572" y="605647"/>
                    <a:pt x="989006" y="624667"/>
                  </a:cubicBezTo>
                  <a:cubicBezTo>
                    <a:pt x="983723" y="638403"/>
                    <a:pt x="975269" y="644743"/>
                    <a:pt x="965495" y="646328"/>
                  </a:cubicBezTo>
                  <a:lnTo>
                    <a:pt x="959415" y="645000"/>
                  </a:lnTo>
                  <a:lnTo>
                    <a:pt x="880948" y="615551"/>
                  </a:lnTo>
                  <a:lnTo>
                    <a:pt x="856567" y="604576"/>
                  </a:lnTo>
                  <a:lnTo>
                    <a:pt x="773453" y="559156"/>
                  </a:lnTo>
                  <a:cubicBezTo>
                    <a:pt x="792472" y="576062"/>
                    <a:pt x="818360" y="588213"/>
                    <a:pt x="846625" y="600101"/>
                  </a:cubicBezTo>
                  <a:lnTo>
                    <a:pt x="856567" y="604576"/>
                  </a:lnTo>
                  <a:lnTo>
                    <a:pt x="867229" y="610403"/>
                  </a:lnTo>
                  <a:lnTo>
                    <a:pt x="880948" y="615551"/>
                  </a:lnTo>
                  <a:lnTo>
                    <a:pt x="934060" y="639460"/>
                  </a:lnTo>
                  <a:lnTo>
                    <a:pt x="959415" y="645000"/>
                  </a:lnTo>
                  <a:lnTo>
                    <a:pt x="978439" y="652139"/>
                  </a:lnTo>
                  <a:cubicBezTo>
                    <a:pt x="982666" y="654253"/>
                    <a:pt x="984779" y="658479"/>
                    <a:pt x="984779" y="662705"/>
                  </a:cubicBezTo>
                  <a:cubicBezTo>
                    <a:pt x="1001685" y="751463"/>
                    <a:pt x="965759" y="831766"/>
                    <a:pt x="955193" y="918410"/>
                  </a:cubicBezTo>
                  <a:cubicBezTo>
                    <a:pt x="953080" y="943769"/>
                    <a:pt x="944627" y="969128"/>
                    <a:pt x="938287" y="994487"/>
                  </a:cubicBezTo>
                  <a:cubicBezTo>
                    <a:pt x="925608" y="1002941"/>
                    <a:pt x="944627" y="1026186"/>
                    <a:pt x="921381" y="1030413"/>
                  </a:cubicBezTo>
                  <a:cubicBezTo>
                    <a:pt x="879116" y="943769"/>
                    <a:pt x="813605" y="871918"/>
                    <a:pt x="754433" y="797954"/>
                  </a:cubicBezTo>
                  <a:cubicBezTo>
                    <a:pt x="729075" y="768368"/>
                    <a:pt x="688922" y="749350"/>
                    <a:pt x="655111" y="728217"/>
                  </a:cubicBezTo>
                  <a:cubicBezTo>
                    <a:pt x="574806" y="677498"/>
                    <a:pt x="547334" y="595081"/>
                    <a:pt x="579033" y="508438"/>
                  </a:cubicBezTo>
                  <a:cubicBezTo>
                    <a:pt x="602279" y="451380"/>
                    <a:pt x="605945" y="374057"/>
                    <a:pt x="616511" y="312772"/>
                  </a:cubicBezTo>
                  <a:cubicBezTo>
                    <a:pt x="641870" y="325451"/>
                    <a:pt x="669903" y="366849"/>
                    <a:pt x="699489" y="333037"/>
                  </a:cubicBezTo>
                  <a:cubicBezTo>
                    <a:pt x="640318" y="333037"/>
                    <a:pt x="629751" y="320357"/>
                    <a:pt x="614958" y="265413"/>
                  </a:cubicBezTo>
                  <a:cubicBezTo>
                    <a:pt x="608619" y="242168"/>
                    <a:pt x="591712" y="225188"/>
                    <a:pt x="585372" y="197789"/>
                  </a:cubicBezTo>
                  <a:cubicBezTo>
                    <a:pt x="579033" y="170389"/>
                    <a:pt x="553673" y="130598"/>
                    <a:pt x="576920" y="101013"/>
                  </a:cubicBezTo>
                  <a:cubicBezTo>
                    <a:pt x="644544" y="98899"/>
                    <a:pt x="705828" y="136505"/>
                    <a:pt x="710055" y="229487"/>
                  </a:cubicBezTo>
                  <a:cubicBezTo>
                    <a:pt x="739641" y="212582"/>
                    <a:pt x="739641" y="185109"/>
                    <a:pt x="737527" y="157637"/>
                  </a:cubicBezTo>
                  <a:cubicBezTo>
                    <a:pt x="735414" y="128051"/>
                    <a:pt x="741754" y="109032"/>
                    <a:pt x="777680" y="115372"/>
                  </a:cubicBezTo>
                  <a:cubicBezTo>
                    <a:pt x="822058" y="123824"/>
                    <a:pt x="841077" y="96352"/>
                    <a:pt x="853757" y="60427"/>
                  </a:cubicBezTo>
                  <a:cubicBezTo>
                    <a:pt x="866436" y="19218"/>
                    <a:pt x="907645" y="-5348"/>
                    <a:pt x="946179" y="991"/>
                  </a:cubicBezTo>
                  <a:close/>
                </a:path>
              </a:pathLst>
            </a:custGeom>
            <a:solidFill>
              <a:srgbClr val="FECBA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18" name="Google Shape;218;p29"/>
            <p:cNvGrpSpPr/>
            <p:nvPr/>
          </p:nvGrpSpPr>
          <p:grpSpPr>
            <a:xfrm>
              <a:off x="1314163" y="2864343"/>
              <a:ext cx="1013391" cy="285088"/>
              <a:chOff x="8963351" y="2835327"/>
              <a:chExt cx="1121835" cy="315595"/>
            </a:xfrm>
          </p:grpSpPr>
          <p:sp>
            <p:nvSpPr>
              <p:cNvPr id="219" name="Google Shape;219;p29"/>
              <p:cNvSpPr/>
              <p:nvPr/>
            </p:nvSpPr>
            <p:spPr>
              <a:xfrm>
                <a:off x="9991610" y="2901191"/>
                <a:ext cx="93576" cy="163758"/>
              </a:xfrm>
              <a:custGeom>
                <a:avLst/>
                <a:gdLst/>
                <a:ahLst/>
                <a:cxnLst/>
                <a:rect l="l" t="t" r="r" b="b"/>
                <a:pathLst>
                  <a:path w="93575" h="163757" extrusionOk="0">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0" name="Google Shape;220;p29"/>
              <p:cNvSpPr/>
              <p:nvPr/>
            </p:nvSpPr>
            <p:spPr>
              <a:xfrm>
                <a:off x="9071658" y="2854204"/>
                <a:ext cx="444486" cy="257334"/>
              </a:xfrm>
              <a:custGeom>
                <a:avLst/>
                <a:gdLst/>
                <a:ahLst/>
                <a:cxnLst/>
                <a:rect l="l" t="t" r="r" b="b"/>
                <a:pathLst>
                  <a:path w="444485" h="257333" extrusionOk="0">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1" name="Google Shape;221;p29"/>
              <p:cNvSpPr/>
              <p:nvPr/>
            </p:nvSpPr>
            <p:spPr>
              <a:xfrm>
                <a:off x="9480134" y="2950191"/>
                <a:ext cx="257334" cy="187152"/>
              </a:xfrm>
              <a:custGeom>
                <a:avLst/>
                <a:gdLst/>
                <a:ahLst/>
                <a:cxnLst/>
                <a:rect l="l" t="t" r="r" b="b"/>
                <a:pathLst>
                  <a:path w="257333" h="187151" extrusionOk="0">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2" name="Google Shape;222;p29"/>
              <p:cNvSpPr/>
              <p:nvPr/>
            </p:nvSpPr>
            <p:spPr>
              <a:xfrm>
                <a:off x="9682317" y="2963770"/>
                <a:ext cx="280728" cy="187152"/>
              </a:xfrm>
              <a:custGeom>
                <a:avLst/>
                <a:gdLst/>
                <a:ahLst/>
                <a:cxnLst/>
                <a:rect l="l" t="t" r="r" b="b"/>
                <a:pathLst>
                  <a:path w="280727" h="187151" extrusionOk="0">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3" name="Google Shape;223;p29"/>
              <p:cNvSpPr/>
              <p:nvPr/>
            </p:nvSpPr>
            <p:spPr>
              <a:xfrm>
                <a:off x="8963351" y="2835327"/>
                <a:ext cx="140364" cy="187152"/>
              </a:xfrm>
              <a:custGeom>
                <a:avLst/>
                <a:gdLst/>
                <a:ahLst/>
                <a:cxnLst/>
                <a:rect l="l" t="t" r="r" b="b"/>
                <a:pathLst>
                  <a:path w="140363" h="187151" extrusionOk="0">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4" name="Google Shape;224;p29"/>
              <p:cNvSpPr/>
              <p:nvPr/>
            </p:nvSpPr>
            <p:spPr>
              <a:xfrm>
                <a:off x="9892135" y="2926594"/>
                <a:ext cx="163758" cy="187152"/>
              </a:xfrm>
              <a:custGeom>
                <a:avLst/>
                <a:gdLst/>
                <a:ahLst/>
                <a:cxnLst/>
                <a:rect l="l" t="t" r="r" b="b"/>
                <a:pathLst>
                  <a:path w="163757" h="187151" extrusionOk="0">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25" name="Google Shape;225;p29"/>
            <p:cNvSpPr/>
            <p:nvPr/>
          </p:nvSpPr>
          <p:spPr>
            <a:xfrm>
              <a:off x="1909694" y="1707401"/>
              <a:ext cx="217666" cy="1291202"/>
            </a:xfrm>
            <a:custGeom>
              <a:avLst/>
              <a:gdLst/>
              <a:ahLst/>
              <a:cxnLst/>
              <a:rect l="l" t="t" r="r" b="b"/>
              <a:pathLst>
                <a:path w="217666" h="1291202" extrusionOk="0">
                  <a:moveTo>
                    <a:pt x="200760" y="1217238"/>
                  </a:moveTo>
                  <a:cubicBezTo>
                    <a:pt x="209213" y="1215124"/>
                    <a:pt x="215553" y="1221464"/>
                    <a:pt x="217666" y="1232030"/>
                  </a:cubicBezTo>
                  <a:cubicBezTo>
                    <a:pt x="217666" y="1242597"/>
                    <a:pt x="213440" y="1248937"/>
                    <a:pt x="202873" y="1251050"/>
                  </a:cubicBezTo>
                  <a:cubicBezTo>
                    <a:pt x="192307" y="1251050"/>
                    <a:pt x="185967" y="1244710"/>
                    <a:pt x="183853" y="1236257"/>
                  </a:cubicBezTo>
                  <a:cubicBezTo>
                    <a:pt x="183853" y="1225691"/>
                    <a:pt x="190194" y="1219351"/>
                    <a:pt x="200760" y="1217238"/>
                  </a:cubicBezTo>
                  <a:close/>
                  <a:moveTo>
                    <a:pt x="188082" y="929834"/>
                  </a:moveTo>
                  <a:cubicBezTo>
                    <a:pt x="198648" y="931948"/>
                    <a:pt x="207101" y="940401"/>
                    <a:pt x="204988" y="950967"/>
                  </a:cubicBezTo>
                  <a:cubicBezTo>
                    <a:pt x="204988" y="963647"/>
                    <a:pt x="196534" y="974214"/>
                    <a:pt x="181742" y="969987"/>
                  </a:cubicBezTo>
                  <a:cubicBezTo>
                    <a:pt x="169062" y="967873"/>
                    <a:pt x="164835" y="957307"/>
                    <a:pt x="166949" y="946740"/>
                  </a:cubicBezTo>
                  <a:cubicBezTo>
                    <a:pt x="169062" y="936174"/>
                    <a:pt x="175401" y="929834"/>
                    <a:pt x="188082" y="929834"/>
                  </a:cubicBezTo>
                  <a:close/>
                  <a:moveTo>
                    <a:pt x="128909" y="657225"/>
                  </a:moveTo>
                  <a:cubicBezTo>
                    <a:pt x="137362" y="659338"/>
                    <a:pt x="143702" y="665678"/>
                    <a:pt x="141589" y="674131"/>
                  </a:cubicBezTo>
                  <a:cubicBezTo>
                    <a:pt x="141589" y="684697"/>
                    <a:pt x="135249" y="691037"/>
                    <a:pt x="124682" y="691037"/>
                  </a:cubicBezTo>
                  <a:cubicBezTo>
                    <a:pt x="114116" y="688924"/>
                    <a:pt x="107776" y="684697"/>
                    <a:pt x="109890" y="672017"/>
                  </a:cubicBezTo>
                  <a:cubicBezTo>
                    <a:pt x="112003" y="661451"/>
                    <a:pt x="118343" y="655111"/>
                    <a:pt x="128909" y="657225"/>
                  </a:cubicBezTo>
                  <a:close/>
                  <a:moveTo>
                    <a:pt x="69737" y="623411"/>
                  </a:moveTo>
                  <a:cubicBezTo>
                    <a:pt x="86644" y="623411"/>
                    <a:pt x="86644" y="636091"/>
                    <a:pt x="88757" y="648770"/>
                  </a:cubicBezTo>
                  <a:cubicBezTo>
                    <a:pt x="103550" y="707942"/>
                    <a:pt x="122569" y="765000"/>
                    <a:pt x="120456" y="828398"/>
                  </a:cubicBezTo>
                  <a:cubicBezTo>
                    <a:pt x="118343" y="879116"/>
                    <a:pt x="139476" y="931948"/>
                    <a:pt x="164834" y="980552"/>
                  </a:cubicBezTo>
                  <a:cubicBezTo>
                    <a:pt x="204987" y="1058743"/>
                    <a:pt x="224007" y="1136933"/>
                    <a:pt x="173288" y="1219351"/>
                  </a:cubicBezTo>
                  <a:cubicBezTo>
                    <a:pt x="160608" y="1240483"/>
                    <a:pt x="156382" y="1267956"/>
                    <a:pt x="147928" y="1291202"/>
                  </a:cubicBezTo>
                  <a:cubicBezTo>
                    <a:pt x="143702" y="1291202"/>
                    <a:pt x="141589" y="1289088"/>
                    <a:pt x="137362" y="1289088"/>
                  </a:cubicBezTo>
                  <a:cubicBezTo>
                    <a:pt x="143702" y="1265843"/>
                    <a:pt x="145815" y="1238370"/>
                    <a:pt x="158495" y="1217238"/>
                  </a:cubicBezTo>
                  <a:cubicBezTo>
                    <a:pt x="207100" y="1134820"/>
                    <a:pt x="188081" y="1056630"/>
                    <a:pt x="150042" y="980552"/>
                  </a:cubicBezTo>
                  <a:cubicBezTo>
                    <a:pt x="122569" y="923494"/>
                    <a:pt x="101436" y="864323"/>
                    <a:pt x="105663" y="800925"/>
                  </a:cubicBezTo>
                  <a:cubicBezTo>
                    <a:pt x="109890" y="739640"/>
                    <a:pt x="73964" y="684696"/>
                    <a:pt x="69737" y="623411"/>
                  </a:cubicBezTo>
                  <a:close/>
                  <a:moveTo>
                    <a:pt x="50719" y="120456"/>
                  </a:moveTo>
                  <a:cubicBezTo>
                    <a:pt x="61286" y="120456"/>
                    <a:pt x="67625" y="126797"/>
                    <a:pt x="67625" y="137363"/>
                  </a:cubicBezTo>
                  <a:cubicBezTo>
                    <a:pt x="67625" y="147930"/>
                    <a:pt x="63399" y="154269"/>
                    <a:pt x="52832" y="154269"/>
                  </a:cubicBezTo>
                  <a:cubicBezTo>
                    <a:pt x="42266" y="154269"/>
                    <a:pt x="35926" y="150043"/>
                    <a:pt x="33812" y="139476"/>
                  </a:cubicBezTo>
                  <a:cubicBezTo>
                    <a:pt x="33812" y="128910"/>
                    <a:pt x="40153" y="124683"/>
                    <a:pt x="50719" y="120456"/>
                  </a:cubicBezTo>
                  <a:close/>
                  <a:moveTo>
                    <a:pt x="8454" y="0"/>
                  </a:moveTo>
                  <a:cubicBezTo>
                    <a:pt x="8454" y="35926"/>
                    <a:pt x="10567" y="63399"/>
                    <a:pt x="10567" y="99323"/>
                  </a:cubicBezTo>
                  <a:cubicBezTo>
                    <a:pt x="12681" y="139476"/>
                    <a:pt x="21133" y="190194"/>
                    <a:pt x="23247" y="226119"/>
                  </a:cubicBezTo>
                  <a:cubicBezTo>
                    <a:pt x="27474" y="291631"/>
                    <a:pt x="42266" y="458578"/>
                    <a:pt x="42266" y="460692"/>
                  </a:cubicBezTo>
                  <a:cubicBezTo>
                    <a:pt x="33814" y="462805"/>
                    <a:pt x="33814" y="464917"/>
                    <a:pt x="25360" y="469144"/>
                  </a:cubicBezTo>
                  <a:cubicBezTo>
                    <a:pt x="6341" y="350802"/>
                    <a:pt x="10567" y="221893"/>
                    <a:pt x="2114" y="109890"/>
                  </a:cubicBezTo>
                  <a:cubicBezTo>
                    <a:pt x="-2113" y="80305"/>
                    <a:pt x="2114" y="54945"/>
                    <a:pt x="0" y="29586"/>
                  </a:cubicBezTo>
                  <a:cubicBezTo>
                    <a:pt x="4227" y="10566"/>
                    <a:pt x="4227" y="14793"/>
                    <a:pt x="845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6" name="Google Shape;226;p29"/>
            <p:cNvSpPr/>
            <p:nvPr/>
          </p:nvSpPr>
          <p:spPr>
            <a:xfrm>
              <a:off x="971407" y="764890"/>
              <a:ext cx="1967442" cy="1883145"/>
            </a:xfrm>
            <a:custGeom>
              <a:avLst/>
              <a:gdLst/>
              <a:ahLst/>
              <a:cxnLst/>
              <a:rect l="l" t="t" r="r" b="b"/>
              <a:pathLst>
                <a:path w="1967442" h="1883145" extrusionOk="0">
                  <a:moveTo>
                    <a:pt x="16907" y="1749777"/>
                  </a:moveTo>
                  <a:cubicBezTo>
                    <a:pt x="31699" y="1787817"/>
                    <a:pt x="40152" y="1808949"/>
                    <a:pt x="59172" y="1832195"/>
                  </a:cubicBezTo>
                  <a:cubicBezTo>
                    <a:pt x="97211" y="1880800"/>
                    <a:pt x="133136" y="1874460"/>
                    <a:pt x="173288" y="1857554"/>
                  </a:cubicBezTo>
                  <a:cubicBezTo>
                    <a:pt x="224007" y="1838535"/>
                    <a:pt x="270498" y="1823741"/>
                    <a:pt x="323329" y="1817402"/>
                  </a:cubicBezTo>
                  <a:cubicBezTo>
                    <a:pt x="338122" y="1815289"/>
                    <a:pt x="350802" y="1813175"/>
                    <a:pt x="359255" y="1811062"/>
                  </a:cubicBezTo>
                  <a:cubicBezTo>
                    <a:pt x="344462" y="1827968"/>
                    <a:pt x="350802" y="1838535"/>
                    <a:pt x="346576" y="1851215"/>
                  </a:cubicBezTo>
                  <a:cubicBezTo>
                    <a:pt x="348689" y="1830082"/>
                    <a:pt x="346576" y="1821629"/>
                    <a:pt x="327556" y="1825855"/>
                  </a:cubicBezTo>
                  <a:cubicBezTo>
                    <a:pt x="270498" y="1838535"/>
                    <a:pt x="228232" y="1851215"/>
                    <a:pt x="177515" y="1872347"/>
                  </a:cubicBezTo>
                  <a:cubicBezTo>
                    <a:pt x="145816" y="1882914"/>
                    <a:pt x="92984" y="1899820"/>
                    <a:pt x="50719" y="1842761"/>
                  </a:cubicBezTo>
                  <a:cubicBezTo>
                    <a:pt x="31699" y="1815289"/>
                    <a:pt x="27473" y="1804723"/>
                    <a:pt x="12680" y="1779363"/>
                  </a:cubicBezTo>
                  <a:cubicBezTo>
                    <a:pt x="8453" y="1768797"/>
                    <a:pt x="10566" y="1762457"/>
                    <a:pt x="0" y="1751891"/>
                  </a:cubicBezTo>
                  <a:cubicBezTo>
                    <a:pt x="12680" y="1751891"/>
                    <a:pt x="12680" y="1751891"/>
                    <a:pt x="16907" y="1749777"/>
                  </a:cubicBezTo>
                  <a:close/>
                  <a:moveTo>
                    <a:pt x="1572262" y="1487733"/>
                  </a:moveTo>
                  <a:cubicBezTo>
                    <a:pt x="1576489" y="1508866"/>
                    <a:pt x="1606075" y="1527886"/>
                    <a:pt x="1587056" y="1536339"/>
                  </a:cubicBezTo>
                  <a:cubicBezTo>
                    <a:pt x="1563810" y="1549018"/>
                    <a:pt x="1559583" y="1525773"/>
                    <a:pt x="1532111" y="1513093"/>
                  </a:cubicBezTo>
                  <a:cubicBezTo>
                    <a:pt x="1525770" y="1510980"/>
                    <a:pt x="1519431" y="1504640"/>
                    <a:pt x="1515204" y="1500413"/>
                  </a:cubicBezTo>
                  <a:cubicBezTo>
                    <a:pt x="1519431" y="1500413"/>
                    <a:pt x="1529997" y="1502526"/>
                    <a:pt x="1532111" y="1502526"/>
                  </a:cubicBezTo>
                  <a:cubicBezTo>
                    <a:pt x="1540563" y="1504640"/>
                    <a:pt x="1561696" y="1534225"/>
                    <a:pt x="1580716" y="1529998"/>
                  </a:cubicBezTo>
                  <a:cubicBezTo>
                    <a:pt x="1593395" y="1527886"/>
                    <a:pt x="1557469" y="1494074"/>
                    <a:pt x="1572262" y="1487733"/>
                  </a:cubicBezTo>
                  <a:close/>
                  <a:moveTo>
                    <a:pt x="1697209" y="1483508"/>
                  </a:moveTo>
                  <a:cubicBezTo>
                    <a:pt x="1700114" y="1485093"/>
                    <a:pt x="1703284" y="1487734"/>
                    <a:pt x="1709624" y="1487734"/>
                  </a:cubicBezTo>
                  <a:cubicBezTo>
                    <a:pt x="1699057" y="1496188"/>
                    <a:pt x="1694831" y="1502527"/>
                    <a:pt x="1682151" y="1510981"/>
                  </a:cubicBezTo>
                  <a:cubicBezTo>
                    <a:pt x="1639886" y="1540566"/>
                    <a:pt x="1644113" y="1542680"/>
                    <a:pt x="1625093" y="1489848"/>
                  </a:cubicBezTo>
                  <a:cubicBezTo>
                    <a:pt x="1639886" y="1489848"/>
                    <a:pt x="1633546" y="1487734"/>
                    <a:pt x="1646226" y="1487734"/>
                  </a:cubicBezTo>
                  <a:cubicBezTo>
                    <a:pt x="1641999" y="1496188"/>
                    <a:pt x="1635659" y="1494074"/>
                    <a:pt x="1644113" y="1508867"/>
                  </a:cubicBezTo>
                  <a:cubicBezTo>
                    <a:pt x="1648340" y="1517320"/>
                    <a:pt x="1658906" y="1515207"/>
                    <a:pt x="1667358" y="1508867"/>
                  </a:cubicBezTo>
                  <a:cubicBezTo>
                    <a:pt x="1673698" y="1502527"/>
                    <a:pt x="1684264" y="1496188"/>
                    <a:pt x="1686378" y="1485621"/>
                  </a:cubicBezTo>
                  <a:cubicBezTo>
                    <a:pt x="1691661" y="1481395"/>
                    <a:pt x="1694303" y="1481923"/>
                    <a:pt x="1697209" y="1483508"/>
                  </a:cubicBezTo>
                  <a:close/>
                  <a:moveTo>
                    <a:pt x="1800494" y="1459997"/>
                  </a:moveTo>
                  <a:cubicBezTo>
                    <a:pt x="1802608" y="1461318"/>
                    <a:pt x="1804721" y="1463432"/>
                    <a:pt x="1808947" y="1462375"/>
                  </a:cubicBezTo>
                  <a:cubicBezTo>
                    <a:pt x="1800495" y="1470829"/>
                    <a:pt x="1796268" y="1477168"/>
                    <a:pt x="1787814" y="1485621"/>
                  </a:cubicBezTo>
                  <a:cubicBezTo>
                    <a:pt x="1756115" y="1515207"/>
                    <a:pt x="1760342" y="1517320"/>
                    <a:pt x="1745549" y="1464488"/>
                  </a:cubicBezTo>
                  <a:lnTo>
                    <a:pt x="1762456" y="1464488"/>
                  </a:lnTo>
                  <a:cubicBezTo>
                    <a:pt x="1758229" y="1472942"/>
                    <a:pt x="1754003" y="1470829"/>
                    <a:pt x="1760342" y="1485621"/>
                  </a:cubicBezTo>
                  <a:cubicBezTo>
                    <a:pt x="1764569" y="1494074"/>
                    <a:pt x="1770909" y="1491961"/>
                    <a:pt x="1777248" y="1485621"/>
                  </a:cubicBezTo>
                  <a:cubicBezTo>
                    <a:pt x="1783589" y="1479281"/>
                    <a:pt x="1789928" y="1472942"/>
                    <a:pt x="1792041" y="1462375"/>
                  </a:cubicBezTo>
                  <a:cubicBezTo>
                    <a:pt x="1796268" y="1458148"/>
                    <a:pt x="1798381" y="1458677"/>
                    <a:pt x="1800494" y="1459997"/>
                  </a:cubicBezTo>
                  <a:close/>
                  <a:moveTo>
                    <a:pt x="1187122" y="1428033"/>
                  </a:moveTo>
                  <a:cubicBezTo>
                    <a:pt x="1208783" y="1428033"/>
                    <a:pt x="1230972" y="1431732"/>
                    <a:pt x="1255275" y="1439128"/>
                  </a:cubicBezTo>
                  <a:cubicBezTo>
                    <a:pt x="1246822" y="1443355"/>
                    <a:pt x="1238369" y="1449695"/>
                    <a:pt x="1227802" y="1456034"/>
                  </a:cubicBezTo>
                  <a:cubicBezTo>
                    <a:pt x="1198217" y="1420109"/>
                    <a:pt x="1158065" y="1451808"/>
                    <a:pt x="1122139" y="1439128"/>
                  </a:cubicBezTo>
                  <a:cubicBezTo>
                    <a:pt x="1144329" y="1431732"/>
                    <a:pt x="1165461" y="1428033"/>
                    <a:pt x="1187122" y="1428033"/>
                  </a:cubicBezTo>
                  <a:close/>
                  <a:moveTo>
                    <a:pt x="1923328" y="1407165"/>
                  </a:moveTo>
                  <a:cubicBezTo>
                    <a:pt x="1932045" y="1407429"/>
                    <a:pt x="1938913" y="1413769"/>
                    <a:pt x="1942084" y="1430675"/>
                  </a:cubicBezTo>
                  <a:cubicBezTo>
                    <a:pt x="1946309" y="1447581"/>
                    <a:pt x="1958990" y="1443355"/>
                    <a:pt x="1967442" y="1447581"/>
                  </a:cubicBezTo>
                  <a:cubicBezTo>
                    <a:pt x="1925177" y="1460260"/>
                    <a:pt x="1895592" y="1487734"/>
                    <a:pt x="1868120" y="1517319"/>
                  </a:cubicBezTo>
                  <a:cubicBezTo>
                    <a:pt x="1770909" y="1620869"/>
                    <a:pt x="1652567" y="1699059"/>
                    <a:pt x="1544791" y="1792043"/>
                  </a:cubicBezTo>
                  <a:cubicBezTo>
                    <a:pt x="1513092" y="1819515"/>
                    <a:pt x="1477166" y="1834308"/>
                    <a:pt x="1441240" y="1851214"/>
                  </a:cubicBezTo>
                  <a:lnTo>
                    <a:pt x="1432787" y="1842761"/>
                  </a:lnTo>
                  <a:cubicBezTo>
                    <a:pt x="1430674" y="1819515"/>
                    <a:pt x="1438584" y="1844824"/>
                    <a:pt x="1475503" y="1819326"/>
                  </a:cubicBezTo>
                  <a:cubicBezTo>
                    <a:pt x="1512422" y="1793828"/>
                    <a:pt x="1581211" y="1749726"/>
                    <a:pt x="1654300" y="1689775"/>
                  </a:cubicBezTo>
                  <a:cubicBezTo>
                    <a:pt x="1727389" y="1629824"/>
                    <a:pt x="1833735" y="1535697"/>
                    <a:pt x="1914039" y="1459620"/>
                  </a:cubicBezTo>
                  <a:cubicBezTo>
                    <a:pt x="1930945" y="1442714"/>
                    <a:pt x="1912498" y="1434902"/>
                    <a:pt x="1893478" y="1420109"/>
                  </a:cubicBezTo>
                  <a:cubicBezTo>
                    <a:pt x="1904044" y="1412712"/>
                    <a:pt x="1914611" y="1406901"/>
                    <a:pt x="1923328" y="1407165"/>
                  </a:cubicBezTo>
                  <a:close/>
                  <a:moveTo>
                    <a:pt x="1238469" y="1382533"/>
                  </a:moveTo>
                  <a:cubicBezTo>
                    <a:pt x="1246889" y="1381675"/>
                    <a:pt x="1254616" y="1381807"/>
                    <a:pt x="1261880" y="1382599"/>
                  </a:cubicBezTo>
                  <a:cubicBezTo>
                    <a:pt x="1276408" y="1384184"/>
                    <a:pt x="1289088" y="1388410"/>
                    <a:pt x="1301768" y="1392637"/>
                  </a:cubicBezTo>
                  <a:cubicBezTo>
                    <a:pt x="1303881" y="1398977"/>
                    <a:pt x="1301768" y="1403204"/>
                    <a:pt x="1301768" y="1409543"/>
                  </a:cubicBezTo>
                  <a:cubicBezTo>
                    <a:pt x="1278521" y="1394750"/>
                    <a:pt x="1251049" y="1390523"/>
                    <a:pt x="1210896" y="1388410"/>
                  </a:cubicBezTo>
                  <a:cubicBezTo>
                    <a:pt x="1220935" y="1385241"/>
                    <a:pt x="1230048" y="1383392"/>
                    <a:pt x="1238469" y="1382533"/>
                  </a:cubicBezTo>
                  <a:close/>
                  <a:moveTo>
                    <a:pt x="657224" y="128910"/>
                  </a:moveTo>
                  <a:cubicBezTo>
                    <a:pt x="672017" y="133136"/>
                    <a:pt x="661450" y="141589"/>
                    <a:pt x="659336" y="147929"/>
                  </a:cubicBezTo>
                  <a:cubicBezTo>
                    <a:pt x="655111" y="164835"/>
                    <a:pt x="684696" y="177514"/>
                    <a:pt x="663563" y="196534"/>
                  </a:cubicBezTo>
                  <a:cubicBezTo>
                    <a:pt x="646657" y="185968"/>
                    <a:pt x="648770" y="164835"/>
                    <a:pt x="636091" y="152155"/>
                  </a:cubicBezTo>
                  <a:cubicBezTo>
                    <a:pt x="629751" y="145815"/>
                    <a:pt x="633978" y="137363"/>
                    <a:pt x="640317" y="133136"/>
                  </a:cubicBezTo>
                  <a:cubicBezTo>
                    <a:pt x="644544" y="131022"/>
                    <a:pt x="652997" y="126797"/>
                    <a:pt x="657224" y="128910"/>
                  </a:cubicBezTo>
                  <a:close/>
                  <a:moveTo>
                    <a:pt x="589599" y="31698"/>
                  </a:moveTo>
                  <a:cubicBezTo>
                    <a:pt x="595938" y="38038"/>
                    <a:pt x="595938" y="38038"/>
                    <a:pt x="598052" y="42264"/>
                  </a:cubicBezTo>
                  <a:cubicBezTo>
                    <a:pt x="560013" y="112003"/>
                    <a:pt x="625525" y="116229"/>
                    <a:pt x="642430" y="224006"/>
                  </a:cubicBezTo>
                  <a:cubicBezTo>
                    <a:pt x="644543" y="240912"/>
                    <a:pt x="661449" y="259930"/>
                    <a:pt x="678356" y="262044"/>
                  </a:cubicBezTo>
                  <a:cubicBezTo>
                    <a:pt x="688923" y="264157"/>
                    <a:pt x="699489" y="266271"/>
                    <a:pt x="710055" y="266271"/>
                  </a:cubicBezTo>
                  <a:cubicBezTo>
                    <a:pt x="731188" y="266271"/>
                    <a:pt x="693148" y="287403"/>
                    <a:pt x="682582" y="283177"/>
                  </a:cubicBezTo>
                  <a:cubicBezTo>
                    <a:pt x="663563" y="276837"/>
                    <a:pt x="648770" y="268384"/>
                    <a:pt x="642430" y="264157"/>
                  </a:cubicBezTo>
                  <a:cubicBezTo>
                    <a:pt x="633977" y="259930"/>
                    <a:pt x="633977" y="316989"/>
                    <a:pt x="629751" y="340235"/>
                  </a:cubicBezTo>
                  <a:cubicBezTo>
                    <a:pt x="623411" y="374047"/>
                    <a:pt x="617071" y="390953"/>
                    <a:pt x="606505" y="420539"/>
                  </a:cubicBezTo>
                  <a:cubicBezTo>
                    <a:pt x="602278" y="412085"/>
                    <a:pt x="608619" y="420539"/>
                    <a:pt x="598052" y="414199"/>
                  </a:cubicBezTo>
                  <a:cubicBezTo>
                    <a:pt x="619185" y="352914"/>
                    <a:pt x="627637" y="300083"/>
                    <a:pt x="627637" y="238798"/>
                  </a:cubicBezTo>
                  <a:cubicBezTo>
                    <a:pt x="627637" y="213439"/>
                    <a:pt x="623411" y="177514"/>
                    <a:pt x="610731" y="158494"/>
                  </a:cubicBezTo>
                  <a:cubicBezTo>
                    <a:pt x="570579" y="103549"/>
                    <a:pt x="568466" y="80304"/>
                    <a:pt x="589599" y="31698"/>
                  </a:cubicBezTo>
                  <a:close/>
                  <a:moveTo>
                    <a:pt x="1177085" y="0"/>
                  </a:moveTo>
                  <a:cubicBezTo>
                    <a:pt x="1177085" y="52831"/>
                    <a:pt x="1187652" y="95097"/>
                    <a:pt x="1177085" y="147928"/>
                  </a:cubicBezTo>
                  <a:cubicBezTo>
                    <a:pt x="1139047" y="204987"/>
                    <a:pt x="1141160" y="270497"/>
                    <a:pt x="1134820" y="333895"/>
                  </a:cubicBezTo>
                  <a:cubicBezTo>
                    <a:pt x="1128480" y="380387"/>
                    <a:pt x="1101008" y="416313"/>
                    <a:pt x="1071422" y="452238"/>
                  </a:cubicBezTo>
                  <a:cubicBezTo>
                    <a:pt x="1060856" y="467031"/>
                    <a:pt x="1039723" y="498730"/>
                    <a:pt x="1039723" y="498730"/>
                  </a:cubicBezTo>
                  <a:cubicBezTo>
                    <a:pt x="1033384" y="513522"/>
                    <a:pt x="1016478" y="551562"/>
                    <a:pt x="1005911" y="576920"/>
                  </a:cubicBezTo>
                  <a:cubicBezTo>
                    <a:pt x="999571" y="591713"/>
                    <a:pt x="982665" y="598053"/>
                    <a:pt x="967872" y="593827"/>
                  </a:cubicBezTo>
                  <a:cubicBezTo>
                    <a:pt x="889682" y="566354"/>
                    <a:pt x="811491" y="532542"/>
                    <a:pt x="750206" y="471257"/>
                  </a:cubicBezTo>
                  <a:cubicBezTo>
                    <a:pt x="807264" y="515636"/>
                    <a:pt x="910815" y="562128"/>
                    <a:pt x="976325" y="585374"/>
                  </a:cubicBezTo>
                  <a:cubicBezTo>
                    <a:pt x="991118" y="589600"/>
                    <a:pt x="1010137" y="532542"/>
                    <a:pt x="1029157" y="500843"/>
                  </a:cubicBezTo>
                  <a:cubicBezTo>
                    <a:pt x="1029157" y="500843"/>
                    <a:pt x="1058743" y="456465"/>
                    <a:pt x="1069309" y="443785"/>
                  </a:cubicBezTo>
                  <a:cubicBezTo>
                    <a:pt x="1179198" y="319103"/>
                    <a:pt x="1094668" y="281064"/>
                    <a:pt x="1168632" y="145815"/>
                  </a:cubicBezTo>
                  <a:cubicBezTo>
                    <a:pt x="1172859" y="90871"/>
                    <a:pt x="1168632" y="57058"/>
                    <a:pt x="1164406" y="12680"/>
                  </a:cubicBezTo>
                  <a:cubicBezTo>
                    <a:pt x="1174972" y="6341"/>
                    <a:pt x="1166519" y="6341"/>
                    <a:pt x="1177085" y="0"/>
                  </a:cubicBezTo>
                  <a:close/>
                </a:path>
              </a:pathLst>
            </a:custGeom>
            <a:solidFill>
              <a:srgbClr val="A4A3A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7" name="Google Shape;227;p29"/>
            <p:cNvSpPr/>
            <p:nvPr/>
          </p:nvSpPr>
          <p:spPr>
            <a:xfrm>
              <a:off x="1801118" y="1230989"/>
              <a:ext cx="1521545" cy="1141159"/>
            </a:xfrm>
            <a:custGeom>
              <a:avLst/>
              <a:gdLst/>
              <a:ahLst/>
              <a:cxnLst/>
              <a:rect l="l" t="t" r="r" b="b"/>
              <a:pathLst>
                <a:path w="1684367" h="1263275" extrusionOk="0">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28" name="Google Shape;228;p29"/>
          <p:cNvSpPr txBox="1">
            <a:spLocks noGrp="1"/>
          </p:cNvSpPr>
          <p:nvPr>
            <p:ph type="body" idx="1"/>
          </p:nvPr>
        </p:nvSpPr>
        <p:spPr>
          <a:xfrm>
            <a:off x="876980" y="447273"/>
            <a:ext cx="11593651" cy="64984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2800"/>
              <a:buNone/>
            </a:pPr>
            <a:r>
              <a:rPr lang="en-US" sz="2800"/>
              <a:t>Berikut Perbandingan KI &amp; KD pada Matematika SMP Kelas 7 </a:t>
            </a:r>
            <a:endParaRPr/>
          </a:p>
          <a:p>
            <a:pPr marL="0" lvl="0" indent="0" algn="ctr" rtl="0">
              <a:lnSpc>
                <a:spcPct val="90000"/>
              </a:lnSpc>
              <a:spcBef>
                <a:spcPts val="1000"/>
              </a:spcBef>
              <a:spcAft>
                <a:spcPts val="0"/>
              </a:spcAft>
              <a:buClr>
                <a:srgbClr val="262626"/>
              </a:buClr>
              <a:buSzPts val="2800"/>
              <a:buNone/>
            </a:pPr>
            <a:r>
              <a:rPr lang="en-US" sz="2800"/>
              <a:t>(Kurikulum 2013 Revisi &amp; Kurikulum 2013 Pada Kondisi Khusus)</a:t>
            </a:r>
            <a:endParaRPr sz="2800"/>
          </a:p>
        </p:txBody>
      </p:sp>
      <p:pic>
        <p:nvPicPr>
          <p:cNvPr id="229" name="Google Shape;229;p29"/>
          <p:cNvPicPr preferRelativeResize="0"/>
          <p:nvPr/>
        </p:nvPicPr>
        <p:blipFill rotWithShape="1">
          <a:blip r:embed="rId3">
            <a:alphaModFix/>
          </a:blip>
          <a:srcRect l="17385" t="20973" r="58661" b="63625"/>
          <a:stretch/>
        </p:blipFill>
        <p:spPr>
          <a:xfrm>
            <a:off x="2788170" y="2275796"/>
            <a:ext cx="3342807" cy="915481"/>
          </a:xfrm>
          <a:prstGeom prst="rect">
            <a:avLst/>
          </a:prstGeom>
          <a:noFill/>
          <a:ln>
            <a:noFill/>
          </a:ln>
        </p:spPr>
      </p:pic>
      <p:cxnSp>
        <p:nvCxnSpPr>
          <p:cNvPr id="230" name="Google Shape;230;p29"/>
          <p:cNvCxnSpPr/>
          <p:nvPr/>
        </p:nvCxnSpPr>
        <p:spPr>
          <a:xfrm rot="10800000">
            <a:off x="7172792" y="1635679"/>
            <a:ext cx="0" cy="4902775"/>
          </a:xfrm>
          <a:prstGeom prst="straightConnector1">
            <a:avLst/>
          </a:prstGeom>
          <a:noFill/>
          <a:ln w="38100" cap="flat" cmpd="sng">
            <a:solidFill>
              <a:schemeClr val="dk1"/>
            </a:solidFill>
            <a:prstDash val="solid"/>
            <a:miter lim="800000"/>
            <a:headEnd type="none" w="sm" len="sm"/>
            <a:tailEnd type="none" w="sm" len="sm"/>
          </a:ln>
        </p:spPr>
      </p:cxnSp>
      <p:cxnSp>
        <p:nvCxnSpPr>
          <p:cNvPr id="231" name="Google Shape;231;p29"/>
          <p:cNvCxnSpPr/>
          <p:nvPr/>
        </p:nvCxnSpPr>
        <p:spPr>
          <a:xfrm rot="10800000">
            <a:off x="11842230" y="1684728"/>
            <a:ext cx="0" cy="4902775"/>
          </a:xfrm>
          <a:prstGeom prst="straightConnector1">
            <a:avLst/>
          </a:prstGeom>
          <a:noFill/>
          <a:ln w="38100" cap="flat" cmpd="sng">
            <a:solidFill>
              <a:schemeClr val="dk1"/>
            </a:solidFill>
            <a:prstDash val="solid"/>
            <a:miter lim="800000"/>
            <a:headEnd type="none" w="sm" len="sm"/>
            <a:tailEnd type="none" w="sm" len="sm"/>
          </a:ln>
        </p:spPr>
      </p:cxnSp>
      <p:pic>
        <p:nvPicPr>
          <p:cNvPr id="232" name="Google Shape;232;p29"/>
          <p:cNvPicPr preferRelativeResize="0"/>
          <p:nvPr/>
        </p:nvPicPr>
        <p:blipFill rotWithShape="1">
          <a:blip r:embed="rId3">
            <a:alphaModFix/>
          </a:blip>
          <a:srcRect l="17588" t="40117" r="58459" b="10058"/>
          <a:stretch/>
        </p:blipFill>
        <p:spPr>
          <a:xfrm>
            <a:off x="2788170" y="3283913"/>
            <a:ext cx="3235378" cy="2961491"/>
          </a:xfrm>
          <a:prstGeom prst="rect">
            <a:avLst/>
          </a:prstGeom>
          <a:noFill/>
          <a:ln>
            <a:noFill/>
          </a:ln>
        </p:spPr>
      </p:pic>
      <p:pic>
        <p:nvPicPr>
          <p:cNvPr id="233" name="Google Shape;233;p29"/>
          <p:cNvPicPr preferRelativeResize="0"/>
          <p:nvPr/>
        </p:nvPicPr>
        <p:blipFill rotWithShape="1">
          <a:blip r:embed="rId3">
            <a:alphaModFix/>
          </a:blip>
          <a:srcRect l="18002" t="12639" r="58045" b="80751"/>
          <a:stretch/>
        </p:blipFill>
        <p:spPr>
          <a:xfrm>
            <a:off x="3195403" y="1684728"/>
            <a:ext cx="3342807" cy="392916"/>
          </a:xfrm>
          <a:prstGeom prst="rect">
            <a:avLst/>
          </a:prstGeom>
          <a:noFill/>
          <a:ln>
            <a:noFill/>
          </a:ln>
        </p:spPr>
      </p:pic>
      <p:pic>
        <p:nvPicPr>
          <p:cNvPr id="234" name="Google Shape;234;p29"/>
          <p:cNvPicPr preferRelativeResize="0"/>
          <p:nvPr/>
        </p:nvPicPr>
        <p:blipFill rotWithShape="1">
          <a:blip r:embed="rId3">
            <a:alphaModFix/>
          </a:blip>
          <a:srcRect l="18002" t="12639" r="58045" b="80751"/>
          <a:stretch/>
        </p:blipFill>
        <p:spPr>
          <a:xfrm>
            <a:off x="7964772" y="1700476"/>
            <a:ext cx="3342807" cy="392916"/>
          </a:xfrm>
          <a:prstGeom prst="rect">
            <a:avLst/>
          </a:prstGeom>
          <a:noFill/>
          <a:ln>
            <a:noFill/>
          </a:ln>
        </p:spPr>
      </p:pic>
      <p:cxnSp>
        <p:nvCxnSpPr>
          <p:cNvPr id="235" name="Google Shape;235;p29"/>
          <p:cNvCxnSpPr/>
          <p:nvPr/>
        </p:nvCxnSpPr>
        <p:spPr>
          <a:xfrm rot="10800000">
            <a:off x="2788170" y="1700476"/>
            <a:ext cx="0" cy="4902775"/>
          </a:xfrm>
          <a:prstGeom prst="straightConnector1">
            <a:avLst/>
          </a:prstGeom>
          <a:noFill/>
          <a:ln w="38100" cap="flat" cmpd="sng">
            <a:solidFill>
              <a:schemeClr val="dk1"/>
            </a:solidFill>
            <a:prstDash val="solid"/>
            <a:miter lim="800000"/>
            <a:headEnd type="none" w="sm" len="sm"/>
            <a:tailEnd type="none" w="sm" len="sm"/>
          </a:ln>
        </p:spPr>
      </p:cxnSp>
      <p:sp>
        <p:nvSpPr>
          <p:cNvPr id="236" name="Google Shape;236;p29"/>
          <p:cNvSpPr txBox="1"/>
          <p:nvPr/>
        </p:nvSpPr>
        <p:spPr>
          <a:xfrm>
            <a:off x="-930020" y="1950875"/>
            <a:ext cx="11593651" cy="64984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62626"/>
              </a:buClr>
              <a:buSzPts val="2000"/>
              <a:buFont typeface="Arial"/>
              <a:buNone/>
            </a:pPr>
            <a:r>
              <a:rPr lang="en-US" sz="2000" b="0">
                <a:solidFill>
                  <a:srgbClr val="262626"/>
                </a:solidFill>
                <a:latin typeface="Arial"/>
                <a:ea typeface="Arial"/>
                <a:cs typeface="Arial"/>
                <a:sym typeface="Arial"/>
              </a:rPr>
              <a:t>(Kurikulum 2013 Revisi)</a:t>
            </a:r>
            <a:endParaRPr sz="2000" b="0">
              <a:solidFill>
                <a:srgbClr val="262626"/>
              </a:solidFill>
              <a:latin typeface="Arial"/>
              <a:ea typeface="Arial"/>
              <a:cs typeface="Arial"/>
              <a:sym typeface="Arial"/>
            </a:endParaRPr>
          </a:p>
        </p:txBody>
      </p:sp>
      <p:sp>
        <p:nvSpPr>
          <p:cNvPr id="237" name="Google Shape;237;p29"/>
          <p:cNvSpPr txBox="1"/>
          <p:nvPr/>
        </p:nvSpPr>
        <p:spPr>
          <a:xfrm>
            <a:off x="3816486" y="1938039"/>
            <a:ext cx="11593651" cy="64984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62626"/>
              </a:buClr>
              <a:buSzPts val="2000"/>
              <a:buFont typeface="Arial"/>
              <a:buNone/>
            </a:pPr>
            <a:r>
              <a:rPr lang="en-US" sz="2000" b="0">
                <a:solidFill>
                  <a:srgbClr val="262626"/>
                </a:solidFill>
                <a:latin typeface="Arial"/>
                <a:ea typeface="Arial"/>
                <a:cs typeface="Arial"/>
                <a:sym typeface="Arial"/>
              </a:rPr>
              <a:t>(Kurikulum 2013 Kondisi Khusus)</a:t>
            </a:r>
            <a:endParaRPr sz="2000" b="0">
              <a:solidFill>
                <a:srgbClr val="262626"/>
              </a:solidFill>
              <a:latin typeface="Arial"/>
              <a:ea typeface="Arial"/>
              <a:cs typeface="Arial"/>
              <a:sym typeface="Arial"/>
            </a:endParaRPr>
          </a:p>
        </p:txBody>
      </p:sp>
      <p:pic>
        <p:nvPicPr>
          <p:cNvPr id="238" name="Google Shape;238;p29"/>
          <p:cNvPicPr preferRelativeResize="0"/>
          <p:nvPr/>
        </p:nvPicPr>
        <p:blipFill rotWithShape="1">
          <a:blip r:embed="rId3">
            <a:alphaModFix/>
          </a:blip>
          <a:srcRect l="18374" t="20973" r="58661" b="63625"/>
          <a:stretch/>
        </p:blipFill>
        <p:spPr>
          <a:xfrm>
            <a:off x="7964772" y="2471739"/>
            <a:ext cx="3205016" cy="915481"/>
          </a:xfrm>
          <a:prstGeom prst="rect">
            <a:avLst/>
          </a:prstGeom>
          <a:noFill/>
          <a:ln>
            <a:noFill/>
          </a:ln>
        </p:spPr>
      </p:pic>
      <p:pic>
        <p:nvPicPr>
          <p:cNvPr id="239" name="Google Shape;239;p29"/>
          <p:cNvPicPr preferRelativeResize="0"/>
          <p:nvPr/>
        </p:nvPicPr>
        <p:blipFill rotWithShape="1">
          <a:blip r:embed="rId3">
            <a:alphaModFix/>
          </a:blip>
          <a:srcRect l="17588" t="40117" r="58459" b="10058"/>
          <a:stretch/>
        </p:blipFill>
        <p:spPr>
          <a:xfrm>
            <a:off x="7934410" y="3511233"/>
            <a:ext cx="3235378" cy="296149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 calcmode="lin" valueType="num">
                                      <p:cBhvr additive="base">
                                        <p:cTn id="7" dur="500"/>
                                        <p:tgtEl>
                                          <p:spTgt spid="209"/>
                                        </p:tgtEl>
                                        <p:attrNameLst>
                                          <p:attrName>ppt_w</p:attrName>
                                        </p:attrNameLst>
                                      </p:cBhvr>
                                      <p:tavLst>
                                        <p:tav tm="0">
                                          <p:val>
                                            <p:strVal val="0"/>
                                          </p:val>
                                        </p:tav>
                                        <p:tav tm="100000">
                                          <p:val>
                                            <p:strVal val="#ppt_w"/>
                                          </p:val>
                                        </p:tav>
                                      </p:tavLst>
                                    </p:anim>
                                    <p:anim calcmode="lin" valueType="num">
                                      <p:cBhvr additive="base">
                                        <p:cTn id="8" dur="500"/>
                                        <p:tgtEl>
                                          <p:spTgt spid="20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28">
                                            <p:txEl>
                                              <p:pRg st="0" end="0"/>
                                            </p:txEl>
                                          </p:spTgt>
                                        </p:tgtEl>
                                        <p:attrNameLst>
                                          <p:attrName>style.visibility</p:attrName>
                                        </p:attrNameLst>
                                      </p:cBhvr>
                                      <p:to>
                                        <p:strVal val="visible"/>
                                      </p:to>
                                    </p:set>
                                    <p:anim calcmode="lin" valueType="num">
                                      <p:cBhvr additive="base">
                                        <p:cTn id="13" dur="500"/>
                                        <p:tgtEl>
                                          <p:spTgt spid="228">
                                            <p:txEl>
                                              <p:pRg st="0" end="0"/>
                                            </p:txEl>
                                          </p:spTgt>
                                        </p:tgtEl>
                                        <p:attrNameLst>
                                          <p:attrName>ppt_w</p:attrName>
                                        </p:attrNameLst>
                                      </p:cBhvr>
                                      <p:tavLst>
                                        <p:tav tm="0">
                                          <p:val>
                                            <p:strVal val="0"/>
                                          </p:val>
                                        </p:tav>
                                        <p:tav tm="100000">
                                          <p:val>
                                            <p:strVal val="#ppt_w"/>
                                          </p:val>
                                        </p:tav>
                                      </p:tavLst>
                                    </p:anim>
                                    <p:anim calcmode="lin" valueType="num">
                                      <p:cBhvr additive="base">
                                        <p:cTn id="14" dur="500"/>
                                        <p:tgtEl>
                                          <p:spTgt spid="228">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28">
                                            <p:txEl>
                                              <p:pRg st="1" end="1"/>
                                            </p:txEl>
                                          </p:spTgt>
                                        </p:tgtEl>
                                        <p:attrNameLst>
                                          <p:attrName>style.visibility</p:attrName>
                                        </p:attrNameLst>
                                      </p:cBhvr>
                                      <p:to>
                                        <p:strVal val="visible"/>
                                      </p:to>
                                    </p:set>
                                    <p:anim calcmode="lin" valueType="num">
                                      <p:cBhvr additive="base">
                                        <p:cTn id="19" dur="500"/>
                                        <p:tgtEl>
                                          <p:spTgt spid="228">
                                            <p:txEl>
                                              <p:pRg st="1" end="1"/>
                                            </p:txEl>
                                          </p:spTgt>
                                        </p:tgtEl>
                                        <p:attrNameLst>
                                          <p:attrName>ppt_w</p:attrName>
                                        </p:attrNameLst>
                                      </p:cBhvr>
                                      <p:tavLst>
                                        <p:tav tm="0">
                                          <p:val>
                                            <p:strVal val="0"/>
                                          </p:val>
                                        </p:tav>
                                        <p:tav tm="100000">
                                          <p:val>
                                            <p:strVal val="#ppt_w"/>
                                          </p:val>
                                        </p:tav>
                                      </p:tavLst>
                                    </p:anim>
                                    <p:anim calcmode="lin" valueType="num">
                                      <p:cBhvr additive="base">
                                        <p:cTn id="20" dur="500"/>
                                        <p:tgtEl>
                                          <p:spTgt spid="228">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33"/>
                                        </p:tgtEl>
                                        <p:attrNameLst>
                                          <p:attrName>style.visibility</p:attrName>
                                        </p:attrNameLst>
                                      </p:cBhvr>
                                      <p:to>
                                        <p:strVal val="visible"/>
                                      </p:to>
                                    </p:set>
                                    <p:anim calcmode="lin" valueType="num">
                                      <p:cBhvr additive="base">
                                        <p:cTn id="25" dur="500"/>
                                        <p:tgtEl>
                                          <p:spTgt spid="23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234"/>
                                        </p:tgtEl>
                                        <p:attrNameLst>
                                          <p:attrName>style.visibility</p:attrName>
                                        </p:attrNameLst>
                                      </p:cBhvr>
                                      <p:to>
                                        <p:strVal val="visible"/>
                                      </p:to>
                                    </p:set>
                                    <p:anim calcmode="lin" valueType="num">
                                      <p:cBhvr additive="base">
                                        <p:cTn id="30" dur="500"/>
                                        <p:tgtEl>
                                          <p:spTgt spid="2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236"/>
                                        </p:tgtEl>
                                        <p:attrNameLst>
                                          <p:attrName>style.visibility</p:attrName>
                                        </p:attrNameLst>
                                      </p:cBhvr>
                                      <p:to>
                                        <p:strVal val="visible"/>
                                      </p:to>
                                    </p:set>
                                    <p:anim calcmode="lin" valueType="num">
                                      <p:cBhvr additive="base">
                                        <p:cTn id="35" dur="500"/>
                                        <p:tgtEl>
                                          <p:spTgt spid="23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nodeType="clickEffect">
                                  <p:stCondLst>
                                    <p:cond delay="0"/>
                                  </p:stCondLst>
                                  <p:childTnLst>
                                    <p:set>
                                      <p:cBhvr>
                                        <p:cTn id="39" dur="1" fill="hold">
                                          <p:stCondLst>
                                            <p:cond delay="0"/>
                                          </p:stCondLst>
                                        </p:cTn>
                                        <p:tgtEl>
                                          <p:spTgt spid="237"/>
                                        </p:tgtEl>
                                        <p:attrNameLst>
                                          <p:attrName>style.visibility</p:attrName>
                                        </p:attrNameLst>
                                      </p:cBhvr>
                                      <p:to>
                                        <p:strVal val="visible"/>
                                      </p:to>
                                    </p:set>
                                    <p:anim calcmode="lin" valueType="num">
                                      <p:cBhvr additive="base">
                                        <p:cTn id="40" dur="500"/>
                                        <p:tgtEl>
                                          <p:spTgt spid="23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29"/>
                                        </p:tgtEl>
                                        <p:attrNameLst>
                                          <p:attrName>style.visibility</p:attrName>
                                        </p:attrNameLst>
                                      </p:cBhvr>
                                      <p:to>
                                        <p:strVal val="visible"/>
                                      </p:to>
                                    </p:set>
                                    <p:anim calcmode="lin" valueType="num">
                                      <p:cBhvr additive="base">
                                        <p:cTn id="45" dur="500"/>
                                        <p:tgtEl>
                                          <p:spTgt spid="22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32"/>
                                        </p:tgtEl>
                                        <p:attrNameLst>
                                          <p:attrName>style.visibility</p:attrName>
                                        </p:attrNameLst>
                                      </p:cBhvr>
                                      <p:to>
                                        <p:strVal val="visible"/>
                                      </p:to>
                                    </p:set>
                                    <p:anim calcmode="lin" valueType="num">
                                      <p:cBhvr additive="base">
                                        <p:cTn id="50" dur="500"/>
                                        <p:tgtEl>
                                          <p:spTgt spid="23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8"/>
                                        </p:tgtEl>
                                        <p:attrNameLst>
                                          <p:attrName>style.visibility</p:attrName>
                                        </p:attrNameLst>
                                      </p:cBhvr>
                                      <p:to>
                                        <p:strVal val="visible"/>
                                      </p:to>
                                    </p:set>
                                    <p:anim calcmode="lin" valueType="num">
                                      <p:cBhvr additive="base">
                                        <p:cTn id="55" dur="500"/>
                                        <p:tgtEl>
                                          <p:spTgt spid="23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39"/>
                                        </p:tgtEl>
                                        <p:attrNameLst>
                                          <p:attrName>style.visibility</p:attrName>
                                        </p:attrNameLst>
                                      </p:cBhvr>
                                      <p:to>
                                        <p:strVal val="visible"/>
                                      </p:to>
                                    </p:set>
                                    <p:anim calcmode="lin" valueType="num">
                                      <p:cBhvr additive="base">
                                        <p:cTn id="60" dur="500"/>
                                        <p:tgtEl>
                                          <p:spTgt spid="2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grpSp>
        <p:nvGrpSpPr>
          <p:cNvPr id="244" name="Google Shape;244;p30"/>
          <p:cNvGrpSpPr/>
          <p:nvPr/>
        </p:nvGrpSpPr>
        <p:grpSpPr>
          <a:xfrm>
            <a:off x="167733" y="1097115"/>
            <a:ext cx="2433084" cy="5752531"/>
            <a:chOff x="896897" y="372794"/>
            <a:chExt cx="2425766" cy="6145697"/>
          </a:xfrm>
        </p:grpSpPr>
        <p:sp>
          <p:nvSpPr>
            <p:cNvPr id="245" name="Google Shape;245;p30"/>
            <p:cNvSpPr/>
            <p:nvPr/>
          </p:nvSpPr>
          <p:spPr>
            <a:xfrm>
              <a:off x="1884251" y="5904482"/>
              <a:ext cx="908701" cy="422652"/>
            </a:xfrm>
            <a:custGeom>
              <a:avLst/>
              <a:gdLst/>
              <a:ahLst/>
              <a:cxnLst/>
              <a:rect l="l" t="t" r="r" b="b"/>
              <a:pathLst>
                <a:path w="1005941" h="467879" extrusionOk="0">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6" name="Google Shape;246;p30"/>
            <p:cNvSpPr/>
            <p:nvPr/>
          </p:nvSpPr>
          <p:spPr>
            <a:xfrm>
              <a:off x="1403251" y="5981252"/>
              <a:ext cx="401519" cy="528315"/>
            </a:xfrm>
            <a:custGeom>
              <a:avLst/>
              <a:gdLst/>
              <a:ahLst/>
              <a:cxnLst/>
              <a:rect l="l" t="t" r="r" b="b"/>
              <a:pathLst>
                <a:path w="444485" h="584849" extrusionOk="0">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 name="Google Shape;247;p30"/>
            <p:cNvSpPr/>
            <p:nvPr/>
          </p:nvSpPr>
          <p:spPr>
            <a:xfrm>
              <a:off x="896897" y="1140047"/>
              <a:ext cx="1606075" cy="1415883"/>
            </a:xfrm>
            <a:custGeom>
              <a:avLst/>
              <a:gdLst/>
              <a:ahLst/>
              <a:cxnLst/>
              <a:rect l="l" t="t" r="r" b="b"/>
              <a:pathLst>
                <a:path w="1777943" h="1567397" extrusionOk="0">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8" name="Google Shape;248;p30"/>
            <p:cNvSpPr/>
            <p:nvPr/>
          </p:nvSpPr>
          <p:spPr>
            <a:xfrm>
              <a:off x="1235707" y="2205536"/>
              <a:ext cx="1289086" cy="3888394"/>
            </a:xfrm>
            <a:custGeom>
              <a:avLst/>
              <a:gdLst/>
              <a:ahLst/>
              <a:cxnLst/>
              <a:rect l="l" t="t" r="r" b="b"/>
              <a:pathLst>
                <a:path w="1427033" h="4304494" extrusionOk="0">
                  <a:moveTo>
                    <a:pt x="1305229" y="73181"/>
                  </a:moveTo>
                  <a:cubicBezTo>
                    <a:pt x="1300550" y="82539"/>
                    <a:pt x="1291192" y="84878"/>
                    <a:pt x="1279495" y="87218"/>
                  </a:cubicBezTo>
                  <a:cubicBezTo>
                    <a:pt x="1176562" y="96575"/>
                    <a:pt x="680609" y="152721"/>
                    <a:pt x="673591" y="122309"/>
                  </a:cubicBezTo>
                  <a:cubicBezTo>
                    <a:pt x="666573" y="126988"/>
                    <a:pt x="652536" y="136345"/>
                    <a:pt x="638500" y="143363"/>
                  </a:cubicBezTo>
                  <a:cubicBezTo>
                    <a:pt x="470063" y="246297"/>
                    <a:pt x="306305" y="358588"/>
                    <a:pt x="109796" y="407715"/>
                  </a:cubicBezTo>
                  <a:cubicBezTo>
                    <a:pt x="88741" y="417073"/>
                    <a:pt x="98099" y="440467"/>
                    <a:pt x="91081" y="454503"/>
                  </a:cubicBezTo>
                  <a:cubicBezTo>
                    <a:pt x="84062" y="477897"/>
                    <a:pt x="79384" y="503631"/>
                    <a:pt x="91081" y="524685"/>
                  </a:cubicBezTo>
                  <a:cubicBezTo>
                    <a:pt x="112135" y="555097"/>
                    <a:pt x="95759" y="566794"/>
                    <a:pt x="74705" y="583170"/>
                  </a:cubicBezTo>
                  <a:cubicBezTo>
                    <a:pt x="41953" y="608904"/>
                    <a:pt x="32596" y="658031"/>
                    <a:pt x="55990" y="693122"/>
                  </a:cubicBezTo>
                  <a:cubicBezTo>
                    <a:pt x="67687" y="709498"/>
                    <a:pt x="81723" y="728213"/>
                    <a:pt x="95759" y="739910"/>
                  </a:cubicBezTo>
                  <a:cubicBezTo>
                    <a:pt x="119153" y="758625"/>
                    <a:pt x="121493" y="777340"/>
                    <a:pt x="123832" y="805413"/>
                  </a:cubicBezTo>
                  <a:cubicBezTo>
                    <a:pt x="126172" y="898989"/>
                    <a:pt x="84062" y="992565"/>
                    <a:pt x="116814" y="1086141"/>
                  </a:cubicBezTo>
                  <a:cubicBezTo>
                    <a:pt x="119153" y="1090820"/>
                    <a:pt x="116814" y="1095499"/>
                    <a:pt x="114475" y="1100177"/>
                  </a:cubicBezTo>
                  <a:cubicBezTo>
                    <a:pt x="91081" y="1186736"/>
                    <a:pt x="88741" y="1273293"/>
                    <a:pt x="114475" y="1359851"/>
                  </a:cubicBezTo>
                  <a:cubicBezTo>
                    <a:pt x="128511" y="1408978"/>
                    <a:pt x="119153" y="1458106"/>
                    <a:pt x="109796" y="1504894"/>
                  </a:cubicBezTo>
                  <a:cubicBezTo>
                    <a:pt x="93420" y="1577415"/>
                    <a:pt x="100438" y="1645258"/>
                    <a:pt x="133190" y="1713100"/>
                  </a:cubicBezTo>
                  <a:cubicBezTo>
                    <a:pt x="154244" y="1755209"/>
                    <a:pt x="163602" y="1799658"/>
                    <a:pt x="156584" y="1851125"/>
                  </a:cubicBezTo>
                  <a:cubicBezTo>
                    <a:pt x="149565" y="1909610"/>
                    <a:pt x="170620" y="1965755"/>
                    <a:pt x="186996" y="2021901"/>
                  </a:cubicBezTo>
                  <a:cubicBezTo>
                    <a:pt x="215069" y="2113137"/>
                    <a:pt x="203372" y="2213732"/>
                    <a:pt x="210390" y="2309647"/>
                  </a:cubicBezTo>
                  <a:cubicBezTo>
                    <a:pt x="210390" y="2316665"/>
                    <a:pt x="203372" y="2323683"/>
                    <a:pt x="198693" y="2333041"/>
                  </a:cubicBezTo>
                  <a:cubicBezTo>
                    <a:pt x="177638" y="2389187"/>
                    <a:pt x="161262" y="2442993"/>
                    <a:pt x="208050" y="2494460"/>
                  </a:cubicBezTo>
                  <a:cubicBezTo>
                    <a:pt x="219747" y="2506157"/>
                    <a:pt x="224426" y="2524872"/>
                    <a:pt x="215069" y="2545926"/>
                  </a:cubicBezTo>
                  <a:cubicBezTo>
                    <a:pt x="196353" y="2592714"/>
                    <a:pt x="203372" y="2646521"/>
                    <a:pt x="172959" y="2690969"/>
                  </a:cubicBezTo>
                  <a:cubicBezTo>
                    <a:pt x="170620" y="2693309"/>
                    <a:pt x="170620" y="2700327"/>
                    <a:pt x="172959" y="2705006"/>
                  </a:cubicBezTo>
                  <a:cubicBezTo>
                    <a:pt x="184656" y="2770509"/>
                    <a:pt x="177638" y="2838351"/>
                    <a:pt x="175299" y="2903855"/>
                  </a:cubicBezTo>
                  <a:cubicBezTo>
                    <a:pt x="170620" y="2985734"/>
                    <a:pt x="126172" y="3067612"/>
                    <a:pt x="161262" y="3151831"/>
                  </a:cubicBezTo>
                  <a:cubicBezTo>
                    <a:pt x="161262" y="3154170"/>
                    <a:pt x="161262" y="3158849"/>
                    <a:pt x="158923" y="3161188"/>
                  </a:cubicBezTo>
                  <a:cubicBezTo>
                    <a:pt x="144887" y="3245407"/>
                    <a:pt x="142547" y="3329625"/>
                    <a:pt x="149565" y="3413844"/>
                  </a:cubicBezTo>
                  <a:cubicBezTo>
                    <a:pt x="154244" y="3491044"/>
                    <a:pt x="151905" y="3570583"/>
                    <a:pt x="151905" y="3647784"/>
                  </a:cubicBezTo>
                  <a:cubicBezTo>
                    <a:pt x="151905" y="3769432"/>
                    <a:pt x="177638" y="3888742"/>
                    <a:pt x="194014" y="4008051"/>
                  </a:cubicBezTo>
                  <a:cubicBezTo>
                    <a:pt x="203372" y="4071215"/>
                    <a:pt x="236123" y="4129700"/>
                    <a:pt x="226766" y="4197542"/>
                  </a:cubicBezTo>
                  <a:cubicBezTo>
                    <a:pt x="219747" y="4237312"/>
                    <a:pt x="238463" y="4253688"/>
                    <a:pt x="275893" y="4256027"/>
                  </a:cubicBezTo>
                  <a:cubicBezTo>
                    <a:pt x="282911" y="4260706"/>
                    <a:pt x="292269" y="4263046"/>
                    <a:pt x="299287" y="4265385"/>
                  </a:cubicBezTo>
                  <a:cubicBezTo>
                    <a:pt x="325020" y="4270064"/>
                    <a:pt x="348414" y="4260706"/>
                    <a:pt x="374148" y="4256027"/>
                  </a:cubicBezTo>
                  <a:cubicBezTo>
                    <a:pt x="439651" y="4239652"/>
                    <a:pt x="505154" y="4232633"/>
                    <a:pt x="572997" y="4244330"/>
                  </a:cubicBezTo>
                  <a:cubicBezTo>
                    <a:pt x="589373" y="4241991"/>
                    <a:pt x="608088" y="4241991"/>
                    <a:pt x="624464" y="4234973"/>
                  </a:cubicBezTo>
                  <a:cubicBezTo>
                    <a:pt x="638500" y="4227955"/>
                    <a:pt x="638500" y="4211579"/>
                    <a:pt x="640839" y="4199882"/>
                  </a:cubicBezTo>
                  <a:cubicBezTo>
                    <a:pt x="657215" y="4089930"/>
                    <a:pt x="659555" y="3977639"/>
                    <a:pt x="636161" y="3872366"/>
                  </a:cubicBezTo>
                  <a:cubicBezTo>
                    <a:pt x="612767" y="3764754"/>
                    <a:pt x="619785" y="3657141"/>
                    <a:pt x="610427" y="3549529"/>
                  </a:cubicBezTo>
                  <a:cubicBezTo>
                    <a:pt x="608088" y="3521456"/>
                    <a:pt x="608088" y="3495723"/>
                    <a:pt x="605748" y="3467650"/>
                  </a:cubicBezTo>
                  <a:cubicBezTo>
                    <a:pt x="587033" y="3247746"/>
                    <a:pt x="575336" y="3025503"/>
                    <a:pt x="622124" y="2807939"/>
                  </a:cubicBezTo>
                  <a:cubicBezTo>
                    <a:pt x="647858" y="2693309"/>
                    <a:pt x="659555" y="2573999"/>
                    <a:pt x="666573" y="2457029"/>
                  </a:cubicBezTo>
                  <a:cubicBezTo>
                    <a:pt x="673591" y="2307308"/>
                    <a:pt x="687627" y="2155247"/>
                    <a:pt x="696985" y="2005525"/>
                  </a:cubicBezTo>
                  <a:cubicBezTo>
                    <a:pt x="704003" y="1888555"/>
                    <a:pt x="750791" y="1642918"/>
                    <a:pt x="795240" y="1537645"/>
                  </a:cubicBezTo>
                  <a:cubicBezTo>
                    <a:pt x="790561" y="1539985"/>
                    <a:pt x="783543" y="1699064"/>
                    <a:pt x="771846" y="1766906"/>
                  </a:cubicBezTo>
                  <a:cubicBezTo>
                    <a:pt x="760149" y="1846446"/>
                    <a:pt x="750791" y="1900252"/>
                    <a:pt x="746112" y="1977452"/>
                  </a:cubicBezTo>
                  <a:cubicBezTo>
                    <a:pt x="769506" y="2047634"/>
                    <a:pt x="767167" y="2134192"/>
                    <a:pt x="769506" y="2209053"/>
                  </a:cubicBezTo>
                  <a:cubicBezTo>
                    <a:pt x="769506" y="2251162"/>
                    <a:pt x="776524" y="2293271"/>
                    <a:pt x="785882" y="2335380"/>
                  </a:cubicBezTo>
                  <a:cubicBezTo>
                    <a:pt x="811615" y="2459369"/>
                    <a:pt x="809276" y="2590375"/>
                    <a:pt x="795240" y="2714363"/>
                  </a:cubicBezTo>
                  <a:cubicBezTo>
                    <a:pt x="781203" y="2847709"/>
                    <a:pt x="755470" y="2981055"/>
                    <a:pt x="748452" y="3114400"/>
                  </a:cubicBezTo>
                  <a:cubicBezTo>
                    <a:pt x="739094" y="3292195"/>
                    <a:pt x="732076" y="3469989"/>
                    <a:pt x="755470" y="3647784"/>
                  </a:cubicBezTo>
                  <a:cubicBezTo>
                    <a:pt x="760149" y="3687553"/>
                    <a:pt x="769506" y="3732002"/>
                    <a:pt x="757809" y="3769432"/>
                  </a:cubicBezTo>
                  <a:cubicBezTo>
                    <a:pt x="729736" y="3865348"/>
                    <a:pt x="748452" y="3958924"/>
                    <a:pt x="760149" y="4052500"/>
                  </a:cubicBezTo>
                  <a:cubicBezTo>
                    <a:pt x="764827" y="4096948"/>
                    <a:pt x="748452" y="4141397"/>
                    <a:pt x="767167" y="4185845"/>
                  </a:cubicBezTo>
                  <a:cubicBezTo>
                    <a:pt x="774185" y="4195203"/>
                    <a:pt x="781203" y="4204561"/>
                    <a:pt x="792900" y="4206900"/>
                  </a:cubicBezTo>
                  <a:cubicBezTo>
                    <a:pt x="877119" y="4213918"/>
                    <a:pt x="961337" y="4211579"/>
                    <a:pt x="1045555" y="4211579"/>
                  </a:cubicBezTo>
                  <a:cubicBezTo>
                    <a:pt x="1104040" y="4211579"/>
                    <a:pt x="1160186" y="4192864"/>
                    <a:pt x="1197616" y="4143736"/>
                  </a:cubicBezTo>
                  <a:cubicBezTo>
                    <a:pt x="1213992" y="4122682"/>
                    <a:pt x="1202295" y="4094609"/>
                    <a:pt x="1211653" y="4071215"/>
                  </a:cubicBezTo>
                  <a:cubicBezTo>
                    <a:pt x="1204635" y="4010390"/>
                    <a:pt x="1199956" y="3947227"/>
                    <a:pt x="1185919" y="3888742"/>
                  </a:cubicBezTo>
                  <a:cubicBezTo>
                    <a:pt x="1176562" y="3844293"/>
                    <a:pt x="1169544" y="3804523"/>
                    <a:pt x="1171883" y="3757735"/>
                  </a:cubicBezTo>
                  <a:cubicBezTo>
                    <a:pt x="1174222" y="3708608"/>
                    <a:pt x="1192938" y="3657141"/>
                    <a:pt x="1174222" y="3610353"/>
                  </a:cubicBezTo>
                  <a:cubicBezTo>
                    <a:pt x="1146150" y="3542511"/>
                    <a:pt x="1146150" y="3472329"/>
                    <a:pt x="1157847" y="3404486"/>
                  </a:cubicBezTo>
                  <a:cubicBezTo>
                    <a:pt x="1183580" y="3268801"/>
                    <a:pt x="1171883" y="3128437"/>
                    <a:pt x="1195277" y="2992752"/>
                  </a:cubicBezTo>
                  <a:cubicBezTo>
                    <a:pt x="1209313" y="2908533"/>
                    <a:pt x="1206974" y="2824315"/>
                    <a:pt x="1258441" y="2751794"/>
                  </a:cubicBezTo>
                  <a:cubicBezTo>
                    <a:pt x="1277156" y="2726060"/>
                    <a:pt x="1277156" y="2688630"/>
                    <a:pt x="1274817" y="2655878"/>
                  </a:cubicBezTo>
                  <a:cubicBezTo>
                    <a:pt x="1272477" y="2630145"/>
                    <a:pt x="1272477" y="2604411"/>
                    <a:pt x="1274817" y="2578678"/>
                  </a:cubicBezTo>
                  <a:cubicBezTo>
                    <a:pt x="1286514" y="2454690"/>
                    <a:pt x="1312247" y="2333041"/>
                    <a:pt x="1302889" y="2209053"/>
                  </a:cubicBezTo>
                  <a:cubicBezTo>
                    <a:pt x="1302889" y="2204374"/>
                    <a:pt x="1302889" y="2199695"/>
                    <a:pt x="1302889" y="2192677"/>
                  </a:cubicBezTo>
                  <a:cubicBezTo>
                    <a:pt x="1298211" y="2012543"/>
                    <a:pt x="1319265" y="1832410"/>
                    <a:pt x="1314586" y="1649936"/>
                  </a:cubicBezTo>
                  <a:cubicBezTo>
                    <a:pt x="1307568" y="1392602"/>
                    <a:pt x="1258441" y="1142287"/>
                    <a:pt x="1181241" y="898989"/>
                  </a:cubicBezTo>
                  <a:cubicBezTo>
                    <a:pt x="1167204" y="891971"/>
                    <a:pt x="1190598" y="770322"/>
                    <a:pt x="1202295" y="714177"/>
                  </a:cubicBezTo>
                  <a:cubicBezTo>
                    <a:pt x="1216332" y="639316"/>
                    <a:pt x="1216332" y="555097"/>
                    <a:pt x="1190598" y="475558"/>
                  </a:cubicBezTo>
                  <a:cubicBezTo>
                    <a:pt x="1230368" y="470879"/>
                    <a:pt x="1272477" y="487255"/>
                    <a:pt x="1302889" y="452164"/>
                  </a:cubicBezTo>
                  <a:cubicBezTo>
                    <a:pt x="1305229" y="442806"/>
                    <a:pt x="1300550" y="438128"/>
                    <a:pt x="1293532" y="435788"/>
                  </a:cubicBezTo>
                  <a:cubicBezTo>
                    <a:pt x="1286514" y="433449"/>
                    <a:pt x="1279495" y="433449"/>
                    <a:pt x="1272477" y="435788"/>
                  </a:cubicBezTo>
                  <a:cubicBezTo>
                    <a:pt x="1204635" y="442806"/>
                    <a:pt x="1195277" y="435788"/>
                    <a:pt x="1178901" y="367946"/>
                  </a:cubicBezTo>
                  <a:cubicBezTo>
                    <a:pt x="1174222" y="349230"/>
                    <a:pt x="1171883" y="332855"/>
                    <a:pt x="1169544" y="314139"/>
                  </a:cubicBezTo>
                  <a:cubicBezTo>
                    <a:pt x="1167204" y="288406"/>
                    <a:pt x="1157847" y="260333"/>
                    <a:pt x="1176562" y="236939"/>
                  </a:cubicBezTo>
                  <a:cubicBezTo>
                    <a:pt x="1213992" y="192491"/>
                    <a:pt x="1256101" y="159739"/>
                    <a:pt x="1314586" y="150382"/>
                  </a:cubicBezTo>
                  <a:cubicBezTo>
                    <a:pt x="1380090" y="141024"/>
                    <a:pt x="1384768" y="136345"/>
                    <a:pt x="1354356" y="77860"/>
                  </a:cubicBezTo>
                  <a:cubicBezTo>
                    <a:pt x="1363714" y="70842"/>
                    <a:pt x="1373071" y="75521"/>
                    <a:pt x="1382429" y="73181"/>
                  </a:cubicBezTo>
                  <a:cubicBezTo>
                    <a:pt x="1387108" y="70842"/>
                    <a:pt x="1391787" y="68503"/>
                    <a:pt x="1394126" y="63824"/>
                  </a:cubicBezTo>
                  <a:cubicBezTo>
                    <a:pt x="1363714" y="42769"/>
                    <a:pt x="1330962" y="26393"/>
                    <a:pt x="1305229" y="73181"/>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9" name="Google Shape;249;p30"/>
            <p:cNvSpPr/>
            <p:nvPr/>
          </p:nvSpPr>
          <p:spPr>
            <a:xfrm>
              <a:off x="1870706" y="5880287"/>
              <a:ext cx="929833" cy="486049"/>
            </a:xfrm>
            <a:custGeom>
              <a:avLst/>
              <a:gdLst/>
              <a:ahLst/>
              <a:cxnLst/>
              <a:rect l="l" t="t" r="r" b="b"/>
              <a:pathLst>
                <a:path w="1029335" h="538061" extrusionOk="0">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0" name="Google Shape;250;p30"/>
            <p:cNvSpPr/>
            <p:nvPr/>
          </p:nvSpPr>
          <p:spPr>
            <a:xfrm>
              <a:off x="1518804" y="372794"/>
              <a:ext cx="697375" cy="591712"/>
            </a:xfrm>
            <a:custGeom>
              <a:avLst/>
              <a:gdLst/>
              <a:ahLst/>
              <a:cxnLst/>
              <a:rect l="l" t="t" r="r" b="b"/>
              <a:pathLst>
                <a:path w="772001" h="655031" extrusionOk="0">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 name="Google Shape;251;p30"/>
            <p:cNvSpPr/>
            <p:nvPr/>
          </p:nvSpPr>
          <p:spPr>
            <a:xfrm>
              <a:off x="1389934" y="5990176"/>
              <a:ext cx="443784" cy="528315"/>
            </a:xfrm>
            <a:custGeom>
              <a:avLst/>
              <a:gdLst/>
              <a:ahLst/>
              <a:cxnLst/>
              <a:rect l="l" t="t" r="r" b="b"/>
              <a:pathLst>
                <a:path w="491273" h="584849" extrusionOk="0">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 name="Google Shape;252;p30"/>
            <p:cNvSpPr/>
            <p:nvPr/>
          </p:nvSpPr>
          <p:spPr>
            <a:xfrm>
              <a:off x="988313" y="705022"/>
              <a:ext cx="1914616" cy="1929923"/>
            </a:xfrm>
            <a:custGeom>
              <a:avLst/>
              <a:gdLst/>
              <a:ahLst/>
              <a:cxnLst/>
              <a:rect l="l" t="t" r="r" b="b"/>
              <a:pathLst>
                <a:path w="1914616" h="1929923" extrusionOk="0">
                  <a:moveTo>
                    <a:pt x="1895064" y="1476543"/>
                  </a:moveTo>
                  <a:lnTo>
                    <a:pt x="1912499" y="1486317"/>
                  </a:lnTo>
                  <a:cubicBezTo>
                    <a:pt x="1920952" y="1503222"/>
                    <a:pt x="1901932" y="1507449"/>
                    <a:pt x="1893480" y="1518016"/>
                  </a:cubicBezTo>
                  <a:cubicBezTo>
                    <a:pt x="1802609" y="1613112"/>
                    <a:pt x="1696946" y="1691303"/>
                    <a:pt x="1597623" y="1777947"/>
                  </a:cubicBezTo>
                  <a:cubicBezTo>
                    <a:pt x="1542678" y="1826552"/>
                    <a:pt x="1479280" y="1864591"/>
                    <a:pt x="1415882" y="1902629"/>
                  </a:cubicBezTo>
                  <a:cubicBezTo>
                    <a:pt x="1335579" y="1921649"/>
                    <a:pt x="1318673" y="1911083"/>
                    <a:pt x="1299653" y="1832892"/>
                  </a:cubicBezTo>
                  <a:cubicBezTo>
                    <a:pt x="1270068" y="1710323"/>
                    <a:pt x="1322899" y="1638472"/>
                    <a:pt x="1453921" y="1627905"/>
                  </a:cubicBezTo>
                  <a:cubicBezTo>
                    <a:pt x="1464487" y="1627905"/>
                    <a:pt x="1475054" y="1627905"/>
                    <a:pt x="1481394" y="1617339"/>
                  </a:cubicBezTo>
                  <a:cubicBezTo>
                    <a:pt x="1485620" y="1608886"/>
                    <a:pt x="1479280" y="1604660"/>
                    <a:pt x="1472941" y="1598319"/>
                  </a:cubicBezTo>
                  <a:cubicBezTo>
                    <a:pt x="1462374" y="1585640"/>
                    <a:pt x="1432788" y="1583527"/>
                    <a:pt x="1441242" y="1564507"/>
                  </a:cubicBezTo>
                  <a:cubicBezTo>
                    <a:pt x="1451808" y="1543375"/>
                    <a:pt x="1477167" y="1556054"/>
                    <a:pt x="1496186" y="1560281"/>
                  </a:cubicBezTo>
                  <a:cubicBezTo>
                    <a:pt x="1515206" y="1568734"/>
                    <a:pt x="1536338" y="1570847"/>
                    <a:pt x="1553244" y="1583527"/>
                  </a:cubicBezTo>
                  <a:cubicBezTo>
                    <a:pt x="1563811" y="1566620"/>
                    <a:pt x="1536338" y="1556054"/>
                    <a:pt x="1553244" y="1541262"/>
                  </a:cubicBezTo>
                  <a:cubicBezTo>
                    <a:pt x="1572264" y="1520129"/>
                    <a:pt x="1589170" y="1526469"/>
                    <a:pt x="1606076" y="1541262"/>
                  </a:cubicBezTo>
                  <a:cubicBezTo>
                    <a:pt x="1642001" y="1589867"/>
                    <a:pt x="1618736" y="1597569"/>
                    <a:pt x="1715007" y="1529154"/>
                  </a:cubicBezTo>
                  <a:cubicBezTo>
                    <a:pt x="1743824" y="1568556"/>
                    <a:pt x="1732092" y="1565690"/>
                    <a:pt x="1800299" y="1520899"/>
                  </a:cubicBezTo>
                  <a:cubicBezTo>
                    <a:pt x="1808751" y="1533578"/>
                    <a:pt x="1855440" y="1494770"/>
                    <a:pt x="1874460" y="1477864"/>
                  </a:cubicBezTo>
                  <a:cubicBezTo>
                    <a:pt x="1880800" y="1479977"/>
                    <a:pt x="1888196" y="1477335"/>
                    <a:pt x="1895064" y="1476543"/>
                  </a:cubicBezTo>
                  <a:close/>
                  <a:moveTo>
                    <a:pt x="1244180" y="1396504"/>
                  </a:moveTo>
                  <a:cubicBezTo>
                    <a:pt x="1304408" y="1400202"/>
                    <a:pt x="1363051" y="1412353"/>
                    <a:pt x="1430676" y="1431372"/>
                  </a:cubicBezTo>
                  <a:cubicBezTo>
                    <a:pt x="1437015" y="1433485"/>
                    <a:pt x="1443355" y="1433485"/>
                    <a:pt x="1443355" y="1441939"/>
                  </a:cubicBezTo>
                  <a:cubicBezTo>
                    <a:pt x="1445468" y="1452505"/>
                    <a:pt x="1437015" y="1454618"/>
                    <a:pt x="1428562" y="1456732"/>
                  </a:cubicBezTo>
                  <a:cubicBezTo>
                    <a:pt x="1407429" y="1465184"/>
                    <a:pt x="1388411" y="1473638"/>
                    <a:pt x="1363051" y="1463072"/>
                  </a:cubicBezTo>
                  <a:cubicBezTo>
                    <a:pt x="1339805" y="1452505"/>
                    <a:pt x="1312333" y="1454618"/>
                    <a:pt x="1286973" y="1450392"/>
                  </a:cubicBezTo>
                  <a:cubicBezTo>
                    <a:pt x="1261615" y="1439826"/>
                    <a:pt x="1227802" y="1437712"/>
                    <a:pt x="1198217" y="1446166"/>
                  </a:cubicBezTo>
                  <a:cubicBezTo>
                    <a:pt x="1227802" y="1450392"/>
                    <a:pt x="1267955" y="1454618"/>
                    <a:pt x="1286973" y="1467298"/>
                  </a:cubicBezTo>
                  <a:cubicBezTo>
                    <a:pt x="1289087" y="1509563"/>
                    <a:pt x="1257388" y="1492658"/>
                    <a:pt x="1240482" y="1496883"/>
                  </a:cubicBezTo>
                  <a:cubicBezTo>
                    <a:pt x="1213009" y="1490544"/>
                    <a:pt x="1170744" y="1482091"/>
                    <a:pt x="1147498" y="1486317"/>
                  </a:cubicBezTo>
                  <a:cubicBezTo>
                    <a:pt x="1134819" y="1490544"/>
                    <a:pt x="1115800" y="1492658"/>
                    <a:pt x="1109460" y="1494770"/>
                  </a:cubicBezTo>
                  <a:cubicBezTo>
                    <a:pt x="1115800" y="1496883"/>
                    <a:pt x="1132705" y="1498997"/>
                    <a:pt x="1147498" y="1496883"/>
                  </a:cubicBezTo>
                  <a:cubicBezTo>
                    <a:pt x="1181310" y="1492658"/>
                    <a:pt x="1202443" y="1494770"/>
                    <a:pt x="1210896" y="1513790"/>
                  </a:cubicBezTo>
                  <a:cubicBezTo>
                    <a:pt x="1166518" y="1530696"/>
                    <a:pt x="1115800" y="1524356"/>
                    <a:pt x="1073535" y="1551829"/>
                  </a:cubicBezTo>
                  <a:cubicBezTo>
                    <a:pt x="1014363" y="1562395"/>
                    <a:pt x="957305" y="1572961"/>
                    <a:pt x="898134" y="1581414"/>
                  </a:cubicBezTo>
                  <a:cubicBezTo>
                    <a:pt x="881228" y="1583528"/>
                    <a:pt x="870662" y="1591980"/>
                    <a:pt x="862209" y="1606773"/>
                  </a:cubicBezTo>
                  <a:cubicBezTo>
                    <a:pt x="857982" y="1613113"/>
                    <a:pt x="832624" y="1625793"/>
                    <a:pt x="813604" y="1638472"/>
                  </a:cubicBezTo>
                  <a:lnTo>
                    <a:pt x="678355" y="1720889"/>
                  </a:lnTo>
                  <a:cubicBezTo>
                    <a:pt x="572693" y="1788513"/>
                    <a:pt x="467030" y="1839232"/>
                    <a:pt x="342348" y="1870931"/>
                  </a:cubicBezTo>
                  <a:cubicBezTo>
                    <a:pt x="333894" y="1873043"/>
                    <a:pt x="228231" y="1887837"/>
                    <a:pt x="156381" y="1917423"/>
                  </a:cubicBezTo>
                  <a:cubicBezTo>
                    <a:pt x="118343" y="1934328"/>
                    <a:pt x="84530" y="1936441"/>
                    <a:pt x="57058" y="1908969"/>
                  </a:cubicBezTo>
                  <a:cubicBezTo>
                    <a:pt x="29586" y="1879384"/>
                    <a:pt x="14793" y="1851911"/>
                    <a:pt x="0" y="1809646"/>
                  </a:cubicBezTo>
                  <a:cubicBezTo>
                    <a:pt x="69738" y="1750475"/>
                    <a:pt x="57058" y="1731456"/>
                    <a:pt x="112003" y="1691303"/>
                  </a:cubicBezTo>
                  <a:cubicBezTo>
                    <a:pt x="293743" y="1579301"/>
                    <a:pt x="369820" y="1600433"/>
                    <a:pt x="416312" y="1598320"/>
                  </a:cubicBezTo>
                  <a:cubicBezTo>
                    <a:pt x="469143" y="1591980"/>
                    <a:pt x="530428" y="1591980"/>
                    <a:pt x="608618" y="1566621"/>
                  </a:cubicBezTo>
                  <a:cubicBezTo>
                    <a:pt x="712168" y="1534922"/>
                    <a:pt x="762885" y="1532809"/>
                    <a:pt x="836849" y="1511676"/>
                  </a:cubicBezTo>
                  <a:cubicBezTo>
                    <a:pt x="934060" y="1486317"/>
                    <a:pt x="982665" y="1439826"/>
                    <a:pt x="1048175" y="1412353"/>
                  </a:cubicBezTo>
                  <a:cubicBezTo>
                    <a:pt x="1122139" y="1397560"/>
                    <a:pt x="1183952" y="1392805"/>
                    <a:pt x="1244180" y="1396504"/>
                  </a:cubicBezTo>
                  <a:close/>
                  <a:moveTo>
                    <a:pt x="946179" y="991"/>
                  </a:moveTo>
                  <a:cubicBezTo>
                    <a:pt x="959024" y="3105"/>
                    <a:pt x="971571" y="8652"/>
                    <a:pt x="982666" y="18162"/>
                  </a:cubicBezTo>
                  <a:cubicBezTo>
                    <a:pt x="1031271" y="51974"/>
                    <a:pt x="1096782" y="60427"/>
                    <a:pt x="1151726" y="70993"/>
                  </a:cubicBezTo>
                  <a:cubicBezTo>
                    <a:pt x="1153840" y="90013"/>
                    <a:pt x="1155953" y="98466"/>
                    <a:pt x="1155953" y="111145"/>
                  </a:cubicBezTo>
                  <a:lnTo>
                    <a:pt x="1155953" y="208355"/>
                  </a:lnTo>
                  <a:cubicBezTo>
                    <a:pt x="1122141" y="261186"/>
                    <a:pt x="1115801" y="307678"/>
                    <a:pt x="1117914" y="373189"/>
                  </a:cubicBezTo>
                  <a:cubicBezTo>
                    <a:pt x="1120027" y="417568"/>
                    <a:pt x="1098895" y="459833"/>
                    <a:pt x="1067196" y="493645"/>
                  </a:cubicBezTo>
                  <a:cubicBezTo>
                    <a:pt x="1048177" y="514777"/>
                    <a:pt x="1033384" y="529570"/>
                    <a:pt x="1016478" y="563382"/>
                  </a:cubicBezTo>
                  <a:cubicBezTo>
                    <a:pt x="1005912" y="586628"/>
                    <a:pt x="999572" y="605647"/>
                    <a:pt x="989006" y="624667"/>
                  </a:cubicBezTo>
                  <a:cubicBezTo>
                    <a:pt x="983723" y="638403"/>
                    <a:pt x="975269" y="644743"/>
                    <a:pt x="965495" y="646328"/>
                  </a:cubicBezTo>
                  <a:lnTo>
                    <a:pt x="959415" y="645000"/>
                  </a:lnTo>
                  <a:lnTo>
                    <a:pt x="880948" y="615551"/>
                  </a:lnTo>
                  <a:lnTo>
                    <a:pt x="856567" y="604576"/>
                  </a:lnTo>
                  <a:lnTo>
                    <a:pt x="773453" y="559156"/>
                  </a:lnTo>
                  <a:cubicBezTo>
                    <a:pt x="792472" y="576062"/>
                    <a:pt x="818360" y="588213"/>
                    <a:pt x="846625" y="600101"/>
                  </a:cubicBezTo>
                  <a:lnTo>
                    <a:pt x="856567" y="604576"/>
                  </a:lnTo>
                  <a:lnTo>
                    <a:pt x="867229" y="610403"/>
                  </a:lnTo>
                  <a:lnTo>
                    <a:pt x="880948" y="615551"/>
                  </a:lnTo>
                  <a:lnTo>
                    <a:pt x="934060" y="639460"/>
                  </a:lnTo>
                  <a:lnTo>
                    <a:pt x="959415" y="645000"/>
                  </a:lnTo>
                  <a:lnTo>
                    <a:pt x="978439" y="652139"/>
                  </a:lnTo>
                  <a:cubicBezTo>
                    <a:pt x="982666" y="654253"/>
                    <a:pt x="984779" y="658479"/>
                    <a:pt x="984779" y="662705"/>
                  </a:cubicBezTo>
                  <a:cubicBezTo>
                    <a:pt x="1001685" y="751463"/>
                    <a:pt x="965759" y="831766"/>
                    <a:pt x="955193" y="918410"/>
                  </a:cubicBezTo>
                  <a:cubicBezTo>
                    <a:pt x="953080" y="943769"/>
                    <a:pt x="944627" y="969128"/>
                    <a:pt x="938287" y="994487"/>
                  </a:cubicBezTo>
                  <a:cubicBezTo>
                    <a:pt x="925608" y="1002941"/>
                    <a:pt x="944627" y="1026186"/>
                    <a:pt x="921381" y="1030413"/>
                  </a:cubicBezTo>
                  <a:cubicBezTo>
                    <a:pt x="879116" y="943769"/>
                    <a:pt x="813605" y="871918"/>
                    <a:pt x="754433" y="797954"/>
                  </a:cubicBezTo>
                  <a:cubicBezTo>
                    <a:pt x="729075" y="768368"/>
                    <a:pt x="688922" y="749350"/>
                    <a:pt x="655111" y="728217"/>
                  </a:cubicBezTo>
                  <a:cubicBezTo>
                    <a:pt x="574806" y="677498"/>
                    <a:pt x="547334" y="595081"/>
                    <a:pt x="579033" y="508438"/>
                  </a:cubicBezTo>
                  <a:cubicBezTo>
                    <a:pt x="602279" y="451380"/>
                    <a:pt x="605945" y="374057"/>
                    <a:pt x="616511" y="312772"/>
                  </a:cubicBezTo>
                  <a:cubicBezTo>
                    <a:pt x="641870" y="325451"/>
                    <a:pt x="669903" y="366849"/>
                    <a:pt x="699489" y="333037"/>
                  </a:cubicBezTo>
                  <a:cubicBezTo>
                    <a:pt x="640318" y="333037"/>
                    <a:pt x="629751" y="320357"/>
                    <a:pt x="614958" y="265413"/>
                  </a:cubicBezTo>
                  <a:cubicBezTo>
                    <a:pt x="608619" y="242168"/>
                    <a:pt x="591712" y="225188"/>
                    <a:pt x="585372" y="197789"/>
                  </a:cubicBezTo>
                  <a:cubicBezTo>
                    <a:pt x="579033" y="170389"/>
                    <a:pt x="553673" y="130598"/>
                    <a:pt x="576920" y="101013"/>
                  </a:cubicBezTo>
                  <a:cubicBezTo>
                    <a:pt x="644544" y="98899"/>
                    <a:pt x="705828" y="136505"/>
                    <a:pt x="710055" y="229487"/>
                  </a:cubicBezTo>
                  <a:cubicBezTo>
                    <a:pt x="739641" y="212582"/>
                    <a:pt x="739641" y="185109"/>
                    <a:pt x="737527" y="157637"/>
                  </a:cubicBezTo>
                  <a:cubicBezTo>
                    <a:pt x="735414" y="128051"/>
                    <a:pt x="741754" y="109032"/>
                    <a:pt x="777680" y="115372"/>
                  </a:cubicBezTo>
                  <a:cubicBezTo>
                    <a:pt x="822058" y="123824"/>
                    <a:pt x="841077" y="96352"/>
                    <a:pt x="853757" y="60427"/>
                  </a:cubicBezTo>
                  <a:cubicBezTo>
                    <a:pt x="866436" y="19218"/>
                    <a:pt x="907645" y="-5348"/>
                    <a:pt x="946179" y="991"/>
                  </a:cubicBezTo>
                  <a:close/>
                </a:path>
              </a:pathLst>
            </a:custGeom>
            <a:solidFill>
              <a:srgbClr val="FECBA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53" name="Google Shape;253;p30"/>
            <p:cNvGrpSpPr/>
            <p:nvPr/>
          </p:nvGrpSpPr>
          <p:grpSpPr>
            <a:xfrm>
              <a:off x="1314163" y="2864343"/>
              <a:ext cx="1013391" cy="285088"/>
              <a:chOff x="8963351" y="2835327"/>
              <a:chExt cx="1121835" cy="315595"/>
            </a:xfrm>
          </p:grpSpPr>
          <p:sp>
            <p:nvSpPr>
              <p:cNvPr id="254" name="Google Shape;254;p30"/>
              <p:cNvSpPr/>
              <p:nvPr/>
            </p:nvSpPr>
            <p:spPr>
              <a:xfrm>
                <a:off x="9991610" y="2901191"/>
                <a:ext cx="93576" cy="163758"/>
              </a:xfrm>
              <a:custGeom>
                <a:avLst/>
                <a:gdLst/>
                <a:ahLst/>
                <a:cxnLst/>
                <a:rect l="l" t="t" r="r" b="b"/>
                <a:pathLst>
                  <a:path w="93575" h="163757" extrusionOk="0">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 name="Google Shape;255;p30"/>
              <p:cNvSpPr/>
              <p:nvPr/>
            </p:nvSpPr>
            <p:spPr>
              <a:xfrm>
                <a:off x="9071658" y="2854204"/>
                <a:ext cx="444486" cy="257334"/>
              </a:xfrm>
              <a:custGeom>
                <a:avLst/>
                <a:gdLst/>
                <a:ahLst/>
                <a:cxnLst/>
                <a:rect l="l" t="t" r="r" b="b"/>
                <a:pathLst>
                  <a:path w="444485" h="257333" extrusionOk="0">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 name="Google Shape;256;p30"/>
              <p:cNvSpPr/>
              <p:nvPr/>
            </p:nvSpPr>
            <p:spPr>
              <a:xfrm>
                <a:off x="9480134" y="2950191"/>
                <a:ext cx="257334" cy="187152"/>
              </a:xfrm>
              <a:custGeom>
                <a:avLst/>
                <a:gdLst/>
                <a:ahLst/>
                <a:cxnLst/>
                <a:rect l="l" t="t" r="r" b="b"/>
                <a:pathLst>
                  <a:path w="257333" h="187151" extrusionOk="0">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7" name="Google Shape;257;p30"/>
              <p:cNvSpPr/>
              <p:nvPr/>
            </p:nvSpPr>
            <p:spPr>
              <a:xfrm>
                <a:off x="9682317" y="2963770"/>
                <a:ext cx="280728" cy="187152"/>
              </a:xfrm>
              <a:custGeom>
                <a:avLst/>
                <a:gdLst/>
                <a:ahLst/>
                <a:cxnLst/>
                <a:rect l="l" t="t" r="r" b="b"/>
                <a:pathLst>
                  <a:path w="280727" h="187151" extrusionOk="0">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8" name="Google Shape;258;p30"/>
              <p:cNvSpPr/>
              <p:nvPr/>
            </p:nvSpPr>
            <p:spPr>
              <a:xfrm>
                <a:off x="8963351" y="2835327"/>
                <a:ext cx="140364" cy="187152"/>
              </a:xfrm>
              <a:custGeom>
                <a:avLst/>
                <a:gdLst/>
                <a:ahLst/>
                <a:cxnLst/>
                <a:rect l="l" t="t" r="r" b="b"/>
                <a:pathLst>
                  <a:path w="140363" h="187151" extrusionOk="0">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9" name="Google Shape;259;p30"/>
              <p:cNvSpPr/>
              <p:nvPr/>
            </p:nvSpPr>
            <p:spPr>
              <a:xfrm>
                <a:off x="9892135" y="2926594"/>
                <a:ext cx="163758" cy="187152"/>
              </a:xfrm>
              <a:custGeom>
                <a:avLst/>
                <a:gdLst/>
                <a:ahLst/>
                <a:cxnLst/>
                <a:rect l="l" t="t" r="r" b="b"/>
                <a:pathLst>
                  <a:path w="163757" h="187151" extrusionOk="0">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60" name="Google Shape;260;p30"/>
            <p:cNvSpPr/>
            <p:nvPr/>
          </p:nvSpPr>
          <p:spPr>
            <a:xfrm>
              <a:off x="1909694" y="1707401"/>
              <a:ext cx="217666" cy="1291202"/>
            </a:xfrm>
            <a:custGeom>
              <a:avLst/>
              <a:gdLst/>
              <a:ahLst/>
              <a:cxnLst/>
              <a:rect l="l" t="t" r="r" b="b"/>
              <a:pathLst>
                <a:path w="217666" h="1291202" extrusionOk="0">
                  <a:moveTo>
                    <a:pt x="200760" y="1217238"/>
                  </a:moveTo>
                  <a:cubicBezTo>
                    <a:pt x="209213" y="1215124"/>
                    <a:pt x="215553" y="1221464"/>
                    <a:pt x="217666" y="1232030"/>
                  </a:cubicBezTo>
                  <a:cubicBezTo>
                    <a:pt x="217666" y="1242597"/>
                    <a:pt x="213440" y="1248937"/>
                    <a:pt x="202873" y="1251050"/>
                  </a:cubicBezTo>
                  <a:cubicBezTo>
                    <a:pt x="192307" y="1251050"/>
                    <a:pt x="185967" y="1244710"/>
                    <a:pt x="183853" y="1236257"/>
                  </a:cubicBezTo>
                  <a:cubicBezTo>
                    <a:pt x="183853" y="1225691"/>
                    <a:pt x="190194" y="1219351"/>
                    <a:pt x="200760" y="1217238"/>
                  </a:cubicBezTo>
                  <a:close/>
                  <a:moveTo>
                    <a:pt x="188082" y="929834"/>
                  </a:moveTo>
                  <a:cubicBezTo>
                    <a:pt x="198648" y="931948"/>
                    <a:pt x="207101" y="940401"/>
                    <a:pt x="204988" y="950967"/>
                  </a:cubicBezTo>
                  <a:cubicBezTo>
                    <a:pt x="204988" y="963647"/>
                    <a:pt x="196534" y="974214"/>
                    <a:pt x="181742" y="969987"/>
                  </a:cubicBezTo>
                  <a:cubicBezTo>
                    <a:pt x="169062" y="967873"/>
                    <a:pt x="164835" y="957307"/>
                    <a:pt x="166949" y="946740"/>
                  </a:cubicBezTo>
                  <a:cubicBezTo>
                    <a:pt x="169062" y="936174"/>
                    <a:pt x="175401" y="929834"/>
                    <a:pt x="188082" y="929834"/>
                  </a:cubicBezTo>
                  <a:close/>
                  <a:moveTo>
                    <a:pt x="128909" y="657225"/>
                  </a:moveTo>
                  <a:cubicBezTo>
                    <a:pt x="137362" y="659338"/>
                    <a:pt x="143702" y="665678"/>
                    <a:pt x="141589" y="674131"/>
                  </a:cubicBezTo>
                  <a:cubicBezTo>
                    <a:pt x="141589" y="684697"/>
                    <a:pt x="135249" y="691037"/>
                    <a:pt x="124682" y="691037"/>
                  </a:cubicBezTo>
                  <a:cubicBezTo>
                    <a:pt x="114116" y="688924"/>
                    <a:pt x="107776" y="684697"/>
                    <a:pt x="109890" y="672017"/>
                  </a:cubicBezTo>
                  <a:cubicBezTo>
                    <a:pt x="112003" y="661451"/>
                    <a:pt x="118343" y="655111"/>
                    <a:pt x="128909" y="657225"/>
                  </a:cubicBezTo>
                  <a:close/>
                  <a:moveTo>
                    <a:pt x="69737" y="623411"/>
                  </a:moveTo>
                  <a:cubicBezTo>
                    <a:pt x="86644" y="623411"/>
                    <a:pt x="86644" y="636091"/>
                    <a:pt x="88757" y="648770"/>
                  </a:cubicBezTo>
                  <a:cubicBezTo>
                    <a:pt x="103550" y="707942"/>
                    <a:pt x="122569" y="765000"/>
                    <a:pt x="120456" y="828398"/>
                  </a:cubicBezTo>
                  <a:cubicBezTo>
                    <a:pt x="118343" y="879116"/>
                    <a:pt x="139476" y="931948"/>
                    <a:pt x="164834" y="980552"/>
                  </a:cubicBezTo>
                  <a:cubicBezTo>
                    <a:pt x="204987" y="1058743"/>
                    <a:pt x="224007" y="1136933"/>
                    <a:pt x="173288" y="1219351"/>
                  </a:cubicBezTo>
                  <a:cubicBezTo>
                    <a:pt x="160608" y="1240483"/>
                    <a:pt x="156382" y="1267956"/>
                    <a:pt x="147928" y="1291202"/>
                  </a:cubicBezTo>
                  <a:cubicBezTo>
                    <a:pt x="143702" y="1291202"/>
                    <a:pt x="141589" y="1289088"/>
                    <a:pt x="137362" y="1289088"/>
                  </a:cubicBezTo>
                  <a:cubicBezTo>
                    <a:pt x="143702" y="1265843"/>
                    <a:pt x="145815" y="1238370"/>
                    <a:pt x="158495" y="1217238"/>
                  </a:cubicBezTo>
                  <a:cubicBezTo>
                    <a:pt x="207100" y="1134820"/>
                    <a:pt x="188081" y="1056630"/>
                    <a:pt x="150042" y="980552"/>
                  </a:cubicBezTo>
                  <a:cubicBezTo>
                    <a:pt x="122569" y="923494"/>
                    <a:pt x="101436" y="864323"/>
                    <a:pt x="105663" y="800925"/>
                  </a:cubicBezTo>
                  <a:cubicBezTo>
                    <a:pt x="109890" y="739640"/>
                    <a:pt x="73964" y="684696"/>
                    <a:pt x="69737" y="623411"/>
                  </a:cubicBezTo>
                  <a:close/>
                  <a:moveTo>
                    <a:pt x="50719" y="120456"/>
                  </a:moveTo>
                  <a:cubicBezTo>
                    <a:pt x="61286" y="120456"/>
                    <a:pt x="67625" y="126797"/>
                    <a:pt x="67625" y="137363"/>
                  </a:cubicBezTo>
                  <a:cubicBezTo>
                    <a:pt x="67625" y="147930"/>
                    <a:pt x="63399" y="154269"/>
                    <a:pt x="52832" y="154269"/>
                  </a:cubicBezTo>
                  <a:cubicBezTo>
                    <a:pt x="42266" y="154269"/>
                    <a:pt x="35926" y="150043"/>
                    <a:pt x="33812" y="139476"/>
                  </a:cubicBezTo>
                  <a:cubicBezTo>
                    <a:pt x="33812" y="128910"/>
                    <a:pt x="40153" y="124683"/>
                    <a:pt x="50719" y="120456"/>
                  </a:cubicBezTo>
                  <a:close/>
                  <a:moveTo>
                    <a:pt x="8454" y="0"/>
                  </a:moveTo>
                  <a:cubicBezTo>
                    <a:pt x="8454" y="35926"/>
                    <a:pt x="10567" y="63399"/>
                    <a:pt x="10567" y="99323"/>
                  </a:cubicBezTo>
                  <a:cubicBezTo>
                    <a:pt x="12681" y="139476"/>
                    <a:pt x="21133" y="190194"/>
                    <a:pt x="23247" y="226119"/>
                  </a:cubicBezTo>
                  <a:cubicBezTo>
                    <a:pt x="27474" y="291631"/>
                    <a:pt x="42266" y="458578"/>
                    <a:pt x="42266" y="460692"/>
                  </a:cubicBezTo>
                  <a:cubicBezTo>
                    <a:pt x="33814" y="462805"/>
                    <a:pt x="33814" y="464917"/>
                    <a:pt x="25360" y="469144"/>
                  </a:cubicBezTo>
                  <a:cubicBezTo>
                    <a:pt x="6341" y="350802"/>
                    <a:pt x="10567" y="221893"/>
                    <a:pt x="2114" y="109890"/>
                  </a:cubicBezTo>
                  <a:cubicBezTo>
                    <a:pt x="-2113" y="80305"/>
                    <a:pt x="2114" y="54945"/>
                    <a:pt x="0" y="29586"/>
                  </a:cubicBezTo>
                  <a:cubicBezTo>
                    <a:pt x="4227" y="10566"/>
                    <a:pt x="4227" y="14793"/>
                    <a:pt x="845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1" name="Google Shape;261;p30"/>
            <p:cNvSpPr/>
            <p:nvPr/>
          </p:nvSpPr>
          <p:spPr>
            <a:xfrm>
              <a:off x="971407" y="764890"/>
              <a:ext cx="1967442" cy="1883145"/>
            </a:xfrm>
            <a:custGeom>
              <a:avLst/>
              <a:gdLst/>
              <a:ahLst/>
              <a:cxnLst/>
              <a:rect l="l" t="t" r="r" b="b"/>
              <a:pathLst>
                <a:path w="1967442" h="1883145" extrusionOk="0">
                  <a:moveTo>
                    <a:pt x="16907" y="1749777"/>
                  </a:moveTo>
                  <a:cubicBezTo>
                    <a:pt x="31699" y="1787817"/>
                    <a:pt x="40152" y="1808949"/>
                    <a:pt x="59172" y="1832195"/>
                  </a:cubicBezTo>
                  <a:cubicBezTo>
                    <a:pt x="97211" y="1880800"/>
                    <a:pt x="133136" y="1874460"/>
                    <a:pt x="173288" y="1857554"/>
                  </a:cubicBezTo>
                  <a:cubicBezTo>
                    <a:pt x="224007" y="1838535"/>
                    <a:pt x="270498" y="1823741"/>
                    <a:pt x="323329" y="1817402"/>
                  </a:cubicBezTo>
                  <a:cubicBezTo>
                    <a:pt x="338122" y="1815289"/>
                    <a:pt x="350802" y="1813175"/>
                    <a:pt x="359255" y="1811062"/>
                  </a:cubicBezTo>
                  <a:cubicBezTo>
                    <a:pt x="344462" y="1827968"/>
                    <a:pt x="350802" y="1838535"/>
                    <a:pt x="346576" y="1851215"/>
                  </a:cubicBezTo>
                  <a:cubicBezTo>
                    <a:pt x="348689" y="1830082"/>
                    <a:pt x="346576" y="1821629"/>
                    <a:pt x="327556" y="1825855"/>
                  </a:cubicBezTo>
                  <a:cubicBezTo>
                    <a:pt x="270498" y="1838535"/>
                    <a:pt x="228232" y="1851215"/>
                    <a:pt x="177515" y="1872347"/>
                  </a:cubicBezTo>
                  <a:cubicBezTo>
                    <a:pt x="145816" y="1882914"/>
                    <a:pt x="92984" y="1899820"/>
                    <a:pt x="50719" y="1842761"/>
                  </a:cubicBezTo>
                  <a:cubicBezTo>
                    <a:pt x="31699" y="1815289"/>
                    <a:pt x="27473" y="1804723"/>
                    <a:pt x="12680" y="1779363"/>
                  </a:cubicBezTo>
                  <a:cubicBezTo>
                    <a:pt x="8453" y="1768797"/>
                    <a:pt x="10566" y="1762457"/>
                    <a:pt x="0" y="1751891"/>
                  </a:cubicBezTo>
                  <a:cubicBezTo>
                    <a:pt x="12680" y="1751891"/>
                    <a:pt x="12680" y="1751891"/>
                    <a:pt x="16907" y="1749777"/>
                  </a:cubicBezTo>
                  <a:close/>
                  <a:moveTo>
                    <a:pt x="1572262" y="1487733"/>
                  </a:moveTo>
                  <a:cubicBezTo>
                    <a:pt x="1576489" y="1508866"/>
                    <a:pt x="1606075" y="1527886"/>
                    <a:pt x="1587056" y="1536339"/>
                  </a:cubicBezTo>
                  <a:cubicBezTo>
                    <a:pt x="1563810" y="1549018"/>
                    <a:pt x="1559583" y="1525773"/>
                    <a:pt x="1532111" y="1513093"/>
                  </a:cubicBezTo>
                  <a:cubicBezTo>
                    <a:pt x="1525770" y="1510980"/>
                    <a:pt x="1519431" y="1504640"/>
                    <a:pt x="1515204" y="1500413"/>
                  </a:cubicBezTo>
                  <a:cubicBezTo>
                    <a:pt x="1519431" y="1500413"/>
                    <a:pt x="1529997" y="1502526"/>
                    <a:pt x="1532111" y="1502526"/>
                  </a:cubicBezTo>
                  <a:cubicBezTo>
                    <a:pt x="1540563" y="1504640"/>
                    <a:pt x="1561696" y="1534225"/>
                    <a:pt x="1580716" y="1529998"/>
                  </a:cubicBezTo>
                  <a:cubicBezTo>
                    <a:pt x="1593395" y="1527886"/>
                    <a:pt x="1557469" y="1494074"/>
                    <a:pt x="1572262" y="1487733"/>
                  </a:cubicBezTo>
                  <a:close/>
                  <a:moveTo>
                    <a:pt x="1697209" y="1483508"/>
                  </a:moveTo>
                  <a:cubicBezTo>
                    <a:pt x="1700114" y="1485093"/>
                    <a:pt x="1703284" y="1487734"/>
                    <a:pt x="1709624" y="1487734"/>
                  </a:cubicBezTo>
                  <a:cubicBezTo>
                    <a:pt x="1699057" y="1496188"/>
                    <a:pt x="1694831" y="1502527"/>
                    <a:pt x="1682151" y="1510981"/>
                  </a:cubicBezTo>
                  <a:cubicBezTo>
                    <a:pt x="1639886" y="1540566"/>
                    <a:pt x="1644113" y="1542680"/>
                    <a:pt x="1625093" y="1489848"/>
                  </a:cubicBezTo>
                  <a:cubicBezTo>
                    <a:pt x="1639886" y="1489848"/>
                    <a:pt x="1633546" y="1487734"/>
                    <a:pt x="1646226" y="1487734"/>
                  </a:cubicBezTo>
                  <a:cubicBezTo>
                    <a:pt x="1641999" y="1496188"/>
                    <a:pt x="1635659" y="1494074"/>
                    <a:pt x="1644113" y="1508867"/>
                  </a:cubicBezTo>
                  <a:cubicBezTo>
                    <a:pt x="1648340" y="1517320"/>
                    <a:pt x="1658906" y="1515207"/>
                    <a:pt x="1667358" y="1508867"/>
                  </a:cubicBezTo>
                  <a:cubicBezTo>
                    <a:pt x="1673698" y="1502527"/>
                    <a:pt x="1684264" y="1496188"/>
                    <a:pt x="1686378" y="1485621"/>
                  </a:cubicBezTo>
                  <a:cubicBezTo>
                    <a:pt x="1691661" y="1481395"/>
                    <a:pt x="1694303" y="1481923"/>
                    <a:pt x="1697209" y="1483508"/>
                  </a:cubicBezTo>
                  <a:close/>
                  <a:moveTo>
                    <a:pt x="1800494" y="1459997"/>
                  </a:moveTo>
                  <a:cubicBezTo>
                    <a:pt x="1802608" y="1461318"/>
                    <a:pt x="1804721" y="1463432"/>
                    <a:pt x="1808947" y="1462375"/>
                  </a:cubicBezTo>
                  <a:cubicBezTo>
                    <a:pt x="1800495" y="1470829"/>
                    <a:pt x="1796268" y="1477168"/>
                    <a:pt x="1787814" y="1485621"/>
                  </a:cubicBezTo>
                  <a:cubicBezTo>
                    <a:pt x="1756115" y="1515207"/>
                    <a:pt x="1760342" y="1517320"/>
                    <a:pt x="1745549" y="1464488"/>
                  </a:cubicBezTo>
                  <a:lnTo>
                    <a:pt x="1762456" y="1464488"/>
                  </a:lnTo>
                  <a:cubicBezTo>
                    <a:pt x="1758229" y="1472942"/>
                    <a:pt x="1754003" y="1470829"/>
                    <a:pt x="1760342" y="1485621"/>
                  </a:cubicBezTo>
                  <a:cubicBezTo>
                    <a:pt x="1764569" y="1494074"/>
                    <a:pt x="1770909" y="1491961"/>
                    <a:pt x="1777248" y="1485621"/>
                  </a:cubicBezTo>
                  <a:cubicBezTo>
                    <a:pt x="1783589" y="1479281"/>
                    <a:pt x="1789928" y="1472942"/>
                    <a:pt x="1792041" y="1462375"/>
                  </a:cubicBezTo>
                  <a:cubicBezTo>
                    <a:pt x="1796268" y="1458148"/>
                    <a:pt x="1798381" y="1458677"/>
                    <a:pt x="1800494" y="1459997"/>
                  </a:cubicBezTo>
                  <a:close/>
                  <a:moveTo>
                    <a:pt x="1187122" y="1428033"/>
                  </a:moveTo>
                  <a:cubicBezTo>
                    <a:pt x="1208783" y="1428033"/>
                    <a:pt x="1230972" y="1431732"/>
                    <a:pt x="1255275" y="1439128"/>
                  </a:cubicBezTo>
                  <a:cubicBezTo>
                    <a:pt x="1246822" y="1443355"/>
                    <a:pt x="1238369" y="1449695"/>
                    <a:pt x="1227802" y="1456034"/>
                  </a:cubicBezTo>
                  <a:cubicBezTo>
                    <a:pt x="1198217" y="1420109"/>
                    <a:pt x="1158065" y="1451808"/>
                    <a:pt x="1122139" y="1439128"/>
                  </a:cubicBezTo>
                  <a:cubicBezTo>
                    <a:pt x="1144329" y="1431732"/>
                    <a:pt x="1165461" y="1428033"/>
                    <a:pt x="1187122" y="1428033"/>
                  </a:cubicBezTo>
                  <a:close/>
                  <a:moveTo>
                    <a:pt x="1923328" y="1407165"/>
                  </a:moveTo>
                  <a:cubicBezTo>
                    <a:pt x="1932045" y="1407429"/>
                    <a:pt x="1938913" y="1413769"/>
                    <a:pt x="1942084" y="1430675"/>
                  </a:cubicBezTo>
                  <a:cubicBezTo>
                    <a:pt x="1946309" y="1447581"/>
                    <a:pt x="1958990" y="1443355"/>
                    <a:pt x="1967442" y="1447581"/>
                  </a:cubicBezTo>
                  <a:cubicBezTo>
                    <a:pt x="1925177" y="1460260"/>
                    <a:pt x="1895592" y="1487734"/>
                    <a:pt x="1868120" y="1517319"/>
                  </a:cubicBezTo>
                  <a:cubicBezTo>
                    <a:pt x="1770909" y="1620869"/>
                    <a:pt x="1652567" y="1699059"/>
                    <a:pt x="1544791" y="1792043"/>
                  </a:cubicBezTo>
                  <a:cubicBezTo>
                    <a:pt x="1513092" y="1819515"/>
                    <a:pt x="1477166" y="1834308"/>
                    <a:pt x="1441240" y="1851214"/>
                  </a:cubicBezTo>
                  <a:lnTo>
                    <a:pt x="1432787" y="1842761"/>
                  </a:lnTo>
                  <a:cubicBezTo>
                    <a:pt x="1430674" y="1819515"/>
                    <a:pt x="1438584" y="1844824"/>
                    <a:pt x="1475503" y="1819326"/>
                  </a:cubicBezTo>
                  <a:cubicBezTo>
                    <a:pt x="1512422" y="1793828"/>
                    <a:pt x="1581211" y="1749726"/>
                    <a:pt x="1654300" y="1689775"/>
                  </a:cubicBezTo>
                  <a:cubicBezTo>
                    <a:pt x="1727389" y="1629824"/>
                    <a:pt x="1833735" y="1535697"/>
                    <a:pt x="1914039" y="1459620"/>
                  </a:cubicBezTo>
                  <a:cubicBezTo>
                    <a:pt x="1930945" y="1442714"/>
                    <a:pt x="1912498" y="1434902"/>
                    <a:pt x="1893478" y="1420109"/>
                  </a:cubicBezTo>
                  <a:cubicBezTo>
                    <a:pt x="1904044" y="1412712"/>
                    <a:pt x="1914611" y="1406901"/>
                    <a:pt x="1923328" y="1407165"/>
                  </a:cubicBezTo>
                  <a:close/>
                  <a:moveTo>
                    <a:pt x="1238469" y="1382533"/>
                  </a:moveTo>
                  <a:cubicBezTo>
                    <a:pt x="1246889" y="1381675"/>
                    <a:pt x="1254616" y="1381807"/>
                    <a:pt x="1261880" y="1382599"/>
                  </a:cubicBezTo>
                  <a:cubicBezTo>
                    <a:pt x="1276408" y="1384184"/>
                    <a:pt x="1289088" y="1388410"/>
                    <a:pt x="1301768" y="1392637"/>
                  </a:cubicBezTo>
                  <a:cubicBezTo>
                    <a:pt x="1303881" y="1398977"/>
                    <a:pt x="1301768" y="1403204"/>
                    <a:pt x="1301768" y="1409543"/>
                  </a:cubicBezTo>
                  <a:cubicBezTo>
                    <a:pt x="1278521" y="1394750"/>
                    <a:pt x="1251049" y="1390523"/>
                    <a:pt x="1210896" y="1388410"/>
                  </a:cubicBezTo>
                  <a:cubicBezTo>
                    <a:pt x="1220935" y="1385241"/>
                    <a:pt x="1230048" y="1383392"/>
                    <a:pt x="1238469" y="1382533"/>
                  </a:cubicBezTo>
                  <a:close/>
                  <a:moveTo>
                    <a:pt x="657224" y="128910"/>
                  </a:moveTo>
                  <a:cubicBezTo>
                    <a:pt x="672017" y="133136"/>
                    <a:pt x="661450" y="141589"/>
                    <a:pt x="659336" y="147929"/>
                  </a:cubicBezTo>
                  <a:cubicBezTo>
                    <a:pt x="655111" y="164835"/>
                    <a:pt x="684696" y="177514"/>
                    <a:pt x="663563" y="196534"/>
                  </a:cubicBezTo>
                  <a:cubicBezTo>
                    <a:pt x="646657" y="185968"/>
                    <a:pt x="648770" y="164835"/>
                    <a:pt x="636091" y="152155"/>
                  </a:cubicBezTo>
                  <a:cubicBezTo>
                    <a:pt x="629751" y="145815"/>
                    <a:pt x="633978" y="137363"/>
                    <a:pt x="640317" y="133136"/>
                  </a:cubicBezTo>
                  <a:cubicBezTo>
                    <a:pt x="644544" y="131022"/>
                    <a:pt x="652997" y="126797"/>
                    <a:pt x="657224" y="128910"/>
                  </a:cubicBezTo>
                  <a:close/>
                  <a:moveTo>
                    <a:pt x="589599" y="31698"/>
                  </a:moveTo>
                  <a:cubicBezTo>
                    <a:pt x="595938" y="38038"/>
                    <a:pt x="595938" y="38038"/>
                    <a:pt x="598052" y="42264"/>
                  </a:cubicBezTo>
                  <a:cubicBezTo>
                    <a:pt x="560013" y="112003"/>
                    <a:pt x="625525" y="116229"/>
                    <a:pt x="642430" y="224006"/>
                  </a:cubicBezTo>
                  <a:cubicBezTo>
                    <a:pt x="644543" y="240912"/>
                    <a:pt x="661449" y="259930"/>
                    <a:pt x="678356" y="262044"/>
                  </a:cubicBezTo>
                  <a:cubicBezTo>
                    <a:pt x="688923" y="264157"/>
                    <a:pt x="699489" y="266271"/>
                    <a:pt x="710055" y="266271"/>
                  </a:cubicBezTo>
                  <a:cubicBezTo>
                    <a:pt x="731188" y="266271"/>
                    <a:pt x="693148" y="287403"/>
                    <a:pt x="682582" y="283177"/>
                  </a:cubicBezTo>
                  <a:cubicBezTo>
                    <a:pt x="663563" y="276837"/>
                    <a:pt x="648770" y="268384"/>
                    <a:pt x="642430" y="264157"/>
                  </a:cubicBezTo>
                  <a:cubicBezTo>
                    <a:pt x="633977" y="259930"/>
                    <a:pt x="633977" y="316989"/>
                    <a:pt x="629751" y="340235"/>
                  </a:cubicBezTo>
                  <a:cubicBezTo>
                    <a:pt x="623411" y="374047"/>
                    <a:pt x="617071" y="390953"/>
                    <a:pt x="606505" y="420539"/>
                  </a:cubicBezTo>
                  <a:cubicBezTo>
                    <a:pt x="602278" y="412085"/>
                    <a:pt x="608619" y="420539"/>
                    <a:pt x="598052" y="414199"/>
                  </a:cubicBezTo>
                  <a:cubicBezTo>
                    <a:pt x="619185" y="352914"/>
                    <a:pt x="627637" y="300083"/>
                    <a:pt x="627637" y="238798"/>
                  </a:cubicBezTo>
                  <a:cubicBezTo>
                    <a:pt x="627637" y="213439"/>
                    <a:pt x="623411" y="177514"/>
                    <a:pt x="610731" y="158494"/>
                  </a:cubicBezTo>
                  <a:cubicBezTo>
                    <a:pt x="570579" y="103549"/>
                    <a:pt x="568466" y="80304"/>
                    <a:pt x="589599" y="31698"/>
                  </a:cubicBezTo>
                  <a:close/>
                  <a:moveTo>
                    <a:pt x="1177085" y="0"/>
                  </a:moveTo>
                  <a:cubicBezTo>
                    <a:pt x="1177085" y="52831"/>
                    <a:pt x="1187652" y="95097"/>
                    <a:pt x="1177085" y="147928"/>
                  </a:cubicBezTo>
                  <a:cubicBezTo>
                    <a:pt x="1139047" y="204987"/>
                    <a:pt x="1141160" y="270497"/>
                    <a:pt x="1134820" y="333895"/>
                  </a:cubicBezTo>
                  <a:cubicBezTo>
                    <a:pt x="1128480" y="380387"/>
                    <a:pt x="1101008" y="416313"/>
                    <a:pt x="1071422" y="452238"/>
                  </a:cubicBezTo>
                  <a:cubicBezTo>
                    <a:pt x="1060856" y="467031"/>
                    <a:pt x="1039723" y="498730"/>
                    <a:pt x="1039723" y="498730"/>
                  </a:cubicBezTo>
                  <a:cubicBezTo>
                    <a:pt x="1033384" y="513522"/>
                    <a:pt x="1016478" y="551562"/>
                    <a:pt x="1005911" y="576920"/>
                  </a:cubicBezTo>
                  <a:cubicBezTo>
                    <a:pt x="999571" y="591713"/>
                    <a:pt x="982665" y="598053"/>
                    <a:pt x="967872" y="593827"/>
                  </a:cubicBezTo>
                  <a:cubicBezTo>
                    <a:pt x="889682" y="566354"/>
                    <a:pt x="811491" y="532542"/>
                    <a:pt x="750206" y="471257"/>
                  </a:cubicBezTo>
                  <a:cubicBezTo>
                    <a:pt x="807264" y="515636"/>
                    <a:pt x="910815" y="562128"/>
                    <a:pt x="976325" y="585374"/>
                  </a:cubicBezTo>
                  <a:cubicBezTo>
                    <a:pt x="991118" y="589600"/>
                    <a:pt x="1010137" y="532542"/>
                    <a:pt x="1029157" y="500843"/>
                  </a:cubicBezTo>
                  <a:cubicBezTo>
                    <a:pt x="1029157" y="500843"/>
                    <a:pt x="1058743" y="456465"/>
                    <a:pt x="1069309" y="443785"/>
                  </a:cubicBezTo>
                  <a:cubicBezTo>
                    <a:pt x="1179198" y="319103"/>
                    <a:pt x="1094668" y="281064"/>
                    <a:pt x="1168632" y="145815"/>
                  </a:cubicBezTo>
                  <a:cubicBezTo>
                    <a:pt x="1172859" y="90871"/>
                    <a:pt x="1168632" y="57058"/>
                    <a:pt x="1164406" y="12680"/>
                  </a:cubicBezTo>
                  <a:cubicBezTo>
                    <a:pt x="1174972" y="6341"/>
                    <a:pt x="1166519" y="6341"/>
                    <a:pt x="1177085" y="0"/>
                  </a:cubicBezTo>
                  <a:close/>
                </a:path>
              </a:pathLst>
            </a:custGeom>
            <a:solidFill>
              <a:srgbClr val="A4A3A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2" name="Google Shape;262;p30"/>
            <p:cNvSpPr/>
            <p:nvPr/>
          </p:nvSpPr>
          <p:spPr>
            <a:xfrm>
              <a:off x="1801118" y="1230989"/>
              <a:ext cx="1521545" cy="1141159"/>
            </a:xfrm>
            <a:custGeom>
              <a:avLst/>
              <a:gdLst/>
              <a:ahLst/>
              <a:cxnLst/>
              <a:rect l="l" t="t" r="r" b="b"/>
              <a:pathLst>
                <a:path w="1684367" h="1263275" extrusionOk="0">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63" name="Google Shape;263;p30"/>
          <p:cNvSpPr txBox="1">
            <a:spLocks noGrp="1"/>
          </p:cNvSpPr>
          <p:nvPr>
            <p:ph type="body" idx="1"/>
          </p:nvPr>
        </p:nvSpPr>
        <p:spPr>
          <a:xfrm>
            <a:off x="242468" y="164892"/>
            <a:ext cx="11593651" cy="64984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2800"/>
              <a:buNone/>
            </a:pPr>
            <a:r>
              <a:rPr lang="en-US" sz="2800"/>
              <a:t>Berikut Perbandingan KI &amp; KD pada Matematika SMP Kelas 7 </a:t>
            </a:r>
            <a:endParaRPr/>
          </a:p>
          <a:p>
            <a:pPr marL="0" lvl="0" indent="0" algn="ctr" rtl="0">
              <a:lnSpc>
                <a:spcPct val="90000"/>
              </a:lnSpc>
              <a:spcBef>
                <a:spcPts val="1000"/>
              </a:spcBef>
              <a:spcAft>
                <a:spcPts val="0"/>
              </a:spcAft>
              <a:buClr>
                <a:srgbClr val="262626"/>
              </a:buClr>
              <a:buSzPts val="2800"/>
              <a:buNone/>
            </a:pPr>
            <a:r>
              <a:rPr lang="en-US" sz="2800"/>
              <a:t>(Kurikulum 2013 Revisi &amp; Kurikulum 2013 Pada Kondisi Khusus)</a:t>
            </a:r>
            <a:endParaRPr sz="2800"/>
          </a:p>
        </p:txBody>
      </p:sp>
      <p:cxnSp>
        <p:nvCxnSpPr>
          <p:cNvPr id="264" name="Google Shape;264;p30"/>
          <p:cNvCxnSpPr/>
          <p:nvPr/>
        </p:nvCxnSpPr>
        <p:spPr>
          <a:xfrm rot="10800000">
            <a:off x="7172792" y="1635679"/>
            <a:ext cx="0" cy="4902775"/>
          </a:xfrm>
          <a:prstGeom prst="straightConnector1">
            <a:avLst/>
          </a:prstGeom>
          <a:noFill/>
          <a:ln w="38100" cap="flat" cmpd="sng">
            <a:solidFill>
              <a:schemeClr val="dk1"/>
            </a:solidFill>
            <a:prstDash val="solid"/>
            <a:miter lim="800000"/>
            <a:headEnd type="none" w="sm" len="sm"/>
            <a:tailEnd type="none" w="sm" len="sm"/>
          </a:ln>
        </p:spPr>
      </p:cxnSp>
      <p:cxnSp>
        <p:nvCxnSpPr>
          <p:cNvPr id="265" name="Google Shape;265;p30"/>
          <p:cNvCxnSpPr/>
          <p:nvPr/>
        </p:nvCxnSpPr>
        <p:spPr>
          <a:xfrm rot="10800000">
            <a:off x="11842230" y="1684728"/>
            <a:ext cx="0" cy="4902775"/>
          </a:xfrm>
          <a:prstGeom prst="straightConnector1">
            <a:avLst/>
          </a:prstGeom>
          <a:noFill/>
          <a:ln w="38100" cap="flat" cmpd="sng">
            <a:solidFill>
              <a:schemeClr val="dk1"/>
            </a:solidFill>
            <a:prstDash val="solid"/>
            <a:miter lim="800000"/>
            <a:headEnd type="none" w="sm" len="sm"/>
            <a:tailEnd type="none" w="sm" len="sm"/>
          </a:ln>
        </p:spPr>
      </p:cxnSp>
      <p:pic>
        <p:nvPicPr>
          <p:cNvPr id="266" name="Google Shape;266;p30"/>
          <p:cNvPicPr preferRelativeResize="0"/>
          <p:nvPr/>
        </p:nvPicPr>
        <p:blipFill rotWithShape="1">
          <a:blip r:embed="rId3">
            <a:alphaModFix/>
          </a:blip>
          <a:srcRect l="18002" t="12639" r="58045" b="80751"/>
          <a:stretch/>
        </p:blipFill>
        <p:spPr>
          <a:xfrm>
            <a:off x="3195403" y="1684728"/>
            <a:ext cx="3342807" cy="392916"/>
          </a:xfrm>
          <a:prstGeom prst="rect">
            <a:avLst/>
          </a:prstGeom>
          <a:noFill/>
          <a:ln>
            <a:noFill/>
          </a:ln>
        </p:spPr>
      </p:pic>
      <p:pic>
        <p:nvPicPr>
          <p:cNvPr id="267" name="Google Shape;267;p30"/>
          <p:cNvPicPr preferRelativeResize="0"/>
          <p:nvPr/>
        </p:nvPicPr>
        <p:blipFill rotWithShape="1">
          <a:blip r:embed="rId3">
            <a:alphaModFix/>
          </a:blip>
          <a:srcRect l="18002" t="12639" r="58045" b="80751"/>
          <a:stretch/>
        </p:blipFill>
        <p:spPr>
          <a:xfrm>
            <a:off x="7964772" y="1700476"/>
            <a:ext cx="3342807" cy="392916"/>
          </a:xfrm>
          <a:prstGeom prst="rect">
            <a:avLst/>
          </a:prstGeom>
          <a:noFill/>
          <a:ln>
            <a:noFill/>
          </a:ln>
        </p:spPr>
      </p:pic>
      <p:cxnSp>
        <p:nvCxnSpPr>
          <p:cNvPr id="268" name="Google Shape;268;p30"/>
          <p:cNvCxnSpPr/>
          <p:nvPr/>
        </p:nvCxnSpPr>
        <p:spPr>
          <a:xfrm rot="10800000">
            <a:off x="2788170" y="1700476"/>
            <a:ext cx="0" cy="4902775"/>
          </a:xfrm>
          <a:prstGeom prst="straightConnector1">
            <a:avLst/>
          </a:prstGeom>
          <a:noFill/>
          <a:ln w="38100" cap="flat" cmpd="sng">
            <a:solidFill>
              <a:schemeClr val="dk1"/>
            </a:solidFill>
            <a:prstDash val="solid"/>
            <a:miter lim="800000"/>
            <a:headEnd type="none" w="sm" len="sm"/>
            <a:tailEnd type="none" w="sm" len="sm"/>
          </a:ln>
        </p:spPr>
      </p:cxnSp>
      <p:sp>
        <p:nvSpPr>
          <p:cNvPr id="269" name="Google Shape;269;p30"/>
          <p:cNvSpPr txBox="1"/>
          <p:nvPr/>
        </p:nvSpPr>
        <p:spPr>
          <a:xfrm>
            <a:off x="-930020" y="1950875"/>
            <a:ext cx="11593651" cy="64984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62626"/>
              </a:buClr>
              <a:buSzPts val="2000"/>
              <a:buFont typeface="Arial"/>
              <a:buNone/>
            </a:pPr>
            <a:r>
              <a:rPr lang="en-US" sz="2000" b="0">
                <a:solidFill>
                  <a:srgbClr val="262626"/>
                </a:solidFill>
                <a:latin typeface="Arial"/>
                <a:ea typeface="Arial"/>
                <a:cs typeface="Arial"/>
                <a:sym typeface="Arial"/>
              </a:rPr>
              <a:t>(Kurikulum 2013 Revisi)</a:t>
            </a:r>
            <a:endParaRPr sz="2000" b="0">
              <a:solidFill>
                <a:srgbClr val="262626"/>
              </a:solidFill>
              <a:latin typeface="Arial"/>
              <a:ea typeface="Arial"/>
              <a:cs typeface="Arial"/>
              <a:sym typeface="Arial"/>
            </a:endParaRPr>
          </a:p>
        </p:txBody>
      </p:sp>
      <p:sp>
        <p:nvSpPr>
          <p:cNvPr id="270" name="Google Shape;270;p30"/>
          <p:cNvSpPr txBox="1"/>
          <p:nvPr/>
        </p:nvSpPr>
        <p:spPr>
          <a:xfrm>
            <a:off x="3816486" y="1938039"/>
            <a:ext cx="11593651" cy="64984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62626"/>
              </a:buClr>
              <a:buSzPts val="2000"/>
              <a:buFont typeface="Arial"/>
              <a:buNone/>
            </a:pPr>
            <a:r>
              <a:rPr lang="en-US" sz="2000" b="0">
                <a:solidFill>
                  <a:srgbClr val="262626"/>
                </a:solidFill>
                <a:latin typeface="Arial"/>
                <a:ea typeface="Arial"/>
                <a:cs typeface="Arial"/>
                <a:sym typeface="Arial"/>
              </a:rPr>
              <a:t>(Kurikulum 2013 Kondisi Khusus)</a:t>
            </a:r>
            <a:endParaRPr sz="2000" b="0">
              <a:solidFill>
                <a:srgbClr val="262626"/>
              </a:solidFill>
              <a:latin typeface="Arial"/>
              <a:ea typeface="Arial"/>
              <a:cs typeface="Arial"/>
              <a:sym typeface="Arial"/>
            </a:endParaRPr>
          </a:p>
        </p:txBody>
      </p:sp>
      <p:pic>
        <p:nvPicPr>
          <p:cNvPr id="271" name="Google Shape;271;p30"/>
          <p:cNvPicPr preferRelativeResize="0"/>
          <p:nvPr/>
        </p:nvPicPr>
        <p:blipFill rotWithShape="1">
          <a:blip r:embed="rId4">
            <a:alphaModFix/>
          </a:blip>
          <a:srcRect l="12851" t="54279" r="50000" b="21751"/>
          <a:stretch/>
        </p:blipFill>
        <p:spPr>
          <a:xfrm>
            <a:off x="7382422" y="2588329"/>
            <a:ext cx="4309906" cy="1563534"/>
          </a:xfrm>
          <a:prstGeom prst="rect">
            <a:avLst/>
          </a:prstGeom>
          <a:noFill/>
          <a:ln>
            <a:noFill/>
          </a:ln>
        </p:spPr>
      </p:pic>
      <p:pic>
        <p:nvPicPr>
          <p:cNvPr id="272" name="Google Shape;272;p30"/>
          <p:cNvPicPr preferRelativeResize="0"/>
          <p:nvPr/>
        </p:nvPicPr>
        <p:blipFill rotWithShape="1">
          <a:blip r:embed="rId4">
            <a:alphaModFix/>
          </a:blip>
          <a:srcRect l="51807" t="53518" r="11045" b="12420"/>
          <a:stretch/>
        </p:blipFill>
        <p:spPr>
          <a:xfrm>
            <a:off x="7382422" y="4124884"/>
            <a:ext cx="4309906" cy="2221892"/>
          </a:xfrm>
          <a:prstGeom prst="rect">
            <a:avLst/>
          </a:prstGeom>
          <a:noFill/>
          <a:ln>
            <a:noFill/>
          </a:ln>
        </p:spPr>
      </p:pic>
      <p:pic>
        <p:nvPicPr>
          <p:cNvPr id="273" name="Google Shape;273;p30"/>
          <p:cNvPicPr preferRelativeResize="0"/>
          <p:nvPr/>
        </p:nvPicPr>
        <p:blipFill rotWithShape="1">
          <a:blip r:embed="rId4">
            <a:alphaModFix/>
          </a:blip>
          <a:srcRect l="12851" t="54279" r="50000" b="21751"/>
          <a:stretch/>
        </p:blipFill>
        <p:spPr>
          <a:xfrm>
            <a:off x="2893102" y="2522161"/>
            <a:ext cx="4152275" cy="1506349"/>
          </a:xfrm>
          <a:prstGeom prst="rect">
            <a:avLst/>
          </a:prstGeom>
          <a:noFill/>
          <a:ln>
            <a:noFill/>
          </a:ln>
        </p:spPr>
      </p:pic>
      <p:pic>
        <p:nvPicPr>
          <p:cNvPr id="274" name="Google Shape;274;p30"/>
          <p:cNvPicPr preferRelativeResize="0"/>
          <p:nvPr/>
        </p:nvPicPr>
        <p:blipFill rotWithShape="1">
          <a:blip r:embed="rId4">
            <a:alphaModFix/>
          </a:blip>
          <a:srcRect l="51807" t="53518" r="11045" b="12420"/>
          <a:stretch/>
        </p:blipFill>
        <p:spPr>
          <a:xfrm>
            <a:off x="2906260" y="4088937"/>
            <a:ext cx="4139117" cy="21338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additive="base">
                                        <p:cTn id="7" dur="500"/>
                                        <p:tgtEl>
                                          <p:spTgt spid="244"/>
                                        </p:tgtEl>
                                        <p:attrNameLst>
                                          <p:attrName>ppt_w</p:attrName>
                                        </p:attrNameLst>
                                      </p:cBhvr>
                                      <p:tavLst>
                                        <p:tav tm="0">
                                          <p:val>
                                            <p:strVal val="0"/>
                                          </p:val>
                                        </p:tav>
                                        <p:tav tm="100000">
                                          <p:val>
                                            <p:strVal val="#ppt_w"/>
                                          </p:val>
                                        </p:tav>
                                      </p:tavLst>
                                    </p:anim>
                                    <p:anim calcmode="lin" valueType="num">
                                      <p:cBhvr additive="base">
                                        <p:cTn id="8" dur="500"/>
                                        <p:tgtEl>
                                          <p:spTgt spid="24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63">
                                            <p:txEl>
                                              <p:pRg st="0" end="0"/>
                                            </p:txEl>
                                          </p:spTgt>
                                        </p:tgtEl>
                                        <p:attrNameLst>
                                          <p:attrName>style.visibility</p:attrName>
                                        </p:attrNameLst>
                                      </p:cBhvr>
                                      <p:to>
                                        <p:strVal val="visible"/>
                                      </p:to>
                                    </p:set>
                                    <p:anim calcmode="lin" valueType="num">
                                      <p:cBhvr additive="base">
                                        <p:cTn id="13" dur="500"/>
                                        <p:tgtEl>
                                          <p:spTgt spid="263">
                                            <p:txEl>
                                              <p:pRg st="0" end="0"/>
                                            </p:txEl>
                                          </p:spTgt>
                                        </p:tgtEl>
                                        <p:attrNameLst>
                                          <p:attrName>ppt_w</p:attrName>
                                        </p:attrNameLst>
                                      </p:cBhvr>
                                      <p:tavLst>
                                        <p:tav tm="0">
                                          <p:val>
                                            <p:strVal val="0"/>
                                          </p:val>
                                        </p:tav>
                                        <p:tav tm="100000">
                                          <p:val>
                                            <p:strVal val="#ppt_w"/>
                                          </p:val>
                                        </p:tav>
                                      </p:tavLst>
                                    </p:anim>
                                    <p:anim calcmode="lin" valueType="num">
                                      <p:cBhvr additive="base">
                                        <p:cTn id="14" dur="500"/>
                                        <p:tgtEl>
                                          <p:spTgt spid="263">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63">
                                            <p:txEl>
                                              <p:pRg st="1" end="1"/>
                                            </p:txEl>
                                          </p:spTgt>
                                        </p:tgtEl>
                                        <p:attrNameLst>
                                          <p:attrName>style.visibility</p:attrName>
                                        </p:attrNameLst>
                                      </p:cBhvr>
                                      <p:to>
                                        <p:strVal val="visible"/>
                                      </p:to>
                                    </p:set>
                                    <p:anim calcmode="lin" valueType="num">
                                      <p:cBhvr additive="base">
                                        <p:cTn id="19" dur="500"/>
                                        <p:tgtEl>
                                          <p:spTgt spid="263">
                                            <p:txEl>
                                              <p:pRg st="1" end="1"/>
                                            </p:txEl>
                                          </p:spTgt>
                                        </p:tgtEl>
                                        <p:attrNameLst>
                                          <p:attrName>ppt_w</p:attrName>
                                        </p:attrNameLst>
                                      </p:cBhvr>
                                      <p:tavLst>
                                        <p:tav tm="0">
                                          <p:val>
                                            <p:strVal val="0"/>
                                          </p:val>
                                        </p:tav>
                                        <p:tav tm="100000">
                                          <p:val>
                                            <p:strVal val="#ppt_w"/>
                                          </p:val>
                                        </p:tav>
                                      </p:tavLst>
                                    </p:anim>
                                    <p:anim calcmode="lin" valueType="num">
                                      <p:cBhvr additive="base">
                                        <p:cTn id="20" dur="500"/>
                                        <p:tgtEl>
                                          <p:spTgt spid="263">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66"/>
                                        </p:tgtEl>
                                        <p:attrNameLst>
                                          <p:attrName>style.visibility</p:attrName>
                                        </p:attrNameLst>
                                      </p:cBhvr>
                                      <p:to>
                                        <p:strVal val="visible"/>
                                      </p:to>
                                    </p:set>
                                    <p:anim calcmode="lin" valueType="num">
                                      <p:cBhvr additive="base">
                                        <p:cTn id="25" dur="500"/>
                                        <p:tgtEl>
                                          <p:spTgt spid="26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267"/>
                                        </p:tgtEl>
                                        <p:attrNameLst>
                                          <p:attrName>style.visibility</p:attrName>
                                        </p:attrNameLst>
                                      </p:cBhvr>
                                      <p:to>
                                        <p:strVal val="visible"/>
                                      </p:to>
                                    </p:set>
                                    <p:anim calcmode="lin" valueType="num">
                                      <p:cBhvr additive="base">
                                        <p:cTn id="30" dur="500"/>
                                        <p:tgtEl>
                                          <p:spTgt spid="26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269"/>
                                        </p:tgtEl>
                                        <p:attrNameLst>
                                          <p:attrName>style.visibility</p:attrName>
                                        </p:attrNameLst>
                                      </p:cBhvr>
                                      <p:to>
                                        <p:strVal val="visible"/>
                                      </p:to>
                                    </p:set>
                                    <p:anim calcmode="lin" valueType="num">
                                      <p:cBhvr additive="base">
                                        <p:cTn id="35" dur="500"/>
                                        <p:tgtEl>
                                          <p:spTgt spid="26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nodeType="clickEffect">
                                  <p:stCondLst>
                                    <p:cond delay="0"/>
                                  </p:stCondLst>
                                  <p:childTnLst>
                                    <p:set>
                                      <p:cBhvr>
                                        <p:cTn id="39" dur="1" fill="hold">
                                          <p:stCondLst>
                                            <p:cond delay="0"/>
                                          </p:stCondLst>
                                        </p:cTn>
                                        <p:tgtEl>
                                          <p:spTgt spid="270"/>
                                        </p:tgtEl>
                                        <p:attrNameLst>
                                          <p:attrName>style.visibility</p:attrName>
                                        </p:attrNameLst>
                                      </p:cBhvr>
                                      <p:to>
                                        <p:strVal val="visible"/>
                                      </p:to>
                                    </p:set>
                                    <p:anim calcmode="lin" valueType="num">
                                      <p:cBhvr additive="base">
                                        <p:cTn id="40" dur="500"/>
                                        <p:tgtEl>
                                          <p:spTgt spid="27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73"/>
                                        </p:tgtEl>
                                        <p:attrNameLst>
                                          <p:attrName>style.visibility</p:attrName>
                                        </p:attrNameLst>
                                      </p:cBhvr>
                                      <p:to>
                                        <p:strVal val="visible"/>
                                      </p:to>
                                    </p:set>
                                    <p:anim calcmode="lin" valueType="num">
                                      <p:cBhvr additive="base">
                                        <p:cTn id="45" dur="500"/>
                                        <p:tgtEl>
                                          <p:spTgt spid="27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74"/>
                                        </p:tgtEl>
                                        <p:attrNameLst>
                                          <p:attrName>style.visibility</p:attrName>
                                        </p:attrNameLst>
                                      </p:cBhvr>
                                      <p:to>
                                        <p:strVal val="visible"/>
                                      </p:to>
                                    </p:set>
                                    <p:anim calcmode="lin" valueType="num">
                                      <p:cBhvr additive="base">
                                        <p:cTn id="50" dur="500"/>
                                        <p:tgtEl>
                                          <p:spTgt spid="27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71"/>
                                        </p:tgtEl>
                                        <p:attrNameLst>
                                          <p:attrName>style.visibility</p:attrName>
                                        </p:attrNameLst>
                                      </p:cBhvr>
                                      <p:to>
                                        <p:strVal val="visible"/>
                                      </p:to>
                                    </p:set>
                                    <p:anim calcmode="lin" valueType="num">
                                      <p:cBhvr additive="base">
                                        <p:cTn id="55" dur="500"/>
                                        <p:tgtEl>
                                          <p:spTgt spid="27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72"/>
                                        </p:tgtEl>
                                        <p:attrNameLst>
                                          <p:attrName>style.visibility</p:attrName>
                                        </p:attrNameLst>
                                      </p:cBhvr>
                                      <p:to>
                                        <p:strVal val="visible"/>
                                      </p:to>
                                    </p:set>
                                    <p:anim calcmode="lin" valueType="num">
                                      <p:cBhvr additive="base">
                                        <p:cTn id="60" dur="500"/>
                                        <p:tgtEl>
                                          <p:spTgt spid="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and End Slide Master">
  <a:themeElements>
    <a:clrScheme name="ALLPPT- BURGERS">
      <a:dk1>
        <a:srgbClr val="000000"/>
      </a:dk1>
      <a:lt1>
        <a:srgbClr val="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 BURGERS">
      <a:dk1>
        <a:srgbClr val="000000"/>
      </a:dk1>
      <a:lt1>
        <a:srgbClr val="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 BURGERS">
      <a:dk1>
        <a:srgbClr val="000000"/>
      </a:dk1>
      <a:lt1>
        <a:srgbClr val="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979</Words>
  <Application>Microsoft Office PowerPoint</Application>
  <PresentationFormat>Widescreen</PresentationFormat>
  <Paragraphs>101</Paragraphs>
  <Slides>27</Slides>
  <Notes>27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Teko</vt:lpstr>
      <vt:lpstr>Arial</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LATITUDE</dc:creator>
  <cp:lastModifiedBy>LATITUDE</cp:lastModifiedBy>
  <cp:revision>1</cp:revision>
  <dcterms:modified xsi:type="dcterms:W3CDTF">2021-07-21T03:05:49Z</dcterms:modified>
</cp:coreProperties>
</file>