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7792DF-570D-41A0-B043-24D6B0742F37}">
  <a:tblStyle styleId="{D47792DF-570D-41A0-B043-24D6B0742F37}" styleName="Table_0">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9" name="Google Shape;28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3"/>
        <p:cNvGrpSpPr/>
        <p:nvPr/>
      </p:nvGrpSpPr>
      <p:grpSpPr>
        <a:xfrm>
          <a:off x="0" y="0"/>
          <a:ext cx="0" cy="0"/>
          <a:chOff x="0" y="0"/>
          <a:chExt cx="0" cy="0"/>
        </a:xfrm>
      </p:grpSpPr>
      <p:sp>
        <p:nvSpPr>
          <p:cNvPr id="864" name="Google Shape;86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5" name="Google Shape;86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p:cNvGrpSpPr/>
        <p:nvPr/>
      </p:nvGrpSpPr>
      <p:grpSpPr>
        <a:xfrm>
          <a:off x="0" y="0"/>
          <a:ext cx="0" cy="0"/>
          <a:chOff x="0" y="0"/>
          <a:chExt cx="0" cy="0"/>
        </a:xfrm>
      </p:grpSpPr>
      <p:sp>
        <p:nvSpPr>
          <p:cNvPr id="1012" name="Google Shape;101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3" name="Google Shape;101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2" name="Google Shape;104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3"/>
        <p:cNvGrpSpPr/>
        <p:nvPr/>
      </p:nvGrpSpPr>
      <p:grpSpPr>
        <a:xfrm>
          <a:off x="0" y="0"/>
          <a:ext cx="0" cy="0"/>
          <a:chOff x="0" y="0"/>
          <a:chExt cx="0" cy="0"/>
        </a:xfrm>
      </p:grpSpPr>
      <p:sp>
        <p:nvSpPr>
          <p:cNvPr id="1054" name="Google Shape;10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5" name="Google Shape;105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2"/>
        <p:cNvGrpSpPr/>
        <p:nvPr/>
      </p:nvGrpSpPr>
      <p:grpSpPr>
        <a:xfrm>
          <a:off x="0" y="0"/>
          <a:ext cx="0" cy="0"/>
          <a:chOff x="0" y="0"/>
          <a:chExt cx="0" cy="0"/>
        </a:xfrm>
      </p:grpSpPr>
      <p:sp>
        <p:nvSpPr>
          <p:cNvPr id="1083" name="Google Shape;108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4" name="Google Shape;108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7"/>
        <p:cNvGrpSpPr/>
        <p:nvPr/>
      </p:nvGrpSpPr>
      <p:grpSpPr>
        <a:xfrm>
          <a:off x="0" y="0"/>
          <a:ext cx="0" cy="0"/>
          <a:chOff x="0" y="0"/>
          <a:chExt cx="0" cy="0"/>
        </a:xfrm>
      </p:grpSpPr>
      <p:sp>
        <p:nvSpPr>
          <p:cNvPr id="1088" name="Google Shape;108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9" name="Google Shape;108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2"/>
        <p:cNvGrpSpPr/>
        <p:nvPr/>
      </p:nvGrpSpPr>
      <p:grpSpPr>
        <a:xfrm>
          <a:off x="0" y="0"/>
          <a:ext cx="0" cy="0"/>
          <a:chOff x="0" y="0"/>
          <a:chExt cx="0" cy="0"/>
        </a:xfrm>
      </p:grpSpPr>
      <p:sp>
        <p:nvSpPr>
          <p:cNvPr id="1093" name="Google Shape;109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4" name="Google Shape;109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1" name="Google Shape;44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9" name="Google Shape;55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7" name="Google Shape;73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1" name="Google Shape;76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3" name="Google Shape;78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8" name="Google Shape;78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3" name="Google Shape;79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5"/>
        <p:cNvGrpSpPr/>
        <p:nvPr/>
      </p:nvGrpSpPr>
      <p:grpSpPr>
        <a:xfrm>
          <a:off x="0" y="0"/>
          <a:ext cx="0" cy="0"/>
          <a:chOff x="0" y="0"/>
          <a:chExt cx="0" cy="0"/>
        </a:xfrm>
      </p:grpSpPr>
      <p:sp>
        <p:nvSpPr>
          <p:cNvPr id="806" name="Google Shape;80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7" name="Google Shape;80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839854" y="-586501"/>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txBox="1">
            <a:spLocks noGrp="1"/>
          </p:cNvSpPr>
          <p:nvPr>
            <p:ph type="ctrTitle"/>
          </p:nvPr>
        </p:nvSpPr>
        <p:spPr>
          <a:xfrm>
            <a:off x="2485950" y="547700"/>
            <a:ext cx="4172100" cy="2723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400" b="1">
                <a:solidFill>
                  <a:srgbClr val="FFEC9D"/>
                </a:solidFill>
                <a:latin typeface="Arial"/>
                <a:ea typeface="Arial"/>
                <a:cs typeface="Arial"/>
                <a:sym typeface="Aria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2905900" y="3139750"/>
            <a:ext cx="31242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solidFill>
                  <a:schemeClr val="lt1"/>
                </a:solidFill>
                <a:latin typeface="Arial"/>
                <a:ea typeface="Arial"/>
                <a:cs typeface="Arial"/>
                <a:sym typeface="Aria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4" name="Google Shape;14;p2"/>
          <p:cNvGrpSpPr/>
          <p:nvPr/>
        </p:nvGrpSpPr>
        <p:grpSpPr>
          <a:xfrm>
            <a:off x="302027" y="4298865"/>
            <a:ext cx="675315" cy="304797"/>
            <a:chOff x="4763863" y="259761"/>
            <a:chExt cx="766706" cy="346045"/>
          </a:xfrm>
        </p:grpSpPr>
        <p:sp>
          <p:nvSpPr>
            <p:cNvPr id="15" name="Google Shape;15;p2"/>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2"/>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2"/>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9" name="Google Shape;19;p2"/>
          <p:cNvSpPr/>
          <p:nvPr/>
        </p:nvSpPr>
        <p:spPr>
          <a:xfrm>
            <a:off x="7397512" y="45165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2"/>
          <p:cNvSpPr/>
          <p:nvPr/>
        </p:nvSpPr>
        <p:spPr>
          <a:xfrm>
            <a:off x="7632760" y="3000967"/>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1" name="Google Shape;21;p2"/>
          <p:cNvGrpSpPr/>
          <p:nvPr/>
        </p:nvGrpSpPr>
        <p:grpSpPr>
          <a:xfrm>
            <a:off x="7632755" y="4097514"/>
            <a:ext cx="1357007" cy="707493"/>
            <a:chOff x="1787352" y="2530363"/>
            <a:chExt cx="1540652" cy="803239"/>
          </a:xfrm>
        </p:grpSpPr>
        <p:sp>
          <p:nvSpPr>
            <p:cNvPr id="22" name="Google Shape;22;p2"/>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2"/>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2"/>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2"/>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2"/>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2"/>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8" name="Google Shape;28;p2"/>
          <p:cNvGrpSpPr/>
          <p:nvPr/>
        </p:nvGrpSpPr>
        <p:grpSpPr>
          <a:xfrm>
            <a:off x="487729" y="1039833"/>
            <a:ext cx="721027" cy="252610"/>
            <a:chOff x="2109963" y="768908"/>
            <a:chExt cx="818605" cy="286796"/>
          </a:xfrm>
        </p:grpSpPr>
        <p:sp>
          <p:nvSpPr>
            <p:cNvPr id="29" name="Google Shape;29;p2"/>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2"/>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2"/>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2"/>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2"/>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4" name="Google Shape;34;p2"/>
          <p:cNvGrpSpPr/>
          <p:nvPr/>
        </p:nvGrpSpPr>
        <p:grpSpPr>
          <a:xfrm>
            <a:off x="750361" y="2304005"/>
            <a:ext cx="595380" cy="434972"/>
            <a:chOff x="570141" y="1610117"/>
            <a:chExt cx="675953" cy="493837"/>
          </a:xfrm>
        </p:grpSpPr>
        <p:sp>
          <p:nvSpPr>
            <p:cNvPr id="35" name="Google Shape;35;p2"/>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8" name="Google Shape;38;p2"/>
          <p:cNvGrpSpPr/>
          <p:nvPr/>
        </p:nvGrpSpPr>
        <p:grpSpPr>
          <a:xfrm>
            <a:off x="7960231" y="1780188"/>
            <a:ext cx="563833" cy="258404"/>
            <a:chOff x="6301529" y="2700815"/>
            <a:chExt cx="640137" cy="293374"/>
          </a:xfrm>
        </p:grpSpPr>
        <p:sp>
          <p:nvSpPr>
            <p:cNvPr id="39" name="Google Shape;39;p2"/>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2"/>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2"/>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2"/>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3" name="Google Shape;43;p2"/>
          <p:cNvSpPr/>
          <p:nvPr/>
        </p:nvSpPr>
        <p:spPr>
          <a:xfrm>
            <a:off x="832580" y="3630902"/>
            <a:ext cx="84950" cy="18350"/>
          </a:xfrm>
          <a:custGeom>
            <a:avLst/>
            <a:gdLst/>
            <a:ahLst/>
            <a:cxnLst/>
            <a:rect l="l" t="t" r="r" b="b"/>
            <a:pathLst>
              <a:path w="1537" h="332" extrusionOk="0">
                <a:moveTo>
                  <a:pt x="1" y="1"/>
                </a:moveTo>
                <a:lnTo>
                  <a:pt x="1" y="332"/>
                </a:lnTo>
                <a:lnTo>
                  <a:pt x="1536" y="332"/>
                </a:lnTo>
                <a:lnTo>
                  <a:pt x="153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95"/>
        <p:cNvGrpSpPr/>
        <p:nvPr/>
      </p:nvGrpSpPr>
      <p:grpSpPr>
        <a:xfrm>
          <a:off x="0" y="0"/>
          <a:ext cx="0" cy="0"/>
          <a:chOff x="0" y="0"/>
          <a:chExt cx="0" cy="0"/>
        </a:xfrm>
      </p:grpSpPr>
      <p:grpSp>
        <p:nvGrpSpPr>
          <p:cNvPr id="196" name="Google Shape;196;p11"/>
          <p:cNvGrpSpPr/>
          <p:nvPr/>
        </p:nvGrpSpPr>
        <p:grpSpPr>
          <a:xfrm>
            <a:off x="7632755" y="4325739"/>
            <a:ext cx="1357007" cy="707493"/>
            <a:chOff x="1787352" y="2530363"/>
            <a:chExt cx="1540652" cy="803239"/>
          </a:xfrm>
        </p:grpSpPr>
        <p:sp>
          <p:nvSpPr>
            <p:cNvPr id="197" name="Google Shape;197;p11"/>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11"/>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1"/>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11"/>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11"/>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11"/>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03" name="Google Shape;203;p11"/>
          <p:cNvSpPr txBox="1">
            <a:spLocks noGrp="1"/>
          </p:cNvSpPr>
          <p:nvPr>
            <p:ph type="subTitle" idx="1"/>
          </p:nvPr>
        </p:nvSpPr>
        <p:spPr>
          <a:xfrm>
            <a:off x="5652925" y="2257425"/>
            <a:ext cx="2304300" cy="13653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800"/>
              <a:buNone/>
              <a:defRPr sz="1600">
                <a:latin typeface="Arial"/>
                <a:ea typeface="Arial"/>
                <a:cs typeface="Arial"/>
                <a:sym typeface="Arial"/>
              </a:defRPr>
            </a:lvl1pPr>
            <a:lvl2pPr lvl="1" algn="l">
              <a:lnSpc>
                <a:spcPct val="115000"/>
              </a:lnSpc>
              <a:spcBef>
                <a:spcPts val="0"/>
              </a:spcBef>
              <a:spcAft>
                <a:spcPts val="0"/>
              </a:spcAft>
              <a:buSzPts val="1400"/>
              <a:buNone/>
              <a:defRPr sz="1600">
                <a:latin typeface="Arial"/>
                <a:ea typeface="Arial"/>
                <a:cs typeface="Arial"/>
                <a:sym typeface="Arial"/>
              </a:defRPr>
            </a:lvl2pPr>
            <a:lvl3pPr lvl="2" algn="l">
              <a:lnSpc>
                <a:spcPct val="115000"/>
              </a:lnSpc>
              <a:spcBef>
                <a:spcPts val="0"/>
              </a:spcBef>
              <a:spcAft>
                <a:spcPts val="0"/>
              </a:spcAft>
              <a:buSzPts val="1400"/>
              <a:buNone/>
              <a:defRPr sz="1600">
                <a:latin typeface="Arial"/>
                <a:ea typeface="Arial"/>
                <a:cs typeface="Arial"/>
                <a:sym typeface="Arial"/>
              </a:defRPr>
            </a:lvl3pPr>
            <a:lvl4pPr lvl="3" algn="l">
              <a:lnSpc>
                <a:spcPct val="115000"/>
              </a:lnSpc>
              <a:spcBef>
                <a:spcPts val="0"/>
              </a:spcBef>
              <a:spcAft>
                <a:spcPts val="0"/>
              </a:spcAft>
              <a:buSzPts val="1400"/>
              <a:buNone/>
              <a:defRPr sz="1600">
                <a:latin typeface="Arial"/>
                <a:ea typeface="Arial"/>
                <a:cs typeface="Arial"/>
                <a:sym typeface="Arial"/>
              </a:defRPr>
            </a:lvl4pPr>
            <a:lvl5pPr lvl="4" algn="l">
              <a:lnSpc>
                <a:spcPct val="115000"/>
              </a:lnSpc>
              <a:spcBef>
                <a:spcPts val="0"/>
              </a:spcBef>
              <a:spcAft>
                <a:spcPts val="0"/>
              </a:spcAft>
              <a:buSzPts val="1400"/>
              <a:buNone/>
              <a:defRPr sz="1600">
                <a:latin typeface="Arial"/>
                <a:ea typeface="Arial"/>
                <a:cs typeface="Arial"/>
                <a:sym typeface="Arial"/>
              </a:defRPr>
            </a:lvl5pPr>
            <a:lvl6pPr lvl="5" algn="l">
              <a:lnSpc>
                <a:spcPct val="115000"/>
              </a:lnSpc>
              <a:spcBef>
                <a:spcPts val="0"/>
              </a:spcBef>
              <a:spcAft>
                <a:spcPts val="0"/>
              </a:spcAft>
              <a:buSzPts val="1400"/>
              <a:buNone/>
              <a:defRPr sz="1600">
                <a:latin typeface="Arial"/>
                <a:ea typeface="Arial"/>
                <a:cs typeface="Arial"/>
                <a:sym typeface="Arial"/>
              </a:defRPr>
            </a:lvl6pPr>
            <a:lvl7pPr lvl="6" algn="l">
              <a:lnSpc>
                <a:spcPct val="115000"/>
              </a:lnSpc>
              <a:spcBef>
                <a:spcPts val="0"/>
              </a:spcBef>
              <a:spcAft>
                <a:spcPts val="0"/>
              </a:spcAft>
              <a:buSzPts val="1400"/>
              <a:buNone/>
              <a:defRPr sz="1600">
                <a:latin typeface="Arial"/>
                <a:ea typeface="Arial"/>
                <a:cs typeface="Arial"/>
                <a:sym typeface="Arial"/>
              </a:defRPr>
            </a:lvl7pPr>
            <a:lvl8pPr lvl="7" algn="l">
              <a:lnSpc>
                <a:spcPct val="115000"/>
              </a:lnSpc>
              <a:spcBef>
                <a:spcPts val="0"/>
              </a:spcBef>
              <a:spcAft>
                <a:spcPts val="0"/>
              </a:spcAft>
              <a:buSzPts val="1400"/>
              <a:buNone/>
              <a:defRPr sz="1600">
                <a:latin typeface="Arial"/>
                <a:ea typeface="Arial"/>
                <a:cs typeface="Arial"/>
                <a:sym typeface="Arial"/>
              </a:defRPr>
            </a:lvl8pPr>
            <a:lvl9pPr lvl="8" algn="l">
              <a:lnSpc>
                <a:spcPct val="115000"/>
              </a:lnSpc>
              <a:spcBef>
                <a:spcPts val="0"/>
              </a:spcBef>
              <a:spcAft>
                <a:spcPts val="0"/>
              </a:spcAft>
              <a:buSzPts val="1400"/>
              <a:buNone/>
              <a:defRPr sz="1600">
                <a:latin typeface="Arial"/>
                <a:ea typeface="Arial"/>
                <a:cs typeface="Arial"/>
                <a:sym typeface="Arial"/>
              </a:defRPr>
            </a:lvl9pPr>
          </a:lstStyle>
          <a:p>
            <a:endParaRPr/>
          </a:p>
        </p:txBody>
      </p:sp>
      <p:sp>
        <p:nvSpPr>
          <p:cNvPr id="204" name="Google Shape;204;p11"/>
          <p:cNvSpPr txBox="1">
            <a:spLocks noGrp="1"/>
          </p:cNvSpPr>
          <p:nvPr>
            <p:ph type="title"/>
          </p:nvPr>
        </p:nvSpPr>
        <p:spPr>
          <a:xfrm>
            <a:off x="720000" y="4069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5" name="Google Shape;205;p11"/>
          <p:cNvSpPr/>
          <p:nvPr/>
        </p:nvSpPr>
        <p:spPr>
          <a:xfrm rot="-1315996">
            <a:off x="8449968" y="105239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11"/>
          <p:cNvSpPr/>
          <p:nvPr/>
        </p:nvSpPr>
        <p:spPr>
          <a:xfrm>
            <a:off x="8524868" y="53949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four columns">
  <p:cSld name="CUSTOM_4">
    <p:spTree>
      <p:nvGrpSpPr>
        <p:cNvPr id="1" name="Shape 207"/>
        <p:cNvGrpSpPr/>
        <p:nvPr/>
      </p:nvGrpSpPr>
      <p:grpSpPr>
        <a:xfrm>
          <a:off x="0" y="0"/>
          <a:ext cx="0" cy="0"/>
          <a:chOff x="0" y="0"/>
          <a:chExt cx="0" cy="0"/>
        </a:xfrm>
      </p:grpSpPr>
      <p:sp>
        <p:nvSpPr>
          <p:cNvPr id="208" name="Google Shape;208;p12"/>
          <p:cNvSpPr txBox="1">
            <a:spLocks noGrp="1"/>
          </p:cNvSpPr>
          <p:nvPr>
            <p:ph type="title"/>
          </p:nvPr>
        </p:nvSpPr>
        <p:spPr>
          <a:xfrm>
            <a:off x="2056752" y="1542150"/>
            <a:ext cx="2139600" cy="371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2"/>
              </a:buClr>
              <a:buSzPts val="1800"/>
              <a:buNone/>
              <a:defRPr sz="2200">
                <a:solidFill>
                  <a:schemeClr val="lt2"/>
                </a:solidFill>
              </a:defRPr>
            </a:lvl1pPr>
            <a:lvl2pPr lvl="1"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9pPr>
          </a:lstStyle>
          <a:p>
            <a:endParaRPr/>
          </a:p>
        </p:txBody>
      </p:sp>
      <p:sp>
        <p:nvSpPr>
          <p:cNvPr id="209" name="Google Shape;209;p12"/>
          <p:cNvSpPr txBox="1">
            <a:spLocks noGrp="1"/>
          </p:cNvSpPr>
          <p:nvPr>
            <p:ph type="subTitle" idx="1"/>
          </p:nvPr>
        </p:nvSpPr>
        <p:spPr>
          <a:xfrm>
            <a:off x="2056752" y="1913800"/>
            <a:ext cx="2139600" cy="74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1400"/>
              <a:buFont typeface="Arial"/>
              <a:buNone/>
              <a:defRPr sz="1400">
                <a:latin typeface="Arial"/>
                <a:ea typeface="Arial"/>
                <a:cs typeface="Arial"/>
                <a:sym typeface="Arial"/>
              </a:defRPr>
            </a:lvl1pPr>
            <a:lvl2pPr lvl="1"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2pPr>
            <a:lvl3pPr lvl="2"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3pPr>
            <a:lvl4pPr lvl="3"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4pPr>
            <a:lvl5pPr lvl="4"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5pPr>
            <a:lvl6pPr lvl="5"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6pPr>
            <a:lvl7pPr lvl="6"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7pPr>
            <a:lvl8pPr lvl="7"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8pPr>
            <a:lvl9pPr lvl="8" algn="l">
              <a:lnSpc>
                <a:spcPct val="115000"/>
              </a:lnSpc>
              <a:spcBef>
                <a:spcPts val="1600"/>
              </a:spcBef>
              <a:spcAft>
                <a:spcPts val="1600"/>
              </a:spcAft>
              <a:buClr>
                <a:srgbClr val="434343"/>
              </a:buClr>
              <a:buSzPts val="1400"/>
              <a:buFont typeface="Arial"/>
              <a:buNone/>
              <a:defRPr>
                <a:solidFill>
                  <a:srgbClr val="434343"/>
                </a:solidFill>
                <a:latin typeface="Arial"/>
                <a:ea typeface="Arial"/>
                <a:cs typeface="Arial"/>
                <a:sym typeface="Arial"/>
              </a:defRPr>
            </a:lvl9pPr>
          </a:lstStyle>
          <a:p>
            <a:endParaRPr/>
          </a:p>
        </p:txBody>
      </p:sp>
      <p:sp>
        <p:nvSpPr>
          <p:cNvPr id="210" name="Google Shape;210;p12"/>
          <p:cNvSpPr txBox="1">
            <a:spLocks noGrp="1"/>
          </p:cNvSpPr>
          <p:nvPr>
            <p:ph type="title" idx="2"/>
          </p:nvPr>
        </p:nvSpPr>
        <p:spPr>
          <a:xfrm>
            <a:off x="5801722" y="1542150"/>
            <a:ext cx="2139600" cy="371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2"/>
              </a:buClr>
              <a:buSzPts val="1800"/>
              <a:buNone/>
              <a:defRPr sz="2200">
                <a:solidFill>
                  <a:schemeClr val="lt2"/>
                </a:solidFill>
              </a:defRPr>
            </a:lvl1pPr>
            <a:lvl2pPr lvl="1"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9pPr>
          </a:lstStyle>
          <a:p>
            <a:endParaRPr/>
          </a:p>
        </p:txBody>
      </p:sp>
      <p:sp>
        <p:nvSpPr>
          <p:cNvPr id="211" name="Google Shape;211;p12"/>
          <p:cNvSpPr txBox="1">
            <a:spLocks noGrp="1"/>
          </p:cNvSpPr>
          <p:nvPr>
            <p:ph type="subTitle" idx="3"/>
          </p:nvPr>
        </p:nvSpPr>
        <p:spPr>
          <a:xfrm>
            <a:off x="5801706" y="1913800"/>
            <a:ext cx="2139600" cy="74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1400"/>
              <a:buFont typeface="Arial"/>
              <a:buNone/>
              <a:defRPr sz="1400">
                <a:latin typeface="Arial"/>
                <a:ea typeface="Arial"/>
                <a:cs typeface="Arial"/>
                <a:sym typeface="Arial"/>
              </a:defRPr>
            </a:lvl1pPr>
            <a:lvl2pPr lvl="1"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2pPr>
            <a:lvl3pPr lvl="2"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3pPr>
            <a:lvl4pPr lvl="3"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4pPr>
            <a:lvl5pPr lvl="4"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5pPr>
            <a:lvl6pPr lvl="5"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6pPr>
            <a:lvl7pPr lvl="6"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7pPr>
            <a:lvl8pPr lvl="7"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8pPr>
            <a:lvl9pPr lvl="8" algn="l">
              <a:lnSpc>
                <a:spcPct val="115000"/>
              </a:lnSpc>
              <a:spcBef>
                <a:spcPts val="1600"/>
              </a:spcBef>
              <a:spcAft>
                <a:spcPts val="1600"/>
              </a:spcAft>
              <a:buClr>
                <a:srgbClr val="434343"/>
              </a:buClr>
              <a:buSzPts val="1400"/>
              <a:buFont typeface="Arial"/>
              <a:buNone/>
              <a:defRPr>
                <a:solidFill>
                  <a:srgbClr val="434343"/>
                </a:solidFill>
                <a:latin typeface="Arial"/>
                <a:ea typeface="Arial"/>
                <a:cs typeface="Arial"/>
                <a:sym typeface="Arial"/>
              </a:defRPr>
            </a:lvl9pPr>
          </a:lstStyle>
          <a:p>
            <a:endParaRPr/>
          </a:p>
        </p:txBody>
      </p:sp>
      <p:sp>
        <p:nvSpPr>
          <p:cNvPr id="212" name="Google Shape;212;p12"/>
          <p:cNvSpPr txBox="1">
            <a:spLocks noGrp="1"/>
          </p:cNvSpPr>
          <p:nvPr>
            <p:ph type="title" idx="4"/>
          </p:nvPr>
        </p:nvSpPr>
        <p:spPr>
          <a:xfrm>
            <a:off x="2056752" y="3224925"/>
            <a:ext cx="2139600" cy="371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2"/>
              </a:buClr>
              <a:buSzPts val="1800"/>
              <a:buNone/>
              <a:defRPr sz="2200">
                <a:solidFill>
                  <a:schemeClr val="lt2"/>
                </a:solidFill>
              </a:defRPr>
            </a:lvl1pPr>
            <a:lvl2pPr lvl="1"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9pPr>
          </a:lstStyle>
          <a:p>
            <a:endParaRPr/>
          </a:p>
        </p:txBody>
      </p:sp>
      <p:sp>
        <p:nvSpPr>
          <p:cNvPr id="213" name="Google Shape;213;p12"/>
          <p:cNvSpPr txBox="1">
            <a:spLocks noGrp="1"/>
          </p:cNvSpPr>
          <p:nvPr>
            <p:ph type="subTitle" idx="5"/>
          </p:nvPr>
        </p:nvSpPr>
        <p:spPr>
          <a:xfrm>
            <a:off x="2056752" y="3596575"/>
            <a:ext cx="2139600" cy="74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1400"/>
              <a:buFont typeface="Arial"/>
              <a:buNone/>
              <a:defRPr sz="1400">
                <a:latin typeface="Arial"/>
                <a:ea typeface="Arial"/>
                <a:cs typeface="Arial"/>
                <a:sym typeface="Arial"/>
              </a:defRPr>
            </a:lvl1pPr>
            <a:lvl2pPr lvl="1"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2pPr>
            <a:lvl3pPr lvl="2"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3pPr>
            <a:lvl4pPr lvl="3"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4pPr>
            <a:lvl5pPr lvl="4"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5pPr>
            <a:lvl6pPr lvl="5"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6pPr>
            <a:lvl7pPr lvl="6"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7pPr>
            <a:lvl8pPr lvl="7"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8pPr>
            <a:lvl9pPr lvl="8" algn="l">
              <a:lnSpc>
                <a:spcPct val="115000"/>
              </a:lnSpc>
              <a:spcBef>
                <a:spcPts val="1600"/>
              </a:spcBef>
              <a:spcAft>
                <a:spcPts val="1600"/>
              </a:spcAft>
              <a:buClr>
                <a:srgbClr val="434343"/>
              </a:buClr>
              <a:buSzPts val="1400"/>
              <a:buFont typeface="Arial"/>
              <a:buNone/>
              <a:defRPr>
                <a:solidFill>
                  <a:srgbClr val="434343"/>
                </a:solidFill>
                <a:latin typeface="Arial"/>
                <a:ea typeface="Arial"/>
                <a:cs typeface="Arial"/>
                <a:sym typeface="Arial"/>
              </a:defRPr>
            </a:lvl9pPr>
          </a:lstStyle>
          <a:p>
            <a:endParaRPr/>
          </a:p>
        </p:txBody>
      </p:sp>
      <p:sp>
        <p:nvSpPr>
          <p:cNvPr id="214" name="Google Shape;214;p12"/>
          <p:cNvSpPr txBox="1">
            <a:spLocks noGrp="1"/>
          </p:cNvSpPr>
          <p:nvPr>
            <p:ph type="title" idx="6"/>
          </p:nvPr>
        </p:nvSpPr>
        <p:spPr>
          <a:xfrm>
            <a:off x="5801722" y="3224925"/>
            <a:ext cx="2139600" cy="371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2"/>
              </a:buClr>
              <a:buSzPts val="1800"/>
              <a:buNone/>
              <a:defRPr sz="2200">
                <a:solidFill>
                  <a:schemeClr val="lt2"/>
                </a:solidFill>
              </a:defRPr>
            </a:lvl1pPr>
            <a:lvl2pPr lvl="1"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800"/>
              <a:buFont typeface="Arial"/>
              <a:buNone/>
              <a:defRPr sz="1800">
                <a:solidFill>
                  <a:schemeClr val="lt2"/>
                </a:solidFill>
                <a:latin typeface="Arial"/>
                <a:ea typeface="Arial"/>
                <a:cs typeface="Arial"/>
                <a:sym typeface="Arial"/>
              </a:defRPr>
            </a:lvl9pPr>
          </a:lstStyle>
          <a:p>
            <a:endParaRPr/>
          </a:p>
        </p:txBody>
      </p:sp>
      <p:sp>
        <p:nvSpPr>
          <p:cNvPr id="215" name="Google Shape;215;p12"/>
          <p:cNvSpPr txBox="1">
            <a:spLocks noGrp="1"/>
          </p:cNvSpPr>
          <p:nvPr>
            <p:ph type="subTitle" idx="7"/>
          </p:nvPr>
        </p:nvSpPr>
        <p:spPr>
          <a:xfrm>
            <a:off x="5801706" y="3596575"/>
            <a:ext cx="2139600" cy="74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434343"/>
              </a:buClr>
              <a:buSzPts val="1400"/>
              <a:buFont typeface="Arial"/>
              <a:buNone/>
              <a:defRPr sz="1400">
                <a:latin typeface="Arial"/>
                <a:ea typeface="Arial"/>
                <a:cs typeface="Arial"/>
                <a:sym typeface="Arial"/>
              </a:defRPr>
            </a:lvl1pPr>
            <a:lvl2pPr lvl="1"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2pPr>
            <a:lvl3pPr lvl="2"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3pPr>
            <a:lvl4pPr lvl="3"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4pPr>
            <a:lvl5pPr lvl="4"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5pPr>
            <a:lvl6pPr lvl="5"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6pPr>
            <a:lvl7pPr lvl="6"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7pPr>
            <a:lvl8pPr lvl="7" algn="l">
              <a:lnSpc>
                <a:spcPct val="115000"/>
              </a:lnSpc>
              <a:spcBef>
                <a:spcPts val="1600"/>
              </a:spcBef>
              <a:spcAft>
                <a:spcPts val="0"/>
              </a:spcAft>
              <a:buClr>
                <a:srgbClr val="434343"/>
              </a:buClr>
              <a:buSzPts val="1400"/>
              <a:buFont typeface="Arial"/>
              <a:buNone/>
              <a:defRPr>
                <a:solidFill>
                  <a:srgbClr val="434343"/>
                </a:solidFill>
                <a:latin typeface="Arial"/>
                <a:ea typeface="Arial"/>
                <a:cs typeface="Arial"/>
                <a:sym typeface="Arial"/>
              </a:defRPr>
            </a:lvl8pPr>
            <a:lvl9pPr lvl="8" algn="l">
              <a:lnSpc>
                <a:spcPct val="115000"/>
              </a:lnSpc>
              <a:spcBef>
                <a:spcPts val="1600"/>
              </a:spcBef>
              <a:spcAft>
                <a:spcPts val="1600"/>
              </a:spcAft>
              <a:buClr>
                <a:srgbClr val="434343"/>
              </a:buClr>
              <a:buSzPts val="1400"/>
              <a:buFont typeface="Arial"/>
              <a:buNone/>
              <a:defRPr>
                <a:solidFill>
                  <a:srgbClr val="434343"/>
                </a:solidFill>
                <a:latin typeface="Arial"/>
                <a:ea typeface="Arial"/>
                <a:cs typeface="Arial"/>
                <a:sym typeface="Arial"/>
              </a:defRPr>
            </a:lvl9pPr>
          </a:lstStyle>
          <a:p>
            <a:endParaRPr/>
          </a:p>
        </p:txBody>
      </p:sp>
      <p:sp>
        <p:nvSpPr>
          <p:cNvPr id="216" name="Google Shape;216;p12"/>
          <p:cNvSpPr txBox="1">
            <a:spLocks noGrp="1"/>
          </p:cNvSpPr>
          <p:nvPr>
            <p:ph type="title" idx="8"/>
          </p:nvPr>
        </p:nvSpPr>
        <p:spPr>
          <a:xfrm>
            <a:off x="720000" y="4069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000">
                <a:solidFill>
                  <a:schemeClr val="lt2"/>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17" name="Google Shape;217;p12"/>
          <p:cNvSpPr/>
          <p:nvPr/>
        </p:nvSpPr>
        <p:spPr>
          <a:xfrm rot="-1315996">
            <a:off x="329193" y="335654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2"/>
          <p:cNvSpPr/>
          <p:nvPr/>
        </p:nvSpPr>
        <p:spPr>
          <a:xfrm>
            <a:off x="404093" y="28436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19" name="Google Shape;219;p12"/>
          <p:cNvGrpSpPr/>
          <p:nvPr/>
        </p:nvGrpSpPr>
        <p:grpSpPr>
          <a:xfrm>
            <a:off x="213318" y="3936723"/>
            <a:ext cx="1010783" cy="1042425"/>
            <a:chOff x="213318" y="3936723"/>
            <a:chExt cx="1010783" cy="1042425"/>
          </a:xfrm>
        </p:grpSpPr>
        <p:grpSp>
          <p:nvGrpSpPr>
            <p:cNvPr id="220" name="Google Shape;220;p12"/>
            <p:cNvGrpSpPr/>
            <p:nvPr/>
          </p:nvGrpSpPr>
          <p:grpSpPr>
            <a:xfrm>
              <a:off x="213318" y="3936723"/>
              <a:ext cx="882102" cy="1042425"/>
              <a:chOff x="4385705" y="3356597"/>
              <a:chExt cx="1127287" cy="1332173"/>
            </a:xfrm>
          </p:grpSpPr>
          <p:sp>
            <p:nvSpPr>
              <p:cNvPr id="221" name="Google Shape;221;p12"/>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22" name="Google Shape;222;p12"/>
              <p:cNvGrpSpPr/>
              <p:nvPr/>
            </p:nvGrpSpPr>
            <p:grpSpPr>
              <a:xfrm>
                <a:off x="4385705" y="3356597"/>
                <a:ext cx="1127287" cy="1332173"/>
                <a:chOff x="4385705" y="3127997"/>
                <a:chExt cx="1127287" cy="1332173"/>
              </a:xfrm>
            </p:grpSpPr>
            <p:sp>
              <p:nvSpPr>
                <p:cNvPr id="223" name="Google Shape;223;p12"/>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2"/>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12"/>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12"/>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12"/>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12"/>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12"/>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12"/>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p12"/>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12"/>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12"/>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12"/>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35" name="Google Shape;235;p12"/>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6" name="Google Shape;236;p12"/>
          <p:cNvGrpSpPr/>
          <p:nvPr/>
        </p:nvGrpSpPr>
        <p:grpSpPr>
          <a:xfrm>
            <a:off x="7943754" y="413195"/>
            <a:ext cx="721027" cy="252610"/>
            <a:chOff x="2109963" y="768908"/>
            <a:chExt cx="818605" cy="286796"/>
          </a:xfrm>
        </p:grpSpPr>
        <p:sp>
          <p:nvSpPr>
            <p:cNvPr id="237" name="Google Shape;237;p12"/>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12"/>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12"/>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12"/>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12"/>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9">
    <p:spTree>
      <p:nvGrpSpPr>
        <p:cNvPr id="1" name="Shape 242"/>
        <p:cNvGrpSpPr/>
        <p:nvPr/>
      </p:nvGrpSpPr>
      <p:grpSpPr>
        <a:xfrm>
          <a:off x="0" y="0"/>
          <a:ext cx="0" cy="0"/>
          <a:chOff x="0" y="0"/>
          <a:chExt cx="0" cy="0"/>
        </a:xfrm>
      </p:grpSpPr>
      <p:sp>
        <p:nvSpPr>
          <p:cNvPr id="243" name="Google Shape;243;p13"/>
          <p:cNvSpPr/>
          <p:nvPr/>
        </p:nvSpPr>
        <p:spPr>
          <a:xfrm rot="-1315996">
            <a:off x="8629318" y="895859"/>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13"/>
          <p:cNvSpPr/>
          <p:nvPr/>
        </p:nvSpPr>
        <p:spPr>
          <a:xfrm>
            <a:off x="8652743" y="2147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45" name="Google Shape;245;p13"/>
          <p:cNvGrpSpPr/>
          <p:nvPr/>
        </p:nvGrpSpPr>
        <p:grpSpPr>
          <a:xfrm>
            <a:off x="289518" y="3889098"/>
            <a:ext cx="1010783" cy="1042425"/>
            <a:chOff x="213318" y="3936723"/>
            <a:chExt cx="1010783" cy="1042425"/>
          </a:xfrm>
        </p:grpSpPr>
        <p:grpSp>
          <p:nvGrpSpPr>
            <p:cNvPr id="246" name="Google Shape;246;p13"/>
            <p:cNvGrpSpPr/>
            <p:nvPr/>
          </p:nvGrpSpPr>
          <p:grpSpPr>
            <a:xfrm>
              <a:off x="213318" y="3936723"/>
              <a:ext cx="882102" cy="1042425"/>
              <a:chOff x="4385705" y="3356597"/>
              <a:chExt cx="1127287" cy="1332173"/>
            </a:xfrm>
          </p:grpSpPr>
          <p:sp>
            <p:nvSpPr>
              <p:cNvPr id="247" name="Google Shape;247;p13"/>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48" name="Google Shape;248;p13"/>
              <p:cNvGrpSpPr/>
              <p:nvPr/>
            </p:nvGrpSpPr>
            <p:grpSpPr>
              <a:xfrm>
                <a:off x="4385705" y="3356597"/>
                <a:ext cx="1127287" cy="1332173"/>
                <a:chOff x="4385705" y="3127997"/>
                <a:chExt cx="1127287" cy="1332173"/>
              </a:xfrm>
            </p:grpSpPr>
            <p:sp>
              <p:nvSpPr>
                <p:cNvPr id="249" name="Google Shape;249;p13"/>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13"/>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13"/>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p13"/>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13"/>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13"/>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13"/>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13"/>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13"/>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13"/>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13"/>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13"/>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61" name="Google Shape;261;p13"/>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CUSTOM_10">
    <p:spTree>
      <p:nvGrpSpPr>
        <p:cNvPr id="1" name="Shape 262"/>
        <p:cNvGrpSpPr/>
        <p:nvPr/>
      </p:nvGrpSpPr>
      <p:grpSpPr>
        <a:xfrm>
          <a:off x="0" y="0"/>
          <a:ext cx="0" cy="0"/>
          <a:chOff x="0" y="0"/>
          <a:chExt cx="0" cy="0"/>
        </a:xfrm>
      </p:grpSpPr>
      <p:grpSp>
        <p:nvGrpSpPr>
          <p:cNvPr id="263" name="Google Shape;263;p14"/>
          <p:cNvGrpSpPr/>
          <p:nvPr/>
        </p:nvGrpSpPr>
        <p:grpSpPr>
          <a:xfrm>
            <a:off x="8184519" y="322805"/>
            <a:ext cx="595380" cy="434972"/>
            <a:chOff x="570141" y="1610117"/>
            <a:chExt cx="675953" cy="493837"/>
          </a:xfrm>
        </p:grpSpPr>
        <p:sp>
          <p:nvSpPr>
            <p:cNvPr id="264" name="Google Shape;264;p14"/>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14"/>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6" name="Google Shape;266;p14"/>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7" name="Google Shape;267;p14"/>
          <p:cNvGrpSpPr/>
          <p:nvPr/>
        </p:nvGrpSpPr>
        <p:grpSpPr>
          <a:xfrm rot="-1178179">
            <a:off x="371435" y="547332"/>
            <a:ext cx="721048" cy="252617"/>
            <a:chOff x="2109963" y="768908"/>
            <a:chExt cx="818605" cy="286796"/>
          </a:xfrm>
        </p:grpSpPr>
        <p:sp>
          <p:nvSpPr>
            <p:cNvPr id="268" name="Google Shape;268;p14"/>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14"/>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14"/>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14"/>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2" name="Google Shape;272;p14"/>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CUSTOM_11">
    <p:spTree>
      <p:nvGrpSpPr>
        <p:cNvPr id="1" name="Shape 273"/>
        <p:cNvGrpSpPr/>
        <p:nvPr/>
      </p:nvGrpSpPr>
      <p:grpSpPr>
        <a:xfrm>
          <a:off x="0" y="0"/>
          <a:ext cx="0" cy="0"/>
          <a:chOff x="0" y="0"/>
          <a:chExt cx="0" cy="0"/>
        </a:xfrm>
      </p:grpSpPr>
      <p:grpSp>
        <p:nvGrpSpPr>
          <p:cNvPr id="274" name="Google Shape;274;p15"/>
          <p:cNvGrpSpPr/>
          <p:nvPr/>
        </p:nvGrpSpPr>
        <p:grpSpPr>
          <a:xfrm rot="-1051789">
            <a:off x="283009" y="4563877"/>
            <a:ext cx="675318" cy="304798"/>
            <a:chOff x="4763863" y="259761"/>
            <a:chExt cx="766706" cy="346045"/>
          </a:xfrm>
        </p:grpSpPr>
        <p:sp>
          <p:nvSpPr>
            <p:cNvPr id="275" name="Google Shape;275;p15"/>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6" name="Google Shape;276;p15"/>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15"/>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8" name="Google Shape;278;p15"/>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79" name="Google Shape;279;p15"/>
          <p:cNvGrpSpPr/>
          <p:nvPr/>
        </p:nvGrpSpPr>
        <p:grpSpPr>
          <a:xfrm rot="1189416">
            <a:off x="8174506" y="4520277"/>
            <a:ext cx="563830" cy="258403"/>
            <a:chOff x="6301529" y="2700815"/>
            <a:chExt cx="640137" cy="293374"/>
          </a:xfrm>
        </p:grpSpPr>
        <p:sp>
          <p:nvSpPr>
            <p:cNvPr id="280" name="Google Shape;280;p15"/>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1" name="Google Shape;281;p15"/>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2" name="Google Shape;282;p15"/>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15"/>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84" name="Google Shape;284;p15"/>
          <p:cNvSpPr/>
          <p:nvPr/>
        </p:nvSpPr>
        <p:spPr>
          <a:xfrm>
            <a:off x="8675098" y="3951429"/>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p15"/>
          <p:cNvSpPr/>
          <p:nvPr/>
        </p:nvSpPr>
        <p:spPr>
          <a:xfrm rot="-1315996">
            <a:off x="284137" y="391694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6" name="Google Shape;286;p15"/>
          <p:cNvSpPr/>
          <p:nvPr/>
        </p:nvSpPr>
        <p:spPr>
          <a:xfrm>
            <a:off x="359038" y="34040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sp>
        <p:nvSpPr>
          <p:cNvPr id="45" name="Google Shape;45;p3"/>
          <p:cNvSpPr/>
          <p:nvPr/>
        </p:nvSpPr>
        <p:spPr>
          <a:xfrm>
            <a:off x="966680" y="-160396"/>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3"/>
          <p:cNvSpPr txBox="1">
            <a:spLocks noGrp="1"/>
          </p:cNvSpPr>
          <p:nvPr>
            <p:ph type="title"/>
          </p:nvPr>
        </p:nvSpPr>
        <p:spPr>
          <a:xfrm>
            <a:off x="1570027" y="2130900"/>
            <a:ext cx="4257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5400">
                <a:solidFill>
                  <a:schemeClr val="lt2"/>
                </a:solidFill>
              </a:defRPr>
            </a:lvl1pPr>
            <a:lvl2pPr lvl="1" algn="ctr">
              <a:lnSpc>
                <a:spcPct val="100000"/>
              </a:lnSpc>
              <a:spcBef>
                <a:spcPts val="0"/>
              </a:spcBef>
              <a:spcAft>
                <a:spcPts val="0"/>
              </a:spcAft>
              <a:buClr>
                <a:srgbClr val="FFEC9D"/>
              </a:buClr>
              <a:buSzPts val="3600"/>
              <a:buNone/>
              <a:defRPr sz="3600">
                <a:solidFill>
                  <a:srgbClr val="FFEC9D"/>
                </a:solidFill>
              </a:defRPr>
            </a:lvl2pPr>
            <a:lvl3pPr lvl="2" algn="ctr">
              <a:lnSpc>
                <a:spcPct val="100000"/>
              </a:lnSpc>
              <a:spcBef>
                <a:spcPts val="0"/>
              </a:spcBef>
              <a:spcAft>
                <a:spcPts val="0"/>
              </a:spcAft>
              <a:buClr>
                <a:srgbClr val="FFEC9D"/>
              </a:buClr>
              <a:buSzPts val="3600"/>
              <a:buNone/>
              <a:defRPr sz="3600">
                <a:solidFill>
                  <a:srgbClr val="FFEC9D"/>
                </a:solidFill>
              </a:defRPr>
            </a:lvl3pPr>
            <a:lvl4pPr lvl="3" algn="ctr">
              <a:lnSpc>
                <a:spcPct val="100000"/>
              </a:lnSpc>
              <a:spcBef>
                <a:spcPts val="0"/>
              </a:spcBef>
              <a:spcAft>
                <a:spcPts val="0"/>
              </a:spcAft>
              <a:buClr>
                <a:srgbClr val="FFEC9D"/>
              </a:buClr>
              <a:buSzPts val="3600"/>
              <a:buNone/>
              <a:defRPr sz="3600">
                <a:solidFill>
                  <a:srgbClr val="FFEC9D"/>
                </a:solidFill>
              </a:defRPr>
            </a:lvl4pPr>
            <a:lvl5pPr lvl="4" algn="ctr">
              <a:lnSpc>
                <a:spcPct val="100000"/>
              </a:lnSpc>
              <a:spcBef>
                <a:spcPts val="0"/>
              </a:spcBef>
              <a:spcAft>
                <a:spcPts val="0"/>
              </a:spcAft>
              <a:buClr>
                <a:srgbClr val="FFEC9D"/>
              </a:buClr>
              <a:buSzPts val="3600"/>
              <a:buNone/>
              <a:defRPr sz="3600">
                <a:solidFill>
                  <a:srgbClr val="FFEC9D"/>
                </a:solidFill>
              </a:defRPr>
            </a:lvl5pPr>
            <a:lvl6pPr lvl="5" algn="ctr">
              <a:lnSpc>
                <a:spcPct val="100000"/>
              </a:lnSpc>
              <a:spcBef>
                <a:spcPts val="0"/>
              </a:spcBef>
              <a:spcAft>
                <a:spcPts val="0"/>
              </a:spcAft>
              <a:buClr>
                <a:srgbClr val="FFEC9D"/>
              </a:buClr>
              <a:buSzPts val="3600"/>
              <a:buNone/>
              <a:defRPr sz="3600">
                <a:solidFill>
                  <a:srgbClr val="FFEC9D"/>
                </a:solidFill>
              </a:defRPr>
            </a:lvl6pPr>
            <a:lvl7pPr lvl="6" algn="ctr">
              <a:lnSpc>
                <a:spcPct val="100000"/>
              </a:lnSpc>
              <a:spcBef>
                <a:spcPts val="0"/>
              </a:spcBef>
              <a:spcAft>
                <a:spcPts val="0"/>
              </a:spcAft>
              <a:buClr>
                <a:srgbClr val="FFEC9D"/>
              </a:buClr>
              <a:buSzPts val="3600"/>
              <a:buNone/>
              <a:defRPr sz="3600">
                <a:solidFill>
                  <a:srgbClr val="FFEC9D"/>
                </a:solidFill>
              </a:defRPr>
            </a:lvl7pPr>
            <a:lvl8pPr lvl="7" algn="ctr">
              <a:lnSpc>
                <a:spcPct val="100000"/>
              </a:lnSpc>
              <a:spcBef>
                <a:spcPts val="0"/>
              </a:spcBef>
              <a:spcAft>
                <a:spcPts val="0"/>
              </a:spcAft>
              <a:buClr>
                <a:srgbClr val="FFEC9D"/>
              </a:buClr>
              <a:buSzPts val="3600"/>
              <a:buNone/>
              <a:defRPr sz="3600">
                <a:solidFill>
                  <a:srgbClr val="FFEC9D"/>
                </a:solidFill>
              </a:defRPr>
            </a:lvl8pPr>
            <a:lvl9pPr lvl="8" algn="ctr">
              <a:lnSpc>
                <a:spcPct val="100000"/>
              </a:lnSpc>
              <a:spcBef>
                <a:spcPts val="0"/>
              </a:spcBef>
              <a:spcAft>
                <a:spcPts val="0"/>
              </a:spcAft>
              <a:buClr>
                <a:srgbClr val="FFEC9D"/>
              </a:buClr>
              <a:buSzPts val="3600"/>
              <a:buNone/>
              <a:defRPr sz="3600">
                <a:solidFill>
                  <a:srgbClr val="FFEC9D"/>
                </a:solidFill>
              </a:defRPr>
            </a:lvl9pPr>
          </a:lstStyle>
          <a:p>
            <a:endParaRPr/>
          </a:p>
        </p:txBody>
      </p:sp>
      <p:sp>
        <p:nvSpPr>
          <p:cNvPr id="47" name="Google Shape;47;p3"/>
          <p:cNvSpPr txBox="1">
            <a:spLocks noGrp="1"/>
          </p:cNvSpPr>
          <p:nvPr>
            <p:ph type="title" idx="2"/>
          </p:nvPr>
        </p:nvSpPr>
        <p:spPr>
          <a:xfrm>
            <a:off x="2123377" y="1317875"/>
            <a:ext cx="3150900" cy="841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6000"/>
              <a:buNone/>
              <a:defRPr sz="6000">
                <a:solidFill>
                  <a:schemeClr val="lt2"/>
                </a:solidFill>
              </a:defRPr>
            </a:lvl1pPr>
            <a:lvl2pPr lvl="1" algn="ctr">
              <a:lnSpc>
                <a:spcPct val="100000"/>
              </a:lnSpc>
              <a:spcBef>
                <a:spcPts val="0"/>
              </a:spcBef>
              <a:spcAft>
                <a:spcPts val="0"/>
              </a:spcAft>
              <a:buClr>
                <a:srgbClr val="FFEC9D"/>
              </a:buClr>
              <a:buSzPts val="6000"/>
              <a:buNone/>
              <a:defRPr sz="6000">
                <a:solidFill>
                  <a:srgbClr val="FFEC9D"/>
                </a:solidFill>
              </a:defRPr>
            </a:lvl2pPr>
            <a:lvl3pPr lvl="2" algn="ctr">
              <a:lnSpc>
                <a:spcPct val="100000"/>
              </a:lnSpc>
              <a:spcBef>
                <a:spcPts val="0"/>
              </a:spcBef>
              <a:spcAft>
                <a:spcPts val="0"/>
              </a:spcAft>
              <a:buClr>
                <a:srgbClr val="FFEC9D"/>
              </a:buClr>
              <a:buSzPts val="6000"/>
              <a:buNone/>
              <a:defRPr sz="6000">
                <a:solidFill>
                  <a:srgbClr val="FFEC9D"/>
                </a:solidFill>
              </a:defRPr>
            </a:lvl3pPr>
            <a:lvl4pPr lvl="3" algn="ctr">
              <a:lnSpc>
                <a:spcPct val="100000"/>
              </a:lnSpc>
              <a:spcBef>
                <a:spcPts val="0"/>
              </a:spcBef>
              <a:spcAft>
                <a:spcPts val="0"/>
              </a:spcAft>
              <a:buClr>
                <a:srgbClr val="FFEC9D"/>
              </a:buClr>
              <a:buSzPts val="6000"/>
              <a:buNone/>
              <a:defRPr sz="6000">
                <a:solidFill>
                  <a:srgbClr val="FFEC9D"/>
                </a:solidFill>
              </a:defRPr>
            </a:lvl4pPr>
            <a:lvl5pPr lvl="4" algn="ctr">
              <a:lnSpc>
                <a:spcPct val="100000"/>
              </a:lnSpc>
              <a:spcBef>
                <a:spcPts val="0"/>
              </a:spcBef>
              <a:spcAft>
                <a:spcPts val="0"/>
              </a:spcAft>
              <a:buClr>
                <a:srgbClr val="FFEC9D"/>
              </a:buClr>
              <a:buSzPts val="6000"/>
              <a:buNone/>
              <a:defRPr sz="6000">
                <a:solidFill>
                  <a:srgbClr val="FFEC9D"/>
                </a:solidFill>
              </a:defRPr>
            </a:lvl5pPr>
            <a:lvl6pPr lvl="5" algn="ctr">
              <a:lnSpc>
                <a:spcPct val="100000"/>
              </a:lnSpc>
              <a:spcBef>
                <a:spcPts val="0"/>
              </a:spcBef>
              <a:spcAft>
                <a:spcPts val="0"/>
              </a:spcAft>
              <a:buClr>
                <a:srgbClr val="FFEC9D"/>
              </a:buClr>
              <a:buSzPts val="6000"/>
              <a:buNone/>
              <a:defRPr sz="6000">
                <a:solidFill>
                  <a:srgbClr val="FFEC9D"/>
                </a:solidFill>
              </a:defRPr>
            </a:lvl6pPr>
            <a:lvl7pPr lvl="6" algn="ctr">
              <a:lnSpc>
                <a:spcPct val="100000"/>
              </a:lnSpc>
              <a:spcBef>
                <a:spcPts val="0"/>
              </a:spcBef>
              <a:spcAft>
                <a:spcPts val="0"/>
              </a:spcAft>
              <a:buClr>
                <a:srgbClr val="FFEC9D"/>
              </a:buClr>
              <a:buSzPts val="6000"/>
              <a:buNone/>
              <a:defRPr sz="6000">
                <a:solidFill>
                  <a:srgbClr val="FFEC9D"/>
                </a:solidFill>
              </a:defRPr>
            </a:lvl7pPr>
            <a:lvl8pPr lvl="7" algn="ctr">
              <a:lnSpc>
                <a:spcPct val="100000"/>
              </a:lnSpc>
              <a:spcBef>
                <a:spcPts val="0"/>
              </a:spcBef>
              <a:spcAft>
                <a:spcPts val="0"/>
              </a:spcAft>
              <a:buClr>
                <a:srgbClr val="FFEC9D"/>
              </a:buClr>
              <a:buSzPts val="6000"/>
              <a:buNone/>
              <a:defRPr sz="6000">
                <a:solidFill>
                  <a:srgbClr val="FFEC9D"/>
                </a:solidFill>
              </a:defRPr>
            </a:lvl8pPr>
            <a:lvl9pPr lvl="8" algn="ctr">
              <a:lnSpc>
                <a:spcPct val="100000"/>
              </a:lnSpc>
              <a:spcBef>
                <a:spcPts val="0"/>
              </a:spcBef>
              <a:spcAft>
                <a:spcPts val="0"/>
              </a:spcAft>
              <a:buClr>
                <a:srgbClr val="FFEC9D"/>
              </a:buClr>
              <a:buSzPts val="6000"/>
              <a:buNone/>
              <a:defRPr sz="6000">
                <a:solidFill>
                  <a:srgbClr val="FFEC9D"/>
                </a:solidFill>
              </a:defRPr>
            </a:lvl9pPr>
          </a:lstStyle>
          <a:p>
            <a:endParaRPr/>
          </a:p>
        </p:txBody>
      </p:sp>
      <p:sp>
        <p:nvSpPr>
          <p:cNvPr id="48" name="Google Shape;48;p3"/>
          <p:cNvSpPr txBox="1">
            <a:spLocks noGrp="1"/>
          </p:cNvSpPr>
          <p:nvPr>
            <p:ph type="subTitle" idx="1"/>
          </p:nvPr>
        </p:nvSpPr>
        <p:spPr>
          <a:xfrm>
            <a:off x="2285977" y="3112225"/>
            <a:ext cx="28257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atin typeface="Arial"/>
                <a:ea typeface="Arial"/>
                <a:cs typeface="Arial"/>
                <a:sym typeface="Aria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grpSp>
        <p:nvGrpSpPr>
          <p:cNvPr id="49" name="Google Shape;49;p3"/>
          <p:cNvGrpSpPr/>
          <p:nvPr/>
        </p:nvGrpSpPr>
        <p:grpSpPr>
          <a:xfrm>
            <a:off x="361854" y="451658"/>
            <a:ext cx="721027" cy="252610"/>
            <a:chOff x="2109963" y="768908"/>
            <a:chExt cx="818605" cy="286796"/>
          </a:xfrm>
        </p:grpSpPr>
        <p:sp>
          <p:nvSpPr>
            <p:cNvPr id="50" name="Google Shape;50;p3"/>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3"/>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3"/>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3"/>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3"/>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5" name="Google Shape;55;p3"/>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3"/>
          <p:cNvSpPr/>
          <p:nvPr/>
        </p:nvSpPr>
        <p:spPr>
          <a:xfrm>
            <a:off x="265787" y="432832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3"/>
          <p:cNvSpPr/>
          <p:nvPr/>
        </p:nvSpPr>
        <p:spPr>
          <a:xfrm>
            <a:off x="1193860" y="4697192"/>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8" name="Google Shape;58;p3"/>
          <p:cNvGrpSpPr/>
          <p:nvPr/>
        </p:nvGrpSpPr>
        <p:grpSpPr>
          <a:xfrm>
            <a:off x="7433132" y="1820134"/>
            <a:ext cx="1205252" cy="628374"/>
            <a:chOff x="1787352" y="2530363"/>
            <a:chExt cx="1540652" cy="803239"/>
          </a:xfrm>
        </p:grpSpPr>
        <p:sp>
          <p:nvSpPr>
            <p:cNvPr id="59" name="Google Shape;59;p3"/>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3"/>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3"/>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3"/>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3"/>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3"/>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5" name="Google Shape;65;p3"/>
          <p:cNvGrpSpPr/>
          <p:nvPr/>
        </p:nvGrpSpPr>
        <p:grpSpPr>
          <a:xfrm>
            <a:off x="6576181" y="289288"/>
            <a:ext cx="563833" cy="258404"/>
            <a:chOff x="6301529" y="2700815"/>
            <a:chExt cx="640137" cy="293374"/>
          </a:xfrm>
        </p:grpSpPr>
        <p:sp>
          <p:nvSpPr>
            <p:cNvPr id="66" name="Google Shape;66;p3"/>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3"/>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3"/>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0" name="Google Shape;70;p3"/>
          <p:cNvSpPr/>
          <p:nvPr/>
        </p:nvSpPr>
        <p:spPr>
          <a:xfrm>
            <a:off x="609310" y="244850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4"/>
          <p:cNvSpPr txBox="1">
            <a:spLocks noGrp="1"/>
          </p:cNvSpPr>
          <p:nvPr>
            <p:ph type="subTitle" idx="1"/>
          </p:nvPr>
        </p:nvSpPr>
        <p:spPr>
          <a:xfrm>
            <a:off x="1290763" y="2721716"/>
            <a:ext cx="29076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FFEC9D"/>
              </a:buClr>
              <a:buSzPts val="1800"/>
              <a:buFont typeface="Arial"/>
              <a:buNone/>
              <a:defRPr sz="3000" b="1">
                <a:solidFill>
                  <a:schemeClr val="lt2"/>
                </a:solidFill>
                <a:latin typeface="Arial"/>
                <a:ea typeface="Arial"/>
                <a:cs typeface="Arial"/>
                <a:sym typeface="Arial"/>
              </a:defRPr>
            </a:lvl1pPr>
            <a:lvl2pPr lvl="1"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2pPr>
            <a:lvl3pPr lvl="2"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3pPr>
            <a:lvl4pPr lvl="3"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4pPr>
            <a:lvl5pPr lvl="4"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5pPr>
            <a:lvl6pPr lvl="5"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6pPr>
            <a:lvl7pPr lvl="6"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7pPr>
            <a:lvl8pPr lvl="7"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8pPr>
            <a:lvl9pPr lvl="8" algn="ctr">
              <a:lnSpc>
                <a:spcPct val="100000"/>
              </a:lnSpc>
              <a:spcBef>
                <a:spcPts val="1600"/>
              </a:spcBef>
              <a:spcAft>
                <a:spcPts val="1600"/>
              </a:spcAft>
              <a:buClr>
                <a:srgbClr val="FFEC9D"/>
              </a:buClr>
              <a:buSzPts val="1400"/>
              <a:buFont typeface="Arial"/>
              <a:buNone/>
              <a:defRPr b="1">
                <a:solidFill>
                  <a:srgbClr val="FFEC9D"/>
                </a:solidFill>
                <a:latin typeface="Arial"/>
                <a:ea typeface="Arial"/>
                <a:cs typeface="Arial"/>
                <a:sym typeface="Arial"/>
              </a:defRPr>
            </a:lvl9pPr>
          </a:lstStyle>
          <a:p>
            <a:endParaRPr/>
          </a:p>
        </p:txBody>
      </p:sp>
      <p:sp>
        <p:nvSpPr>
          <p:cNvPr id="73" name="Google Shape;73;p4"/>
          <p:cNvSpPr txBox="1">
            <a:spLocks noGrp="1"/>
          </p:cNvSpPr>
          <p:nvPr>
            <p:ph type="subTitle" idx="2"/>
          </p:nvPr>
        </p:nvSpPr>
        <p:spPr>
          <a:xfrm>
            <a:off x="4945638" y="770091"/>
            <a:ext cx="29076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FFEC9D"/>
              </a:buClr>
              <a:buSzPts val="1800"/>
              <a:buFont typeface="Arial"/>
              <a:buNone/>
              <a:defRPr sz="3000" b="1">
                <a:solidFill>
                  <a:schemeClr val="lt2"/>
                </a:solidFill>
                <a:latin typeface="Arial"/>
                <a:ea typeface="Arial"/>
                <a:cs typeface="Arial"/>
                <a:sym typeface="Arial"/>
              </a:defRPr>
            </a:lvl1pPr>
            <a:lvl2pPr lvl="1"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2pPr>
            <a:lvl3pPr lvl="2"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3pPr>
            <a:lvl4pPr lvl="3"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4pPr>
            <a:lvl5pPr lvl="4"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5pPr>
            <a:lvl6pPr lvl="5"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6pPr>
            <a:lvl7pPr lvl="6"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7pPr>
            <a:lvl8pPr lvl="7" algn="ctr">
              <a:lnSpc>
                <a:spcPct val="100000"/>
              </a:lnSpc>
              <a:spcBef>
                <a:spcPts val="1600"/>
              </a:spcBef>
              <a:spcAft>
                <a:spcPts val="0"/>
              </a:spcAft>
              <a:buClr>
                <a:srgbClr val="FFEC9D"/>
              </a:buClr>
              <a:buSzPts val="1400"/>
              <a:buFont typeface="Arial"/>
              <a:buNone/>
              <a:defRPr b="1">
                <a:solidFill>
                  <a:srgbClr val="FFEC9D"/>
                </a:solidFill>
                <a:latin typeface="Arial"/>
                <a:ea typeface="Arial"/>
                <a:cs typeface="Arial"/>
                <a:sym typeface="Arial"/>
              </a:defRPr>
            </a:lvl8pPr>
            <a:lvl9pPr lvl="8" algn="ctr">
              <a:lnSpc>
                <a:spcPct val="100000"/>
              </a:lnSpc>
              <a:spcBef>
                <a:spcPts val="1600"/>
              </a:spcBef>
              <a:spcAft>
                <a:spcPts val="1600"/>
              </a:spcAft>
              <a:buClr>
                <a:srgbClr val="FFEC9D"/>
              </a:buClr>
              <a:buSzPts val="1400"/>
              <a:buFont typeface="Arial"/>
              <a:buNone/>
              <a:defRPr b="1">
                <a:solidFill>
                  <a:srgbClr val="FFEC9D"/>
                </a:solidFill>
                <a:latin typeface="Arial"/>
                <a:ea typeface="Arial"/>
                <a:cs typeface="Arial"/>
                <a:sym typeface="Arial"/>
              </a:defRPr>
            </a:lvl9pPr>
          </a:lstStyle>
          <a:p>
            <a:endParaRPr/>
          </a:p>
        </p:txBody>
      </p:sp>
      <p:sp>
        <p:nvSpPr>
          <p:cNvPr id="74" name="Google Shape;74;p4"/>
          <p:cNvSpPr txBox="1">
            <a:spLocks noGrp="1"/>
          </p:cNvSpPr>
          <p:nvPr>
            <p:ph type="subTitle" idx="3"/>
          </p:nvPr>
        </p:nvSpPr>
        <p:spPr>
          <a:xfrm>
            <a:off x="1519213" y="3259541"/>
            <a:ext cx="2450700" cy="1054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400">
                <a:latin typeface="Arial"/>
                <a:ea typeface="Arial"/>
                <a:cs typeface="Arial"/>
                <a:sym typeface="Arial"/>
              </a:defRPr>
            </a:lvl1pPr>
            <a:lvl2pPr lvl="1" algn="ctr">
              <a:lnSpc>
                <a:spcPct val="100000"/>
              </a:lnSpc>
              <a:spcBef>
                <a:spcPts val="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sp>
        <p:nvSpPr>
          <p:cNvPr id="75" name="Google Shape;75;p4"/>
          <p:cNvSpPr txBox="1">
            <a:spLocks noGrp="1"/>
          </p:cNvSpPr>
          <p:nvPr>
            <p:ph type="subTitle" idx="4"/>
          </p:nvPr>
        </p:nvSpPr>
        <p:spPr>
          <a:xfrm>
            <a:off x="5175288" y="1307916"/>
            <a:ext cx="2448300" cy="1054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400">
                <a:latin typeface="Arial"/>
                <a:ea typeface="Arial"/>
                <a:cs typeface="Arial"/>
                <a:sym typeface="Arial"/>
              </a:defRPr>
            </a:lvl1pPr>
            <a:lvl2pPr lvl="1" algn="ctr">
              <a:lnSpc>
                <a:spcPct val="100000"/>
              </a:lnSpc>
              <a:spcBef>
                <a:spcPts val="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grpSp>
        <p:nvGrpSpPr>
          <p:cNvPr id="76" name="Google Shape;76;p4"/>
          <p:cNvGrpSpPr/>
          <p:nvPr/>
        </p:nvGrpSpPr>
        <p:grpSpPr>
          <a:xfrm>
            <a:off x="8083133" y="249192"/>
            <a:ext cx="703437" cy="246214"/>
            <a:chOff x="7657026" y="2119264"/>
            <a:chExt cx="819379" cy="286796"/>
          </a:xfrm>
        </p:grpSpPr>
        <p:sp>
          <p:nvSpPr>
            <p:cNvPr id="77" name="Google Shape;77;p4"/>
            <p:cNvSpPr/>
            <p:nvPr/>
          </p:nvSpPr>
          <p:spPr>
            <a:xfrm>
              <a:off x="7657026" y="2119264"/>
              <a:ext cx="177804" cy="286796"/>
            </a:xfrm>
            <a:custGeom>
              <a:avLst/>
              <a:gdLst/>
              <a:ahLst/>
              <a:cxnLst/>
              <a:rect l="l" t="t" r="r" b="b"/>
              <a:pathLst>
                <a:path w="3217" h="5189" extrusionOk="0">
                  <a:moveTo>
                    <a:pt x="1668" y="0"/>
                  </a:moveTo>
                  <a:cubicBezTo>
                    <a:pt x="1417" y="0"/>
                    <a:pt x="1205" y="40"/>
                    <a:pt x="1006" y="146"/>
                  </a:cubicBezTo>
                  <a:cubicBezTo>
                    <a:pt x="808" y="252"/>
                    <a:pt x="649" y="371"/>
                    <a:pt x="517" y="517"/>
                  </a:cubicBezTo>
                  <a:cubicBezTo>
                    <a:pt x="384" y="649"/>
                    <a:pt x="292" y="795"/>
                    <a:pt x="212" y="953"/>
                  </a:cubicBezTo>
                  <a:cubicBezTo>
                    <a:pt x="146" y="1099"/>
                    <a:pt x="120" y="1218"/>
                    <a:pt x="120" y="1324"/>
                  </a:cubicBezTo>
                  <a:cubicBezTo>
                    <a:pt x="120" y="1337"/>
                    <a:pt x="120" y="1364"/>
                    <a:pt x="120" y="1403"/>
                  </a:cubicBezTo>
                  <a:cubicBezTo>
                    <a:pt x="133" y="1443"/>
                    <a:pt x="133" y="1496"/>
                    <a:pt x="159" y="1536"/>
                  </a:cubicBezTo>
                  <a:cubicBezTo>
                    <a:pt x="173" y="1575"/>
                    <a:pt x="199" y="1615"/>
                    <a:pt x="239" y="1655"/>
                  </a:cubicBezTo>
                  <a:cubicBezTo>
                    <a:pt x="278" y="1681"/>
                    <a:pt x="331" y="1695"/>
                    <a:pt x="398" y="1695"/>
                  </a:cubicBezTo>
                  <a:cubicBezTo>
                    <a:pt x="503" y="1695"/>
                    <a:pt x="596" y="1668"/>
                    <a:pt x="649" y="1615"/>
                  </a:cubicBezTo>
                  <a:cubicBezTo>
                    <a:pt x="715" y="1562"/>
                    <a:pt x="742" y="1496"/>
                    <a:pt x="742" y="1403"/>
                  </a:cubicBezTo>
                  <a:cubicBezTo>
                    <a:pt x="742" y="1377"/>
                    <a:pt x="742" y="1337"/>
                    <a:pt x="715" y="1311"/>
                  </a:cubicBezTo>
                  <a:cubicBezTo>
                    <a:pt x="715" y="1284"/>
                    <a:pt x="689" y="1258"/>
                    <a:pt x="676" y="1245"/>
                  </a:cubicBezTo>
                  <a:lnTo>
                    <a:pt x="623" y="1178"/>
                  </a:lnTo>
                  <a:cubicBezTo>
                    <a:pt x="609" y="1152"/>
                    <a:pt x="609" y="1125"/>
                    <a:pt x="609" y="1099"/>
                  </a:cubicBezTo>
                  <a:cubicBezTo>
                    <a:pt x="609" y="1072"/>
                    <a:pt x="623" y="1006"/>
                    <a:pt x="676" y="927"/>
                  </a:cubicBezTo>
                  <a:cubicBezTo>
                    <a:pt x="715" y="847"/>
                    <a:pt x="795" y="768"/>
                    <a:pt x="874" y="689"/>
                  </a:cubicBezTo>
                  <a:cubicBezTo>
                    <a:pt x="967" y="609"/>
                    <a:pt x="1073" y="530"/>
                    <a:pt x="1192" y="464"/>
                  </a:cubicBezTo>
                  <a:cubicBezTo>
                    <a:pt x="1311" y="411"/>
                    <a:pt x="1456" y="371"/>
                    <a:pt x="1615" y="371"/>
                  </a:cubicBezTo>
                  <a:cubicBezTo>
                    <a:pt x="1774" y="371"/>
                    <a:pt x="1906" y="397"/>
                    <a:pt x="2012" y="464"/>
                  </a:cubicBezTo>
                  <a:cubicBezTo>
                    <a:pt x="2131" y="517"/>
                    <a:pt x="2224" y="583"/>
                    <a:pt x="2290" y="662"/>
                  </a:cubicBezTo>
                  <a:cubicBezTo>
                    <a:pt x="2356" y="755"/>
                    <a:pt x="2409" y="847"/>
                    <a:pt x="2436" y="953"/>
                  </a:cubicBezTo>
                  <a:cubicBezTo>
                    <a:pt x="2476" y="1059"/>
                    <a:pt x="2489" y="1152"/>
                    <a:pt x="2489" y="1245"/>
                  </a:cubicBezTo>
                  <a:cubicBezTo>
                    <a:pt x="2489" y="1456"/>
                    <a:pt x="2449" y="1668"/>
                    <a:pt x="2370" y="1893"/>
                  </a:cubicBezTo>
                  <a:cubicBezTo>
                    <a:pt x="2290" y="2118"/>
                    <a:pt x="2198" y="2356"/>
                    <a:pt x="2065" y="2581"/>
                  </a:cubicBezTo>
                  <a:cubicBezTo>
                    <a:pt x="1946" y="2819"/>
                    <a:pt x="1801" y="3044"/>
                    <a:pt x="1642" y="3283"/>
                  </a:cubicBezTo>
                  <a:cubicBezTo>
                    <a:pt x="1470" y="3508"/>
                    <a:pt x="1311" y="3719"/>
                    <a:pt x="1126" y="3918"/>
                  </a:cubicBezTo>
                  <a:cubicBezTo>
                    <a:pt x="953" y="4117"/>
                    <a:pt x="781" y="4302"/>
                    <a:pt x="609" y="4474"/>
                  </a:cubicBezTo>
                  <a:cubicBezTo>
                    <a:pt x="437" y="4633"/>
                    <a:pt x="278" y="4765"/>
                    <a:pt x="133" y="4884"/>
                  </a:cubicBezTo>
                  <a:cubicBezTo>
                    <a:pt x="106" y="4911"/>
                    <a:pt x="67" y="4937"/>
                    <a:pt x="40" y="4964"/>
                  </a:cubicBezTo>
                  <a:cubicBezTo>
                    <a:pt x="14" y="4977"/>
                    <a:pt x="1" y="5003"/>
                    <a:pt x="1" y="5043"/>
                  </a:cubicBezTo>
                  <a:cubicBezTo>
                    <a:pt x="1" y="5069"/>
                    <a:pt x="14" y="5109"/>
                    <a:pt x="40" y="5136"/>
                  </a:cubicBezTo>
                  <a:cubicBezTo>
                    <a:pt x="67" y="5175"/>
                    <a:pt x="120" y="5189"/>
                    <a:pt x="186" y="5189"/>
                  </a:cubicBezTo>
                  <a:cubicBezTo>
                    <a:pt x="239" y="5189"/>
                    <a:pt x="292" y="5189"/>
                    <a:pt x="345" y="5162"/>
                  </a:cubicBezTo>
                  <a:cubicBezTo>
                    <a:pt x="398" y="5149"/>
                    <a:pt x="424" y="5122"/>
                    <a:pt x="451" y="5109"/>
                  </a:cubicBezTo>
                  <a:lnTo>
                    <a:pt x="1523" y="5109"/>
                  </a:lnTo>
                  <a:cubicBezTo>
                    <a:pt x="1642" y="5109"/>
                    <a:pt x="1774" y="5109"/>
                    <a:pt x="1893" y="5122"/>
                  </a:cubicBezTo>
                  <a:lnTo>
                    <a:pt x="2674" y="5122"/>
                  </a:lnTo>
                  <a:cubicBezTo>
                    <a:pt x="2701" y="5122"/>
                    <a:pt x="2727" y="5109"/>
                    <a:pt x="2767" y="5096"/>
                  </a:cubicBezTo>
                  <a:cubicBezTo>
                    <a:pt x="2806" y="5069"/>
                    <a:pt x="2846" y="5043"/>
                    <a:pt x="2873" y="4990"/>
                  </a:cubicBezTo>
                  <a:cubicBezTo>
                    <a:pt x="2978" y="4792"/>
                    <a:pt x="3071" y="4646"/>
                    <a:pt x="3124" y="4553"/>
                  </a:cubicBezTo>
                  <a:cubicBezTo>
                    <a:pt x="3190" y="4461"/>
                    <a:pt x="3217" y="4394"/>
                    <a:pt x="3217" y="4342"/>
                  </a:cubicBezTo>
                  <a:cubicBezTo>
                    <a:pt x="3217" y="4302"/>
                    <a:pt x="3190" y="4262"/>
                    <a:pt x="3151" y="4249"/>
                  </a:cubicBezTo>
                  <a:cubicBezTo>
                    <a:pt x="3111" y="4222"/>
                    <a:pt x="3071" y="4222"/>
                    <a:pt x="3031" y="4222"/>
                  </a:cubicBezTo>
                  <a:cubicBezTo>
                    <a:pt x="2978" y="4222"/>
                    <a:pt x="2926" y="4236"/>
                    <a:pt x="2899" y="4262"/>
                  </a:cubicBezTo>
                  <a:cubicBezTo>
                    <a:pt x="2873" y="4302"/>
                    <a:pt x="2846" y="4328"/>
                    <a:pt x="2833" y="4355"/>
                  </a:cubicBezTo>
                  <a:lnTo>
                    <a:pt x="2661" y="4606"/>
                  </a:lnTo>
                  <a:cubicBezTo>
                    <a:pt x="2621" y="4659"/>
                    <a:pt x="2595" y="4699"/>
                    <a:pt x="2568" y="4712"/>
                  </a:cubicBezTo>
                  <a:cubicBezTo>
                    <a:pt x="2555" y="4725"/>
                    <a:pt x="2528" y="4739"/>
                    <a:pt x="2502" y="4739"/>
                  </a:cubicBezTo>
                  <a:lnTo>
                    <a:pt x="2264" y="4739"/>
                  </a:lnTo>
                  <a:cubicBezTo>
                    <a:pt x="2131" y="4739"/>
                    <a:pt x="1986" y="4739"/>
                    <a:pt x="1814" y="4725"/>
                  </a:cubicBezTo>
                  <a:lnTo>
                    <a:pt x="1284" y="4725"/>
                  </a:lnTo>
                  <a:cubicBezTo>
                    <a:pt x="1112" y="4725"/>
                    <a:pt x="953" y="4712"/>
                    <a:pt x="821" y="4699"/>
                  </a:cubicBezTo>
                  <a:cubicBezTo>
                    <a:pt x="940" y="4593"/>
                    <a:pt x="1086" y="4461"/>
                    <a:pt x="1231" y="4302"/>
                  </a:cubicBezTo>
                  <a:cubicBezTo>
                    <a:pt x="1390" y="4143"/>
                    <a:pt x="1536" y="3971"/>
                    <a:pt x="1695" y="3786"/>
                  </a:cubicBezTo>
                  <a:cubicBezTo>
                    <a:pt x="1853" y="3600"/>
                    <a:pt x="2012" y="3402"/>
                    <a:pt x="2158" y="3190"/>
                  </a:cubicBezTo>
                  <a:cubicBezTo>
                    <a:pt x="2303" y="2978"/>
                    <a:pt x="2436" y="2767"/>
                    <a:pt x="2555" y="2555"/>
                  </a:cubicBezTo>
                  <a:cubicBezTo>
                    <a:pt x="2674" y="2343"/>
                    <a:pt x="2767" y="2118"/>
                    <a:pt x="2833" y="1906"/>
                  </a:cubicBezTo>
                  <a:cubicBezTo>
                    <a:pt x="2912" y="1681"/>
                    <a:pt x="2952" y="1470"/>
                    <a:pt x="2952" y="1258"/>
                  </a:cubicBezTo>
                  <a:cubicBezTo>
                    <a:pt x="2952" y="1086"/>
                    <a:pt x="2926" y="927"/>
                    <a:pt x="2886" y="768"/>
                  </a:cubicBezTo>
                  <a:cubicBezTo>
                    <a:pt x="2833" y="622"/>
                    <a:pt x="2767" y="477"/>
                    <a:pt x="2661" y="371"/>
                  </a:cubicBezTo>
                  <a:cubicBezTo>
                    <a:pt x="2555" y="252"/>
                    <a:pt x="2423" y="159"/>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4"/>
            <p:cNvSpPr/>
            <p:nvPr/>
          </p:nvSpPr>
          <p:spPr>
            <a:xfrm>
              <a:off x="7852350" y="2207752"/>
              <a:ext cx="109048" cy="109821"/>
            </a:xfrm>
            <a:custGeom>
              <a:avLst/>
              <a:gdLst/>
              <a:ahLst/>
              <a:cxnLst/>
              <a:rect l="l" t="t" r="r" b="b"/>
              <a:pathLst>
                <a:path w="1973" h="1987" extrusionOk="0">
                  <a:moveTo>
                    <a:pt x="980" y="1"/>
                  </a:moveTo>
                  <a:cubicBezTo>
                    <a:pt x="927" y="1"/>
                    <a:pt x="874" y="27"/>
                    <a:pt x="834" y="67"/>
                  </a:cubicBezTo>
                  <a:cubicBezTo>
                    <a:pt x="794" y="94"/>
                    <a:pt x="781" y="133"/>
                    <a:pt x="781" y="186"/>
                  </a:cubicBezTo>
                  <a:cubicBezTo>
                    <a:pt x="781" y="252"/>
                    <a:pt x="781" y="345"/>
                    <a:pt x="781" y="451"/>
                  </a:cubicBezTo>
                  <a:cubicBezTo>
                    <a:pt x="794" y="557"/>
                    <a:pt x="794" y="676"/>
                    <a:pt x="794" y="808"/>
                  </a:cubicBezTo>
                  <a:lnTo>
                    <a:pt x="159" y="808"/>
                  </a:lnTo>
                  <a:cubicBezTo>
                    <a:pt x="119" y="808"/>
                    <a:pt x="93" y="821"/>
                    <a:pt x="53" y="861"/>
                  </a:cubicBezTo>
                  <a:cubicBezTo>
                    <a:pt x="14" y="888"/>
                    <a:pt x="0" y="941"/>
                    <a:pt x="0" y="1007"/>
                  </a:cubicBezTo>
                  <a:cubicBezTo>
                    <a:pt x="0" y="1073"/>
                    <a:pt x="14" y="1126"/>
                    <a:pt x="53" y="1166"/>
                  </a:cubicBezTo>
                  <a:cubicBezTo>
                    <a:pt x="93" y="1192"/>
                    <a:pt x="133" y="1205"/>
                    <a:pt x="159" y="1205"/>
                  </a:cubicBezTo>
                  <a:cubicBezTo>
                    <a:pt x="212" y="1205"/>
                    <a:pt x="305" y="1205"/>
                    <a:pt x="411" y="1192"/>
                  </a:cubicBezTo>
                  <a:cubicBezTo>
                    <a:pt x="530" y="1192"/>
                    <a:pt x="649" y="1192"/>
                    <a:pt x="781" y="1179"/>
                  </a:cubicBezTo>
                  <a:lnTo>
                    <a:pt x="781" y="1179"/>
                  </a:lnTo>
                  <a:cubicBezTo>
                    <a:pt x="781" y="1285"/>
                    <a:pt x="781" y="1404"/>
                    <a:pt x="768" y="1536"/>
                  </a:cubicBezTo>
                  <a:cubicBezTo>
                    <a:pt x="768" y="1655"/>
                    <a:pt x="768" y="1748"/>
                    <a:pt x="768" y="1814"/>
                  </a:cubicBezTo>
                  <a:cubicBezTo>
                    <a:pt x="768" y="1854"/>
                    <a:pt x="781" y="1893"/>
                    <a:pt x="821" y="1920"/>
                  </a:cubicBezTo>
                  <a:cubicBezTo>
                    <a:pt x="847" y="1960"/>
                    <a:pt x="900" y="1986"/>
                    <a:pt x="967" y="1986"/>
                  </a:cubicBezTo>
                  <a:cubicBezTo>
                    <a:pt x="1046" y="1986"/>
                    <a:pt x="1099" y="1960"/>
                    <a:pt x="1139" y="1920"/>
                  </a:cubicBezTo>
                  <a:cubicBezTo>
                    <a:pt x="1165" y="1880"/>
                    <a:pt x="1192" y="1854"/>
                    <a:pt x="1192" y="1814"/>
                  </a:cubicBezTo>
                  <a:lnTo>
                    <a:pt x="1192" y="1179"/>
                  </a:lnTo>
                  <a:lnTo>
                    <a:pt x="1787" y="1179"/>
                  </a:lnTo>
                  <a:cubicBezTo>
                    <a:pt x="1840" y="1179"/>
                    <a:pt x="1880" y="1166"/>
                    <a:pt x="1919" y="1139"/>
                  </a:cubicBezTo>
                  <a:cubicBezTo>
                    <a:pt x="1959" y="1099"/>
                    <a:pt x="1972" y="1046"/>
                    <a:pt x="1972" y="980"/>
                  </a:cubicBezTo>
                  <a:cubicBezTo>
                    <a:pt x="1972" y="901"/>
                    <a:pt x="1959" y="848"/>
                    <a:pt x="1933" y="821"/>
                  </a:cubicBezTo>
                  <a:cubicBezTo>
                    <a:pt x="1906" y="795"/>
                    <a:pt x="1867" y="782"/>
                    <a:pt x="1840" y="782"/>
                  </a:cubicBezTo>
                  <a:cubicBezTo>
                    <a:pt x="1761" y="782"/>
                    <a:pt x="1668" y="782"/>
                    <a:pt x="1549" y="795"/>
                  </a:cubicBezTo>
                  <a:cubicBezTo>
                    <a:pt x="1443" y="808"/>
                    <a:pt x="1324" y="808"/>
                    <a:pt x="1192" y="808"/>
                  </a:cubicBezTo>
                  <a:lnTo>
                    <a:pt x="1192" y="451"/>
                  </a:lnTo>
                  <a:cubicBezTo>
                    <a:pt x="1192" y="345"/>
                    <a:pt x="1192" y="252"/>
                    <a:pt x="1192" y="186"/>
                  </a:cubicBezTo>
                  <a:cubicBezTo>
                    <a:pt x="1192" y="133"/>
                    <a:pt x="1178" y="94"/>
                    <a:pt x="1139" y="67"/>
                  </a:cubicBezTo>
                  <a:cubicBezTo>
                    <a:pt x="1099" y="27"/>
                    <a:pt x="1046" y="1"/>
                    <a:pt x="9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4"/>
            <p:cNvSpPr/>
            <p:nvPr/>
          </p:nvSpPr>
          <p:spPr>
            <a:xfrm>
              <a:off x="7975989" y="2119264"/>
              <a:ext cx="177804" cy="286796"/>
            </a:xfrm>
            <a:custGeom>
              <a:avLst/>
              <a:gdLst/>
              <a:ahLst/>
              <a:cxnLst/>
              <a:rect l="l" t="t" r="r" b="b"/>
              <a:pathLst>
                <a:path w="3217" h="5189" extrusionOk="0">
                  <a:moveTo>
                    <a:pt x="1668" y="0"/>
                  </a:moveTo>
                  <a:cubicBezTo>
                    <a:pt x="1416" y="0"/>
                    <a:pt x="1191" y="40"/>
                    <a:pt x="1006" y="146"/>
                  </a:cubicBezTo>
                  <a:cubicBezTo>
                    <a:pt x="807" y="252"/>
                    <a:pt x="649" y="371"/>
                    <a:pt x="516" y="517"/>
                  </a:cubicBezTo>
                  <a:cubicBezTo>
                    <a:pt x="384" y="649"/>
                    <a:pt x="278" y="795"/>
                    <a:pt x="212" y="953"/>
                  </a:cubicBezTo>
                  <a:cubicBezTo>
                    <a:pt x="146" y="1099"/>
                    <a:pt x="106" y="1218"/>
                    <a:pt x="106" y="1324"/>
                  </a:cubicBezTo>
                  <a:cubicBezTo>
                    <a:pt x="106" y="1337"/>
                    <a:pt x="119" y="1364"/>
                    <a:pt x="119" y="1403"/>
                  </a:cubicBezTo>
                  <a:cubicBezTo>
                    <a:pt x="119" y="1443"/>
                    <a:pt x="132" y="1496"/>
                    <a:pt x="146" y="1536"/>
                  </a:cubicBezTo>
                  <a:cubicBezTo>
                    <a:pt x="172" y="1575"/>
                    <a:pt x="199" y="1615"/>
                    <a:pt x="238" y="1655"/>
                  </a:cubicBezTo>
                  <a:cubicBezTo>
                    <a:pt x="278" y="1681"/>
                    <a:pt x="331" y="1695"/>
                    <a:pt x="397" y="1695"/>
                  </a:cubicBezTo>
                  <a:cubicBezTo>
                    <a:pt x="503" y="1695"/>
                    <a:pt x="582" y="1668"/>
                    <a:pt x="649" y="1615"/>
                  </a:cubicBezTo>
                  <a:cubicBezTo>
                    <a:pt x="715" y="1562"/>
                    <a:pt x="741" y="1496"/>
                    <a:pt x="741" y="1403"/>
                  </a:cubicBezTo>
                  <a:cubicBezTo>
                    <a:pt x="741" y="1377"/>
                    <a:pt x="728" y="1337"/>
                    <a:pt x="715" y="1311"/>
                  </a:cubicBezTo>
                  <a:cubicBezTo>
                    <a:pt x="702" y="1284"/>
                    <a:pt x="688" y="1258"/>
                    <a:pt x="662" y="1245"/>
                  </a:cubicBezTo>
                  <a:lnTo>
                    <a:pt x="622" y="1178"/>
                  </a:lnTo>
                  <a:cubicBezTo>
                    <a:pt x="609" y="1152"/>
                    <a:pt x="596" y="1125"/>
                    <a:pt x="596" y="1099"/>
                  </a:cubicBezTo>
                  <a:cubicBezTo>
                    <a:pt x="596" y="1072"/>
                    <a:pt x="622" y="1006"/>
                    <a:pt x="662" y="927"/>
                  </a:cubicBezTo>
                  <a:cubicBezTo>
                    <a:pt x="715" y="847"/>
                    <a:pt x="781" y="768"/>
                    <a:pt x="874" y="689"/>
                  </a:cubicBezTo>
                  <a:cubicBezTo>
                    <a:pt x="953" y="609"/>
                    <a:pt x="1059" y="530"/>
                    <a:pt x="1191" y="464"/>
                  </a:cubicBezTo>
                  <a:cubicBezTo>
                    <a:pt x="1310" y="411"/>
                    <a:pt x="1443" y="371"/>
                    <a:pt x="1602" y="371"/>
                  </a:cubicBezTo>
                  <a:cubicBezTo>
                    <a:pt x="1760" y="371"/>
                    <a:pt x="1906" y="397"/>
                    <a:pt x="2012" y="464"/>
                  </a:cubicBezTo>
                  <a:cubicBezTo>
                    <a:pt x="2131" y="517"/>
                    <a:pt x="2224" y="583"/>
                    <a:pt x="2290" y="662"/>
                  </a:cubicBezTo>
                  <a:cubicBezTo>
                    <a:pt x="2356" y="755"/>
                    <a:pt x="2409" y="847"/>
                    <a:pt x="2435" y="953"/>
                  </a:cubicBezTo>
                  <a:cubicBezTo>
                    <a:pt x="2462" y="1059"/>
                    <a:pt x="2488" y="1152"/>
                    <a:pt x="2488" y="1245"/>
                  </a:cubicBezTo>
                  <a:cubicBezTo>
                    <a:pt x="2488" y="1456"/>
                    <a:pt x="2449" y="1668"/>
                    <a:pt x="2369" y="1893"/>
                  </a:cubicBezTo>
                  <a:cubicBezTo>
                    <a:pt x="2290" y="2118"/>
                    <a:pt x="2184" y="2356"/>
                    <a:pt x="2065" y="2581"/>
                  </a:cubicBezTo>
                  <a:cubicBezTo>
                    <a:pt x="1932" y="2819"/>
                    <a:pt x="1800" y="3044"/>
                    <a:pt x="1628" y="3283"/>
                  </a:cubicBezTo>
                  <a:cubicBezTo>
                    <a:pt x="1469" y="3508"/>
                    <a:pt x="1297" y="3719"/>
                    <a:pt x="1125" y="3918"/>
                  </a:cubicBezTo>
                  <a:cubicBezTo>
                    <a:pt x="953" y="4117"/>
                    <a:pt x="781" y="4302"/>
                    <a:pt x="609" y="4474"/>
                  </a:cubicBezTo>
                  <a:cubicBezTo>
                    <a:pt x="437" y="4633"/>
                    <a:pt x="278" y="4765"/>
                    <a:pt x="132" y="4884"/>
                  </a:cubicBezTo>
                  <a:cubicBezTo>
                    <a:pt x="93" y="4911"/>
                    <a:pt x="66" y="4937"/>
                    <a:pt x="40" y="4964"/>
                  </a:cubicBezTo>
                  <a:cubicBezTo>
                    <a:pt x="13" y="4977"/>
                    <a:pt x="0" y="5003"/>
                    <a:pt x="0" y="5043"/>
                  </a:cubicBezTo>
                  <a:cubicBezTo>
                    <a:pt x="0" y="5069"/>
                    <a:pt x="13" y="5109"/>
                    <a:pt x="40" y="5136"/>
                  </a:cubicBezTo>
                  <a:cubicBezTo>
                    <a:pt x="66" y="5175"/>
                    <a:pt x="119" y="5189"/>
                    <a:pt x="185" y="5189"/>
                  </a:cubicBezTo>
                  <a:cubicBezTo>
                    <a:pt x="238" y="5189"/>
                    <a:pt x="291" y="5189"/>
                    <a:pt x="344" y="5162"/>
                  </a:cubicBezTo>
                  <a:cubicBezTo>
                    <a:pt x="384" y="5149"/>
                    <a:pt x="424" y="5122"/>
                    <a:pt x="437" y="5109"/>
                  </a:cubicBezTo>
                  <a:lnTo>
                    <a:pt x="1509" y="5109"/>
                  </a:lnTo>
                  <a:cubicBezTo>
                    <a:pt x="1641" y="5109"/>
                    <a:pt x="1760" y="5109"/>
                    <a:pt x="1893" y="5122"/>
                  </a:cubicBezTo>
                  <a:lnTo>
                    <a:pt x="2674" y="5122"/>
                  </a:lnTo>
                  <a:cubicBezTo>
                    <a:pt x="2700" y="5122"/>
                    <a:pt x="2727" y="5109"/>
                    <a:pt x="2766" y="5096"/>
                  </a:cubicBezTo>
                  <a:cubicBezTo>
                    <a:pt x="2806" y="5069"/>
                    <a:pt x="2832" y="5043"/>
                    <a:pt x="2859" y="4990"/>
                  </a:cubicBezTo>
                  <a:cubicBezTo>
                    <a:pt x="2978" y="4792"/>
                    <a:pt x="3057" y="4646"/>
                    <a:pt x="3124" y="4553"/>
                  </a:cubicBezTo>
                  <a:cubicBezTo>
                    <a:pt x="3177" y="4461"/>
                    <a:pt x="3216" y="4394"/>
                    <a:pt x="3216" y="4342"/>
                  </a:cubicBezTo>
                  <a:cubicBezTo>
                    <a:pt x="3216" y="4302"/>
                    <a:pt x="3190" y="4262"/>
                    <a:pt x="3150" y="4249"/>
                  </a:cubicBezTo>
                  <a:cubicBezTo>
                    <a:pt x="3110" y="4222"/>
                    <a:pt x="3071" y="4222"/>
                    <a:pt x="3031" y="4222"/>
                  </a:cubicBezTo>
                  <a:cubicBezTo>
                    <a:pt x="2965" y="4222"/>
                    <a:pt x="2925" y="4236"/>
                    <a:pt x="2899" y="4262"/>
                  </a:cubicBezTo>
                  <a:cubicBezTo>
                    <a:pt x="2872" y="4302"/>
                    <a:pt x="2846" y="4328"/>
                    <a:pt x="2819" y="4355"/>
                  </a:cubicBezTo>
                  <a:lnTo>
                    <a:pt x="2660" y="4606"/>
                  </a:lnTo>
                  <a:cubicBezTo>
                    <a:pt x="2621" y="4659"/>
                    <a:pt x="2594" y="4699"/>
                    <a:pt x="2568" y="4712"/>
                  </a:cubicBezTo>
                  <a:cubicBezTo>
                    <a:pt x="2541" y="4725"/>
                    <a:pt x="2528" y="4739"/>
                    <a:pt x="2488" y="4739"/>
                  </a:cubicBezTo>
                  <a:lnTo>
                    <a:pt x="2250" y="4739"/>
                  </a:lnTo>
                  <a:cubicBezTo>
                    <a:pt x="2131" y="4739"/>
                    <a:pt x="1972" y="4739"/>
                    <a:pt x="1800" y="4725"/>
                  </a:cubicBezTo>
                  <a:lnTo>
                    <a:pt x="1284" y="4725"/>
                  </a:lnTo>
                  <a:cubicBezTo>
                    <a:pt x="1099" y="4725"/>
                    <a:pt x="953" y="4712"/>
                    <a:pt x="821" y="4699"/>
                  </a:cubicBezTo>
                  <a:cubicBezTo>
                    <a:pt x="940" y="4593"/>
                    <a:pt x="1072" y="4461"/>
                    <a:pt x="1231" y="4302"/>
                  </a:cubicBezTo>
                  <a:cubicBezTo>
                    <a:pt x="1377" y="4143"/>
                    <a:pt x="1535" y="3971"/>
                    <a:pt x="1694" y="3786"/>
                  </a:cubicBezTo>
                  <a:cubicBezTo>
                    <a:pt x="1853" y="3600"/>
                    <a:pt x="1999" y="3402"/>
                    <a:pt x="2144" y="3190"/>
                  </a:cubicBezTo>
                  <a:cubicBezTo>
                    <a:pt x="2303" y="2978"/>
                    <a:pt x="2435" y="2767"/>
                    <a:pt x="2555" y="2555"/>
                  </a:cubicBezTo>
                  <a:cubicBezTo>
                    <a:pt x="2674" y="2343"/>
                    <a:pt x="2766" y="2118"/>
                    <a:pt x="2832" y="1906"/>
                  </a:cubicBezTo>
                  <a:cubicBezTo>
                    <a:pt x="2912" y="1681"/>
                    <a:pt x="2938" y="1470"/>
                    <a:pt x="2938" y="1258"/>
                  </a:cubicBezTo>
                  <a:cubicBezTo>
                    <a:pt x="2938" y="1086"/>
                    <a:pt x="2925" y="927"/>
                    <a:pt x="2872" y="768"/>
                  </a:cubicBezTo>
                  <a:cubicBezTo>
                    <a:pt x="2832" y="622"/>
                    <a:pt x="2753" y="477"/>
                    <a:pt x="2660" y="371"/>
                  </a:cubicBezTo>
                  <a:cubicBezTo>
                    <a:pt x="2555" y="252"/>
                    <a:pt x="2422" y="159"/>
                    <a:pt x="2263"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4"/>
            <p:cNvSpPr/>
            <p:nvPr/>
          </p:nvSpPr>
          <p:spPr>
            <a:xfrm>
              <a:off x="8179328" y="2237045"/>
              <a:ext cx="94401" cy="79036"/>
            </a:xfrm>
            <a:custGeom>
              <a:avLst/>
              <a:gdLst/>
              <a:ahLst/>
              <a:cxnLst/>
              <a:rect l="l" t="t" r="r" b="b"/>
              <a:pathLst>
                <a:path w="1708" h="1430" extrusionOk="0">
                  <a:moveTo>
                    <a:pt x="1576" y="0"/>
                  </a:moveTo>
                  <a:cubicBezTo>
                    <a:pt x="1470" y="0"/>
                    <a:pt x="1364" y="14"/>
                    <a:pt x="1231" y="14"/>
                  </a:cubicBezTo>
                  <a:cubicBezTo>
                    <a:pt x="1112" y="27"/>
                    <a:pt x="953" y="27"/>
                    <a:pt x="781" y="27"/>
                  </a:cubicBezTo>
                  <a:lnTo>
                    <a:pt x="609" y="27"/>
                  </a:lnTo>
                  <a:cubicBezTo>
                    <a:pt x="556" y="27"/>
                    <a:pt x="490" y="14"/>
                    <a:pt x="437" y="14"/>
                  </a:cubicBezTo>
                  <a:lnTo>
                    <a:pt x="159" y="14"/>
                  </a:lnTo>
                  <a:cubicBezTo>
                    <a:pt x="106" y="14"/>
                    <a:pt x="67" y="27"/>
                    <a:pt x="40" y="80"/>
                  </a:cubicBezTo>
                  <a:cubicBezTo>
                    <a:pt x="14" y="106"/>
                    <a:pt x="1" y="146"/>
                    <a:pt x="1" y="199"/>
                  </a:cubicBezTo>
                  <a:cubicBezTo>
                    <a:pt x="1" y="239"/>
                    <a:pt x="14" y="291"/>
                    <a:pt x="40" y="331"/>
                  </a:cubicBezTo>
                  <a:cubicBezTo>
                    <a:pt x="80" y="371"/>
                    <a:pt x="120" y="384"/>
                    <a:pt x="159" y="384"/>
                  </a:cubicBezTo>
                  <a:lnTo>
                    <a:pt x="1523" y="384"/>
                  </a:lnTo>
                  <a:cubicBezTo>
                    <a:pt x="1589" y="384"/>
                    <a:pt x="1642" y="358"/>
                    <a:pt x="1668" y="305"/>
                  </a:cubicBezTo>
                  <a:cubicBezTo>
                    <a:pt x="1695" y="252"/>
                    <a:pt x="1708" y="212"/>
                    <a:pt x="1708" y="172"/>
                  </a:cubicBezTo>
                  <a:cubicBezTo>
                    <a:pt x="1708" y="133"/>
                    <a:pt x="1695" y="93"/>
                    <a:pt x="1655" y="66"/>
                  </a:cubicBezTo>
                  <a:cubicBezTo>
                    <a:pt x="1642" y="27"/>
                    <a:pt x="1602" y="0"/>
                    <a:pt x="1576" y="0"/>
                  </a:cubicBezTo>
                  <a:close/>
                  <a:moveTo>
                    <a:pt x="159" y="1046"/>
                  </a:moveTo>
                  <a:cubicBezTo>
                    <a:pt x="106" y="1046"/>
                    <a:pt x="67" y="1072"/>
                    <a:pt x="40" y="1112"/>
                  </a:cubicBezTo>
                  <a:cubicBezTo>
                    <a:pt x="14" y="1152"/>
                    <a:pt x="1" y="1191"/>
                    <a:pt x="1" y="1231"/>
                  </a:cubicBezTo>
                  <a:cubicBezTo>
                    <a:pt x="1" y="1284"/>
                    <a:pt x="14" y="1324"/>
                    <a:pt x="40" y="1363"/>
                  </a:cubicBezTo>
                  <a:cubicBezTo>
                    <a:pt x="80" y="1403"/>
                    <a:pt x="120" y="1430"/>
                    <a:pt x="159" y="1430"/>
                  </a:cubicBezTo>
                  <a:lnTo>
                    <a:pt x="821" y="1430"/>
                  </a:lnTo>
                  <a:cubicBezTo>
                    <a:pt x="953" y="1416"/>
                    <a:pt x="1086" y="1416"/>
                    <a:pt x="1205" y="1416"/>
                  </a:cubicBezTo>
                  <a:lnTo>
                    <a:pt x="1523" y="1416"/>
                  </a:lnTo>
                  <a:cubicBezTo>
                    <a:pt x="1589" y="1416"/>
                    <a:pt x="1642" y="1390"/>
                    <a:pt x="1668" y="1350"/>
                  </a:cubicBezTo>
                  <a:cubicBezTo>
                    <a:pt x="1695" y="1297"/>
                    <a:pt x="1708" y="1244"/>
                    <a:pt x="1708" y="1218"/>
                  </a:cubicBezTo>
                  <a:cubicBezTo>
                    <a:pt x="1708" y="1165"/>
                    <a:pt x="1695" y="1125"/>
                    <a:pt x="1655" y="1099"/>
                  </a:cubicBezTo>
                  <a:cubicBezTo>
                    <a:pt x="1642" y="1059"/>
                    <a:pt x="1602" y="1046"/>
                    <a:pt x="1576" y="1046"/>
                  </a:cubicBezTo>
                  <a:cubicBezTo>
                    <a:pt x="1470" y="1046"/>
                    <a:pt x="1364" y="1046"/>
                    <a:pt x="1231" y="1059"/>
                  </a:cubicBezTo>
                  <a:lnTo>
                    <a:pt x="278" y="1059"/>
                  </a:lnTo>
                  <a:cubicBezTo>
                    <a:pt x="226" y="1046"/>
                    <a:pt x="186" y="1046"/>
                    <a:pt x="159" y="1046"/>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4"/>
            <p:cNvSpPr/>
            <p:nvPr/>
          </p:nvSpPr>
          <p:spPr>
            <a:xfrm>
              <a:off x="8287602" y="2120701"/>
              <a:ext cx="188802" cy="281711"/>
            </a:xfrm>
            <a:custGeom>
              <a:avLst/>
              <a:gdLst/>
              <a:ahLst/>
              <a:cxnLst/>
              <a:rect l="l" t="t" r="r" b="b"/>
              <a:pathLst>
                <a:path w="3416" h="5097" extrusionOk="0">
                  <a:moveTo>
                    <a:pt x="2542" y="610"/>
                  </a:moveTo>
                  <a:lnTo>
                    <a:pt x="2356" y="3191"/>
                  </a:lnTo>
                  <a:cubicBezTo>
                    <a:pt x="2211" y="3191"/>
                    <a:pt x="2052" y="3204"/>
                    <a:pt x="1867" y="3217"/>
                  </a:cubicBezTo>
                  <a:cubicBezTo>
                    <a:pt x="1681" y="3230"/>
                    <a:pt x="1496" y="3230"/>
                    <a:pt x="1337" y="3243"/>
                  </a:cubicBezTo>
                  <a:cubicBezTo>
                    <a:pt x="1165" y="3243"/>
                    <a:pt x="1019" y="3243"/>
                    <a:pt x="900" y="3257"/>
                  </a:cubicBezTo>
                  <a:lnTo>
                    <a:pt x="702" y="3257"/>
                  </a:lnTo>
                  <a:cubicBezTo>
                    <a:pt x="662" y="3257"/>
                    <a:pt x="636" y="3257"/>
                    <a:pt x="622" y="3243"/>
                  </a:cubicBezTo>
                  <a:cubicBezTo>
                    <a:pt x="622" y="3230"/>
                    <a:pt x="622" y="3217"/>
                    <a:pt x="622" y="3204"/>
                  </a:cubicBezTo>
                  <a:cubicBezTo>
                    <a:pt x="622" y="3191"/>
                    <a:pt x="636" y="3164"/>
                    <a:pt x="649" y="3138"/>
                  </a:cubicBezTo>
                  <a:cubicBezTo>
                    <a:pt x="675" y="3111"/>
                    <a:pt x="689" y="3098"/>
                    <a:pt x="689" y="3085"/>
                  </a:cubicBezTo>
                  <a:lnTo>
                    <a:pt x="2542" y="610"/>
                  </a:lnTo>
                  <a:close/>
                  <a:moveTo>
                    <a:pt x="2714" y="1"/>
                  </a:moveTo>
                  <a:cubicBezTo>
                    <a:pt x="2647" y="1"/>
                    <a:pt x="2581" y="27"/>
                    <a:pt x="2528" y="80"/>
                  </a:cubicBezTo>
                  <a:cubicBezTo>
                    <a:pt x="2462" y="120"/>
                    <a:pt x="2436" y="146"/>
                    <a:pt x="2422" y="173"/>
                  </a:cubicBezTo>
                  <a:cubicBezTo>
                    <a:pt x="2264" y="358"/>
                    <a:pt x="2131" y="530"/>
                    <a:pt x="2012" y="689"/>
                  </a:cubicBezTo>
                  <a:cubicBezTo>
                    <a:pt x="1893" y="835"/>
                    <a:pt x="1787" y="980"/>
                    <a:pt x="1668" y="1126"/>
                  </a:cubicBezTo>
                  <a:lnTo>
                    <a:pt x="1350" y="1563"/>
                  </a:lnTo>
                  <a:cubicBezTo>
                    <a:pt x="1244" y="1708"/>
                    <a:pt x="1125" y="1867"/>
                    <a:pt x="993" y="2039"/>
                  </a:cubicBezTo>
                  <a:cubicBezTo>
                    <a:pt x="874" y="2211"/>
                    <a:pt x="742" y="2396"/>
                    <a:pt x="583" y="2595"/>
                  </a:cubicBezTo>
                  <a:cubicBezTo>
                    <a:pt x="437" y="2807"/>
                    <a:pt x="265" y="3045"/>
                    <a:pt x="67" y="3296"/>
                  </a:cubicBezTo>
                  <a:cubicBezTo>
                    <a:pt x="40" y="3336"/>
                    <a:pt x="27" y="3363"/>
                    <a:pt x="14" y="3389"/>
                  </a:cubicBezTo>
                  <a:cubicBezTo>
                    <a:pt x="14" y="3416"/>
                    <a:pt x="0" y="3442"/>
                    <a:pt x="0" y="3468"/>
                  </a:cubicBezTo>
                  <a:cubicBezTo>
                    <a:pt x="0" y="3521"/>
                    <a:pt x="27" y="3574"/>
                    <a:pt x="80" y="3601"/>
                  </a:cubicBezTo>
                  <a:cubicBezTo>
                    <a:pt x="133" y="3641"/>
                    <a:pt x="199" y="3654"/>
                    <a:pt x="265" y="3654"/>
                  </a:cubicBezTo>
                  <a:cubicBezTo>
                    <a:pt x="358" y="3654"/>
                    <a:pt x="569" y="3654"/>
                    <a:pt x="900" y="3641"/>
                  </a:cubicBezTo>
                  <a:cubicBezTo>
                    <a:pt x="1231" y="3614"/>
                    <a:pt x="1721" y="3601"/>
                    <a:pt x="2356" y="3588"/>
                  </a:cubicBezTo>
                  <a:lnTo>
                    <a:pt x="2356" y="3588"/>
                  </a:lnTo>
                  <a:lnTo>
                    <a:pt x="2290" y="4554"/>
                  </a:lnTo>
                  <a:cubicBezTo>
                    <a:pt x="2290" y="4633"/>
                    <a:pt x="2264" y="4686"/>
                    <a:pt x="2211" y="4726"/>
                  </a:cubicBezTo>
                  <a:cubicBezTo>
                    <a:pt x="2158" y="4752"/>
                    <a:pt x="2078" y="4779"/>
                    <a:pt x="1986" y="4779"/>
                  </a:cubicBezTo>
                  <a:cubicBezTo>
                    <a:pt x="1972" y="4779"/>
                    <a:pt x="1946" y="4792"/>
                    <a:pt x="1893" y="4792"/>
                  </a:cubicBezTo>
                  <a:cubicBezTo>
                    <a:pt x="1853" y="4792"/>
                    <a:pt x="1814" y="4792"/>
                    <a:pt x="1747" y="4805"/>
                  </a:cubicBezTo>
                  <a:cubicBezTo>
                    <a:pt x="1694" y="4805"/>
                    <a:pt x="1642" y="4805"/>
                    <a:pt x="1589" y="4818"/>
                  </a:cubicBezTo>
                  <a:lnTo>
                    <a:pt x="1443" y="4818"/>
                  </a:lnTo>
                  <a:cubicBezTo>
                    <a:pt x="1390" y="4818"/>
                    <a:pt x="1350" y="4832"/>
                    <a:pt x="1311" y="4845"/>
                  </a:cubicBezTo>
                  <a:cubicBezTo>
                    <a:pt x="1271" y="4858"/>
                    <a:pt x="1258" y="4898"/>
                    <a:pt x="1258" y="4951"/>
                  </a:cubicBezTo>
                  <a:cubicBezTo>
                    <a:pt x="1258" y="5017"/>
                    <a:pt x="1271" y="5057"/>
                    <a:pt x="1324" y="5070"/>
                  </a:cubicBezTo>
                  <a:cubicBezTo>
                    <a:pt x="1377" y="5096"/>
                    <a:pt x="1417" y="5096"/>
                    <a:pt x="1456" y="5096"/>
                  </a:cubicBezTo>
                  <a:lnTo>
                    <a:pt x="2965" y="5096"/>
                  </a:lnTo>
                  <a:cubicBezTo>
                    <a:pt x="3044" y="5096"/>
                    <a:pt x="3111" y="5083"/>
                    <a:pt x="3164" y="5070"/>
                  </a:cubicBezTo>
                  <a:cubicBezTo>
                    <a:pt x="3217" y="5043"/>
                    <a:pt x="3243" y="5004"/>
                    <a:pt x="3243" y="4951"/>
                  </a:cubicBezTo>
                  <a:cubicBezTo>
                    <a:pt x="3243" y="4885"/>
                    <a:pt x="3217" y="4845"/>
                    <a:pt x="3177" y="4832"/>
                  </a:cubicBezTo>
                  <a:cubicBezTo>
                    <a:pt x="3124" y="4805"/>
                    <a:pt x="3058" y="4792"/>
                    <a:pt x="2965" y="4792"/>
                  </a:cubicBezTo>
                  <a:cubicBezTo>
                    <a:pt x="2912" y="4792"/>
                    <a:pt x="2859" y="4792"/>
                    <a:pt x="2806" y="4779"/>
                  </a:cubicBezTo>
                  <a:cubicBezTo>
                    <a:pt x="2740" y="4779"/>
                    <a:pt x="2714" y="4752"/>
                    <a:pt x="2714" y="4699"/>
                  </a:cubicBezTo>
                  <a:cubicBezTo>
                    <a:pt x="2714" y="4673"/>
                    <a:pt x="2714" y="4620"/>
                    <a:pt x="2727" y="4527"/>
                  </a:cubicBezTo>
                  <a:cubicBezTo>
                    <a:pt x="2727" y="4448"/>
                    <a:pt x="2727" y="4342"/>
                    <a:pt x="2727" y="4236"/>
                  </a:cubicBezTo>
                  <a:cubicBezTo>
                    <a:pt x="2740" y="4130"/>
                    <a:pt x="2753" y="4011"/>
                    <a:pt x="2753" y="3905"/>
                  </a:cubicBezTo>
                  <a:cubicBezTo>
                    <a:pt x="2753" y="3786"/>
                    <a:pt x="2767" y="3680"/>
                    <a:pt x="2780" y="3588"/>
                  </a:cubicBezTo>
                  <a:lnTo>
                    <a:pt x="3230" y="3588"/>
                  </a:lnTo>
                  <a:cubicBezTo>
                    <a:pt x="3269" y="3588"/>
                    <a:pt x="3309" y="3574"/>
                    <a:pt x="3349" y="3561"/>
                  </a:cubicBezTo>
                  <a:cubicBezTo>
                    <a:pt x="3389" y="3535"/>
                    <a:pt x="3415" y="3482"/>
                    <a:pt x="3415" y="3416"/>
                  </a:cubicBezTo>
                  <a:cubicBezTo>
                    <a:pt x="3415" y="3349"/>
                    <a:pt x="3389" y="3310"/>
                    <a:pt x="3349" y="3270"/>
                  </a:cubicBezTo>
                  <a:cubicBezTo>
                    <a:pt x="3309" y="3230"/>
                    <a:pt x="3256" y="3217"/>
                    <a:pt x="3190" y="3204"/>
                  </a:cubicBezTo>
                  <a:lnTo>
                    <a:pt x="2793" y="3191"/>
                  </a:lnTo>
                  <a:cubicBezTo>
                    <a:pt x="2793" y="3032"/>
                    <a:pt x="2793" y="2860"/>
                    <a:pt x="2806" y="2648"/>
                  </a:cubicBezTo>
                  <a:cubicBezTo>
                    <a:pt x="2819" y="2436"/>
                    <a:pt x="2819" y="2224"/>
                    <a:pt x="2833" y="1999"/>
                  </a:cubicBezTo>
                  <a:cubicBezTo>
                    <a:pt x="2859" y="1774"/>
                    <a:pt x="2872" y="1563"/>
                    <a:pt x="2886" y="1338"/>
                  </a:cubicBezTo>
                  <a:cubicBezTo>
                    <a:pt x="2899" y="1126"/>
                    <a:pt x="2912" y="927"/>
                    <a:pt x="2925" y="755"/>
                  </a:cubicBezTo>
                  <a:cubicBezTo>
                    <a:pt x="2939" y="570"/>
                    <a:pt x="2952" y="438"/>
                    <a:pt x="2965" y="319"/>
                  </a:cubicBezTo>
                  <a:cubicBezTo>
                    <a:pt x="2965" y="199"/>
                    <a:pt x="2978" y="146"/>
                    <a:pt x="2978" y="133"/>
                  </a:cubicBezTo>
                  <a:cubicBezTo>
                    <a:pt x="2978" y="94"/>
                    <a:pt x="2952" y="54"/>
                    <a:pt x="2899" y="41"/>
                  </a:cubicBezTo>
                  <a:cubicBezTo>
                    <a:pt x="2846" y="14"/>
                    <a:pt x="2793" y="1"/>
                    <a:pt x="271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2" name="Google Shape;82;p4"/>
          <p:cNvSpPr/>
          <p:nvPr/>
        </p:nvSpPr>
        <p:spPr>
          <a:xfrm rot="-1315996">
            <a:off x="329193" y="3178421"/>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4"/>
          <p:cNvSpPr/>
          <p:nvPr/>
        </p:nvSpPr>
        <p:spPr>
          <a:xfrm>
            <a:off x="404093" y="2665521"/>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4" name="Google Shape;84;p4"/>
          <p:cNvGrpSpPr/>
          <p:nvPr/>
        </p:nvGrpSpPr>
        <p:grpSpPr>
          <a:xfrm>
            <a:off x="213318" y="3936723"/>
            <a:ext cx="1010783" cy="1042425"/>
            <a:chOff x="213318" y="3936723"/>
            <a:chExt cx="1010783" cy="1042425"/>
          </a:xfrm>
        </p:grpSpPr>
        <p:grpSp>
          <p:nvGrpSpPr>
            <p:cNvPr id="85" name="Google Shape;85;p4"/>
            <p:cNvGrpSpPr/>
            <p:nvPr/>
          </p:nvGrpSpPr>
          <p:grpSpPr>
            <a:xfrm>
              <a:off x="213318" y="3936723"/>
              <a:ext cx="882102" cy="1042425"/>
              <a:chOff x="4385705" y="3356597"/>
              <a:chExt cx="1127287" cy="1332173"/>
            </a:xfrm>
          </p:grpSpPr>
          <p:sp>
            <p:nvSpPr>
              <p:cNvPr id="86" name="Google Shape;86;p4"/>
              <p:cNvSpPr/>
              <p:nvPr/>
            </p:nvSpPr>
            <p:spPr>
              <a:xfrm>
                <a:off x="4513711" y="4188355"/>
                <a:ext cx="30067" cy="292655"/>
              </a:xfrm>
              <a:custGeom>
                <a:avLst/>
                <a:gdLst/>
                <a:ahLst/>
                <a:cxnLst/>
                <a:rect l="l" t="t" r="r" b="b"/>
                <a:pathLst>
                  <a:path w="544" h="5295" extrusionOk="0">
                    <a:moveTo>
                      <a:pt x="0" y="0"/>
                    </a:moveTo>
                    <a:lnTo>
                      <a:pt x="0" y="5294"/>
                    </a:lnTo>
                    <a:lnTo>
                      <a:pt x="543" y="5294"/>
                    </a:lnTo>
                    <a:lnTo>
                      <a:pt x="543" y="3150"/>
                    </a:lnTo>
                    <a:lnTo>
                      <a:pt x="278" y="3150"/>
                    </a:lnTo>
                    <a:cubicBezTo>
                      <a:pt x="212" y="3150"/>
                      <a:pt x="159" y="3097"/>
                      <a:pt x="159" y="3044"/>
                    </a:cubicBezTo>
                    <a:cubicBezTo>
                      <a:pt x="159" y="2978"/>
                      <a:pt x="212" y="2978"/>
                      <a:pt x="278" y="2978"/>
                    </a:cubicBezTo>
                    <a:lnTo>
                      <a:pt x="543" y="2978"/>
                    </a:lnTo>
                    <a:lnTo>
                      <a:pt x="543" y="66"/>
                    </a:lnTo>
                    <a:cubicBezTo>
                      <a:pt x="331" y="66"/>
                      <a:pt x="159" y="66"/>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7" name="Google Shape;87;p4"/>
              <p:cNvGrpSpPr/>
              <p:nvPr/>
            </p:nvGrpSpPr>
            <p:grpSpPr>
              <a:xfrm>
                <a:off x="4385705" y="3356597"/>
                <a:ext cx="1127287" cy="1332173"/>
                <a:chOff x="4385705" y="3127997"/>
                <a:chExt cx="1127287" cy="1332173"/>
              </a:xfrm>
            </p:grpSpPr>
            <p:sp>
              <p:nvSpPr>
                <p:cNvPr id="88" name="Google Shape;88;p4"/>
                <p:cNvSpPr/>
                <p:nvPr/>
              </p:nvSpPr>
              <p:spPr>
                <a:xfrm>
                  <a:off x="4513711" y="3396499"/>
                  <a:ext cx="30067" cy="566960"/>
                </a:xfrm>
                <a:custGeom>
                  <a:avLst/>
                  <a:gdLst/>
                  <a:ahLst/>
                  <a:cxnLst/>
                  <a:rect l="l" t="t" r="r" b="b"/>
                  <a:pathLst>
                    <a:path w="544" h="10258" extrusionOk="0">
                      <a:moveTo>
                        <a:pt x="0" y="0"/>
                      </a:moveTo>
                      <a:lnTo>
                        <a:pt x="0" y="10191"/>
                      </a:lnTo>
                      <a:cubicBezTo>
                        <a:pt x="159" y="10257"/>
                        <a:pt x="331" y="10257"/>
                        <a:pt x="543" y="10257"/>
                      </a:cubicBezTo>
                      <a:lnTo>
                        <a:pt x="543" y="3137"/>
                      </a:lnTo>
                      <a:lnTo>
                        <a:pt x="278" y="3137"/>
                      </a:lnTo>
                      <a:cubicBezTo>
                        <a:pt x="212" y="3137"/>
                        <a:pt x="159" y="3084"/>
                        <a:pt x="159" y="3084"/>
                      </a:cubicBezTo>
                      <a:cubicBezTo>
                        <a:pt x="159" y="3031"/>
                        <a:pt x="212" y="2978"/>
                        <a:pt x="278" y="2978"/>
                      </a:cubicBezTo>
                      <a:lnTo>
                        <a:pt x="543" y="2978"/>
                      </a:lnTo>
                      <a:lnTo>
                        <a:pt x="543"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4"/>
                <p:cNvSpPr/>
                <p:nvPr/>
              </p:nvSpPr>
              <p:spPr>
                <a:xfrm>
                  <a:off x="4385705" y="4252355"/>
                  <a:ext cx="1127287" cy="30785"/>
                </a:xfrm>
                <a:custGeom>
                  <a:avLst/>
                  <a:gdLst/>
                  <a:ahLst/>
                  <a:cxnLst/>
                  <a:rect l="l" t="t" r="r" b="b"/>
                  <a:pathLst>
                    <a:path w="20396" h="557" extrusionOk="0">
                      <a:moveTo>
                        <a:pt x="278" y="0"/>
                      </a:moveTo>
                      <a:cubicBezTo>
                        <a:pt x="106" y="0"/>
                        <a:pt x="0" y="172"/>
                        <a:pt x="0" y="278"/>
                      </a:cubicBezTo>
                      <a:cubicBezTo>
                        <a:pt x="0" y="450"/>
                        <a:pt x="106" y="556"/>
                        <a:pt x="278" y="556"/>
                      </a:cubicBezTo>
                      <a:lnTo>
                        <a:pt x="20396" y="556"/>
                      </a:lnTo>
                      <a:lnTo>
                        <a:pt x="20396" y="0"/>
                      </a:lnTo>
                      <a:lnTo>
                        <a:pt x="15049" y="0"/>
                      </a:lnTo>
                      <a:lnTo>
                        <a:pt x="15049" y="278"/>
                      </a:lnTo>
                      <a:cubicBezTo>
                        <a:pt x="15049" y="331"/>
                        <a:pt x="14996" y="397"/>
                        <a:pt x="14943" y="397"/>
                      </a:cubicBezTo>
                      <a:cubicBezTo>
                        <a:pt x="14890" y="397"/>
                        <a:pt x="14837" y="331"/>
                        <a:pt x="14837" y="278"/>
                      </a:cubicBezTo>
                      <a:lnTo>
                        <a:pt x="14837" y="0"/>
                      </a:lnTo>
                      <a:lnTo>
                        <a:pt x="5572" y="0"/>
                      </a:lnTo>
                      <a:lnTo>
                        <a:pt x="5572" y="278"/>
                      </a:lnTo>
                      <a:cubicBezTo>
                        <a:pt x="5572" y="331"/>
                        <a:pt x="5506" y="397"/>
                        <a:pt x="5506" y="397"/>
                      </a:cubicBezTo>
                      <a:cubicBezTo>
                        <a:pt x="5453" y="397"/>
                        <a:pt x="5400" y="331"/>
                        <a:pt x="5400" y="278"/>
                      </a:cubicBezTo>
                      <a:lnTo>
                        <a:pt x="5400"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4"/>
                <p:cNvSpPr/>
                <p:nvPr/>
              </p:nvSpPr>
              <p:spPr>
                <a:xfrm>
                  <a:off x="4467616" y="3261861"/>
                  <a:ext cx="122202" cy="134693"/>
                </a:xfrm>
                <a:custGeom>
                  <a:avLst/>
                  <a:gdLst/>
                  <a:ahLst/>
                  <a:cxnLst/>
                  <a:rect l="l" t="t" r="r" b="b"/>
                  <a:pathLst>
                    <a:path w="2211" h="2437" extrusionOk="0">
                      <a:moveTo>
                        <a:pt x="1112" y="1"/>
                      </a:moveTo>
                      <a:lnTo>
                        <a:pt x="1" y="2436"/>
                      </a:lnTo>
                      <a:lnTo>
                        <a:pt x="2211" y="2436"/>
                      </a:lnTo>
                      <a:lnTo>
                        <a:pt x="1112"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4"/>
                <p:cNvSpPr/>
                <p:nvPr/>
              </p:nvSpPr>
              <p:spPr>
                <a:xfrm>
                  <a:off x="4836322" y="3945109"/>
                  <a:ext cx="615984" cy="222462"/>
                </a:xfrm>
                <a:custGeom>
                  <a:avLst/>
                  <a:gdLst/>
                  <a:ahLst/>
                  <a:cxnLst/>
                  <a:rect l="l" t="t" r="r" b="b"/>
                  <a:pathLst>
                    <a:path w="11145" h="4025" extrusionOk="0">
                      <a:moveTo>
                        <a:pt x="6843" y="3243"/>
                      </a:moveTo>
                      <a:cubicBezTo>
                        <a:pt x="6896" y="3243"/>
                        <a:pt x="6896" y="3309"/>
                        <a:pt x="6896" y="3309"/>
                      </a:cubicBezTo>
                      <a:cubicBezTo>
                        <a:pt x="6896" y="3362"/>
                        <a:pt x="6843" y="3415"/>
                        <a:pt x="6790" y="3415"/>
                      </a:cubicBezTo>
                      <a:lnTo>
                        <a:pt x="6075" y="3415"/>
                      </a:lnTo>
                      <a:cubicBezTo>
                        <a:pt x="6022" y="3415"/>
                        <a:pt x="5956" y="3362"/>
                        <a:pt x="5956" y="3309"/>
                      </a:cubicBezTo>
                      <a:cubicBezTo>
                        <a:pt x="5956" y="3243"/>
                        <a:pt x="6022" y="3243"/>
                        <a:pt x="6075" y="3243"/>
                      </a:cubicBezTo>
                      <a:close/>
                      <a:moveTo>
                        <a:pt x="728" y="1"/>
                      </a:moveTo>
                      <a:cubicBezTo>
                        <a:pt x="503" y="1"/>
                        <a:pt x="225" y="53"/>
                        <a:pt x="0" y="53"/>
                      </a:cubicBezTo>
                      <a:cubicBezTo>
                        <a:pt x="887" y="993"/>
                        <a:pt x="1986" y="1814"/>
                        <a:pt x="3428" y="2528"/>
                      </a:cubicBezTo>
                      <a:cubicBezTo>
                        <a:pt x="4037" y="2806"/>
                        <a:pt x="4633" y="3031"/>
                        <a:pt x="5294" y="3243"/>
                      </a:cubicBezTo>
                      <a:lnTo>
                        <a:pt x="5413" y="3243"/>
                      </a:lnTo>
                      <a:cubicBezTo>
                        <a:pt x="6949" y="3693"/>
                        <a:pt x="8722" y="4024"/>
                        <a:pt x="10866" y="4024"/>
                      </a:cubicBezTo>
                      <a:cubicBezTo>
                        <a:pt x="11038" y="4024"/>
                        <a:pt x="11144" y="3905"/>
                        <a:pt x="11144" y="3799"/>
                      </a:cubicBezTo>
                      <a:cubicBezTo>
                        <a:pt x="11144" y="3640"/>
                        <a:pt x="11038" y="3521"/>
                        <a:pt x="10866" y="3468"/>
                      </a:cubicBezTo>
                      <a:cubicBezTo>
                        <a:pt x="7836" y="3415"/>
                        <a:pt x="5466" y="2859"/>
                        <a:pt x="3706" y="2039"/>
                      </a:cubicBezTo>
                      <a:cubicBezTo>
                        <a:pt x="2436" y="1430"/>
                        <a:pt x="1496" y="768"/>
                        <a:pt x="72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4"/>
                <p:cNvSpPr/>
                <p:nvPr/>
              </p:nvSpPr>
              <p:spPr>
                <a:xfrm>
                  <a:off x="4675376" y="3423526"/>
                  <a:ext cx="201238" cy="524568"/>
                </a:xfrm>
                <a:custGeom>
                  <a:avLst/>
                  <a:gdLst/>
                  <a:ahLst/>
                  <a:cxnLst/>
                  <a:rect l="l" t="t" r="r" b="b"/>
                  <a:pathLst>
                    <a:path w="3641" h="9491" extrusionOk="0">
                      <a:moveTo>
                        <a:pt x="331" y="1"/>
                      </a:moveTo>
                      <a:cubicBezTo>
                        <a:pt x="212" y="1"/>
                        <a:pt x="106" y="107"/>
                        <a:pt x="53" y="279"/>
                      </a:cubicBezTo>
                      <a:cubicBezTo>
                        <a:pt x="53" y="279"/>
                        <a:pt x="0" y="715"/>
                        <a:pt x="0" y="1496"/>
                      </a:cubicBezTo>
                      <a:cubicBezTo>
                        <a:pt x="0" y="1827"/>
                        <a:pt x="0" y="2092"/>
                        <a:pt x="53" y="2489"/>
                      </a:cubicBezTo>
                      <a:lnTo>
                        <a:pt x="331" y="2489"/>
                      </a:lnTo>
                      <a:lnTo>
                        <a:pt x="331" y="2595"/>
                      </a:lnTo>
                      <a:lnTo>
                        <a:pt x="331" y="2926"/>
                      </a:lnTo>
                      <a:cubicBezTo>
                        <a:pt x="331" y="2979"/>
                        <a:pt x="265" y="3032"/>
                        <a:pt x="265" y="3032"/>
                      </a:cubicBezTo>
                      <a:cubicBezTo>
                        <a:pt x="212" y="3032"/>
                        <a:pt x="159" y="2979"/>
                        <a:pt x="159" y="2926"/>
                      </a:cubicBezTo>
                      <a:lnTo>
                        <a:pt x="159" y="2648"/>
                      </a:lnTo>
                      <a:lnTo>
                        <a:pt x="53" y="2648"/>
                      </a:lnTo>
                      <a:cubicBezTo>
                        <a:pt x="53" y="2979"/>
                        <a:pt x="106" y="3257"/>
                        <a:pt x="159" y="3588"/>
                      </a:cubicBezTo>
                      <a:cubicBezTo>
                        <a:pt x="159" y="3588"/>
                        <a:pt x="212" y="3535"/>
                        <a:pt x="265" y="3535"/>
                      </a:cubicBezTo>
                      <a:cubicBezTo>
                        <a:pt x="265" y="3535"/>
                        <a:pt x="331" y="3588"/>
                        <a:pt x="331" y="3640"/>
                      </a:cubicBezTo>
                      <a:lnTo>
                        <a:pt x="331" y="4355"/>
                      </a:lnTo>
                      <a:lnTo>
                        <a:pt x="331" y="4408"/>
                      </a:lnTo>
                      <a:cubicBezTo>
                        <a:pt x="596" y="5732"/>
                        <a:pt x="1152" y="7227"/>
                        <a:pt x="2198" y="8604"/>
                      </a:cubicBezTo>
                      <a:cubicBezTo>
                        <a:pt x="2423" y="8882"/>
                        <a:pt x="2648" y="9213"/>
                        <a:pt x="2912" y="9490"/>
                      </a:cubicBezTo>
                      <a:cubicBezTo>
                        <a:pt x="3137" y="9490"/>
                        <a:pt x="3415" y="9438"/>
                        <a:pt x="3640" y="9438"/>
                      </a:cubicBezTo>
                      <a:cubicBezTo>
                        <a:pt x="2648" y="8498"/>
                        <a:pt x="1986" y="7452"/>
                        <a:pt x="1536" y="6393"/>
                      </a:cubicBezTo>
                      <a:cubicBezTo>
                        <a:pt x="715" y="4527"/>
                        <a:pt x="543" y="2648"/>
                        <a:pt x="543" y="1496"/>
                      </a:cubicBezTo>
                      <a:cubicBezTo>
                        <a:pt x="543" y="1165"/>
                        <a:pt x="543" y="835"/>
                        <a:pt x="596" y="663"/>
                      </a:cubicBezTo>
                      <a:lnTo>
                        <a:pt x="596" y="385"/>
                      </a:lnTo>
                      <a:lnTo>
                        <a:pt x="596" y="332"/>
                      </a:lnTo>
                      <a:cubicBezTo>
                        <a:pt x="662" y="173"/>
                        <a:pt x="543" y="54"/>
                        <a:pt x="38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4"/>
                <p:cNvSpPr/>
                <p:nvPr/>
              </p:nvSpPr>
              <p:spPr>
                <a:xfrm>
                  <a:off x="4583959" y="3561093"/>
                  <a:ext cx="48306" cy="8788"/>
                </a:xfrm>
                <a:custGeom>
                  <a:avLst/>
                  <a:gdLst/>
                  <a:ahLst/>
                  <a:cxnLst/>
                  <a:rect l="l" t="t" r="r" b="b"/>
                  <a:pathLst>
                    <a:path w="874" h="159" extrusionOk="0">
                      <a:moveTo>
                        <a:pt x="106" y="0"/>
                      </a:moveTo>
                      <a:cubicBezTo>
                        <a:pt x="53" y="0"/>
                        <a:pt x="0" y="53"/>
                        <a:pt x="0" y="106"/>
                      </a:cubicBezTo>
                      <a:cubicBezTo>
                        <a:pt x="0" y="106"/>
                        <a:pt x="53" y="159"/>
                        <a:pt x="106" y="159"/>
                      </a:cubicBezTo>
                      <a:lnTo>
                        <a:pt x="821" y="159"/>
                      </a:lnTo>
                      <a:cubicBezTo>
                        <a:pt x="874" y="159"/>
                        <a:pt x="874" y="106"/>
                        <a:pt x="874" y="106"/>
                      </a:cubicBezTo>
                      <a:cubicBezTo>
                        <a:pt x="874" y="53"/>
                        <a:pt x="874"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4"/>
                <p:cNvSpPr/>
                <p:nvPr/>
              </p:nvSpPr>
              <p:spPr>
                <a:xfrm>
                  <a:off x="4684163" y="3618850"/>
                  <a:ext cx="9562" cy="283148"/>
                </a:xfrm>
                <a:custGeom>
                  <a:avLst/>
                  <a:gdLst/>
                  <a:ahLst/>
                  <a:cxnLst/>
                  <a:rect l="l" t="t" r="r" b="b"/>
                  <a:pathLst>
                    <a:path w="173" h="5123" extrusionOk="0">
                      <a:moveTo>
                        <a:pt x="106" y="1"/>
                      </a:moveTo>
                      <a:cubicBezTo>
                        <a:pt x="53" y="1"/>
                        <a:pt x="0" y="54"/>
                        <a:pt x="0" y="54"/>
                      </a:cubicBezTo>
                      <a:lnTo>
                        <a:pt x="0" y="106"/>
                      </a:lnTo>
                      <a:lnTo>
                        <a:pt x="0" y="821"/>
                      </a:lnTo>
                      <a:cubicBezTo>
                        <a:pt x="0" y="874"/>
                        <a:pt x="53" y="874"/>
                        <a:pt x="106" y="874"/>
                      </a:cubicBezTo>
                      <a:lnTo>
                        <a:pt x="172" y="874"/>
                      </a:lnTo>
                      <a:lnTo>
                        <a:pt x="172" y="821"/>
                      </a:lnTo>
                      <a:lnTo>
                        <a:pt x="172" y="106"/>
                      </a:lnTo>
                      <a:cubicBezTo>
                        <a:pt x="172" y="54"/>
                        <a:pt x="106" y="1"/>
                        <a:pt x="106" y="1"/>
                      </a:cubicBezTo>
                      <a:close/>
                      <a:moveTo>
                        <a:pt x="106" y="1430"/>
                      </a:moveTo>
                      <a:cubicBezTo>
                        <a:pt x="53" y="1430"/>
                        <a:pt x="0" y="1483"/>
                        <a:pt x="0" y="1536"/>
                      </a:cubicBezTo>
                      <a:lnTo>
                        <a:pt x="0" y="2198"/>
                      </a:lnTo>
                      <a:cubicBezTo>
                        <a:pt x="0" y="2264"/>
                        <a:pt x="53" y="2317"/>
                        <a:pt x="106" y="2317"/>
                      </a:cubicBezTo>
                      <a:cubicBezTo>
                        <a:pt x="106" y="2317"/>
                        <a:pt x="172" y="2264"/>
                        <a:pt x="172" y="2198"/>
                      </a:cubicBezTo>
                      <a:lnTo>
                        <a:pt x="172" y="1536"/>
                      </a:lnTo>
                      <a:cubicBezTo>
                        <a:pt x="172" y="1483"/>
                        <a:pt x="106" y="1430"/>
                        <a:pt x="106" y="1430"/>
                      </a:cubicBezTo>
                      <a:close/>
                      <a:moveTo>
                        <a:pt x="106" y="2806"/>
                      </a:moveTo>
                      <a:cubicBezTo>
                        <a:pt x="53" y="2806"/>
                        <a:pt x="0" y="2859"/>
                        <a:pt x="0" y="2926"/>
                      </a:cubicBezTo>
                      <a:lnTo>
                        <a:pt x="0" y="3640"/>
                      </a:lnTo>
                      <a:cubicBezTo>
                        <a:pt x="0" y="3693"/>
                        <a:pt x="53" y="3746"/>
                        <a:pt x="106" y="3746"/>
                      </a:cubicBezTo>
                      <a:cubicBezTo>
                        <a:pt x="106" y="3746"/>
                        <a:pt x="172" y="3693"/>
                        <a:pt x="172" y="3640"/>
                      </a:cubicBezTo>
                      <a:lnTo>
                        <a:pt x="172" y="2926"/>
                      </a:lnTo>
                      <a:cubicBezTo>
                        <a:pt x="172" y="2859"/>
                        <a:pt x="106" y="2806"/>
                        <a:pt x="106" y="2806"/>
                      </a:cubicBezTo>
                      <a:close/>
                      <a:moveTo>
                        <a:pt x="106" y="4249"/>
                      </a:moveTo>
                      <a:cubicBezTo>
                        <a:pt x="53" y="4249"/>
                        <a:pt x="0" y="4302"/>
                        <a:pt x="0" y="4355"/>
                      </a:cubicBezTo>
                      <a:lnTo>
                        <a:pt x="0" y="5070"/>
                      </a:lnTo>
                      <a:cubicBezTo>
                        <a:pt x="0" y="5070"/>
                        <a:pt x="53" y="5123"/>
                        <a:pt x="106" y="5123"/>
                      </a:cubicBezTo>
                      <a:lnTo>
                        <a:pt x="172" y="5070"/>
                      </a:lnTo>
                      <a:lnTo>
                        <a:pt x="172" y="4355"/>
                      </a:lnTo>
                      <a:cubicBezTo>
                        <a:pt x="172" y="4302"/>
                        <a:pt x="106" y="4249"/>
                        <a:pt x="106" y="424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4"/>
                <p:cNvSpPr/>
                <p:nvPr/>
              </p:nvSpPr>
              <p:spPr>
                <a:xfrm>
                  <a:off x="4684163" y="3932673"/>
                  <a:ext cx="9562" cy="27138"/>
                </a:xfrm>
                <a:custGeom>
                  <a:avLst/>
                  <a:gdLst/>
                  <a:ahLst/>
                  <a:cxnLst/>
                  <a:rect l="l" t="t" r="r" b="b"/>
                  <a:pathLst>
                    <a:path w="173" h="491" extrusionOk="0">
                      <a:moveTo>
                        <a:pt x="106" y="1"/>
                      </a:moveTo>
                      <a:cubicBezTo>
                        <a:pt x="53" y="1"/>
                        <a:pt x="0" y="1"/>
                        <a:pt x="0" y="53"/>
                      </a:cubicBezTo>
                      <a:lnTo>
                        <a:pt x="0" y="490"/>
                      </a:lnTo>
                      <a:lnTo>
                        <a:pt x="172" y="490"/>
                      </a:lnTo>
                      <a:lnTo>
                        <a:pt x="172" y="53"/>
                      </a:lnTo>
                      <a:cubicBezTo>
                        <a:pt x="172" y="1"/>
                        <a:pt x="106" y="1"/>
                        <a:pt x="106"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4"/>
                <p:cNvSpPr/>
                <p:nvPr/>
              </p:nvSpPr>
              <p:spPr>
                <a:xfrm>
                  <a:off x="4684163" y="4008725"/>
                  <a:ext cx="9562" cy="207097"/>
                </a:xfrm>
                <a:custGeom>
                  <a:avLst/>
                  <a:gdLst/>
                  <a:ahLst/>
                  <a:cxnLst/>
                  <a:rect l="l" t="t" r="r" b="b"/>
                  <a:pathLst>
                    <a:path w="173" h="3747" extrusionOk="0">
                      <a:moveTo>
                        <a:pt x="106" y="1"/>
                      </a:moveTo>
                      <a:cubicBezTo>
                        <a:pt x="53" y="1"/>
                        <a:pt x="0" y="54"/>
                        <a:pt x="0" y="107"/>
                      </a:cubicBezTo>
                      <a:lnTo>
                        <a:pt x="0" y="835"/>
                      </a:lnTo>
                      <a:cubicBezTo>
                        <a:pt x="0" y="888"/>
                        <a:pt x="53" y="888"/>
                        <a:pt x="106" y="888"/>
                      </a:cubicBezTo>
                      <a:cubicBezTo>
                        <a:pt x="106" y="888"/>
                        <a:pt x="172" y="888"/>
                        <a:pt x="172" y="835"/>
                      </a:cubicBezTo>
                      <a:lnTo>
                        <a:pt x="172" y="107"/>
                      </a:lnTo>
                      <a:cubicBezTo>
                        <a:pt x="172" y="54"/>
                        <a:pt x="106" y="1"/>
                        <a:pt x="106" y="1"/>
                      </a:cubicBezTo>
                      <a:close/>
                      <a:moveTo>
                        <a:pt x="106" y="1430"/>
                      </a:moveTo>
                      <a:cubicBezTo>
                        <a:pt x="53" y="1430"/>
                        <a:pt x="0" y="1497"/>
                        <a:pt x="0" y="1549"/>
                      </a:cubicBezTo>
                      <a:lnTo>
                        <a:pt x="0" y="2158"/>
                      </a:lnTo>
                      <a:cubicBezTo>
                        <a:pt x="0" y="2092"/>
                        <a:pt x="53" y="2092"/>
                        <a:pt x="106" y="2092"/>
                      </a:cubicBezTo>
                      <a:lnTo>
                        <a:pt x="172" y="2092"/>
                      </a:lnTo>
                      <a:lnTo>
                        <a:pt x="172" y="1549"/>
                      </a:lnTo>
                      <a:cubicBezTo>
                        <a:pt x="172" y="1497"/>
                        <a:pt x="106" y="1430"/>
                        <a:pt x="106" y="1430"/>
                      </a:cubicBezTo>
                      <a:close/>
                      <a:moveTo>
                        <a:pt x="0" y="2158"/>
                      </a:moveTo>
                      <a:lnTo>
                        <a:pt x="0" y="2211"/>
                      </a:lnTo>
                      <a:cubicBezTo>
                        <a:pt x="0" y="2264"/>
                        <a:pt x="53" y="2317"/>
                        <a:pt x="106" y="2317"/>
                      </a:cubicBezTo>
                      <a:cubicBezTo>
                        <a:pt x="106" y="2317"/>
                        <a:pt x="172" y="2317"/>
                        <a:pt x="172" y="2264"/>
                      </a:cubicBezTo>
                      <a:lnTo>
                        <a:pt x="106" y="2264"/>
                      </a:lnTo>
                      <a:cubicBezTo>
                        <a:pt x="53" y="2264"/>
                        <a:pt x="0" y="2211"/>
                        <a:pt x="0" y="2158"/>
                      </a:cubicBezTo>
                      <a:close/>
                      <a:moveTo>
                        <a:pt x="106" y="2873"/>
                      </a:moveTo>
                      <a:cubicBezTo>
                        <a:pt x="53" y="2873"/>
                        <a:pt x="0" y="2873"/>
                        <a:pt x="0" y="2926"/>
                      </a:cubicBezTo>
                      <a:lnTo>
                        <a:pt x="0" y="3641"/>
                      </a:lnTo>
                      <a:cubicBezTo>
                        <a:pt x="0" y="3694"/>
                        <a:pt x="53" y="3747"/>
                        <a:pt x="106" y="3747"/>
                      </a:cubicBezTo>
                      <a:cubicBezTo>
                        <a:pt x="106" y="3747"/>
                        <a:pt x="172" y="3694"/>
                        <a:pt x="172" y="3641"/>
                      </a:cubicBezTo>
                      <a:lnTo>
                        <a:pt x="172" y="2926"/>
                      </a:lnTo>
                      <a:cubicBezTo>
                        <a:pt x="172" y="2873"/>
                        <a:pt x="106" y="2873"/>
                        <a:pt x="106" y="287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4"/>
                <p:cNvSpPr/>
                <p:nvPr/>
              </p:nvSpPr>
              <p:spPr>
                <a:xfrm>
                  <a:off x="4522499" y="4124349"/>
                  <a:ext cx="694965" cy="150003"/>
                </a:xfrm>
                <a:custGeom>
                  <a:avLst/>
                  <a:gdLst/>
                  <a:ahLst/>
                  <a:cxnLst/>
                  <a:rect l="l" t="t" r="r" b="b"/>
                  <a:pathLst>
                    <a:path w="12574" h="2714" extrusionOk="0">
                      <a:moveTo>
                        <a:pt x="119" y="0"/>
                      </a:moveTo>
                      <a:cubicBezTo>
                        <a:pt x="53" y="0"/>
                        <a:pt x="0" y="0"/>
                        <a:pt x="0" y="66"/>
                      </a:cubicBezTo>
                      <a:cubicBezTo>
                        <a:pt x="0" y="119"/>
                        <a:pt x="53" y="172"/>
                        <a:pt x="119" y="172"/>
                      </a:cubicBezTo>
                      <a:lnTo>
                        <a:pt x="834" y="172"/>
                      </a:lnTo>
                      <a:cubicBezTo>
                        <a:pt x="887" y="172"/>
                        <a:pt x="940" y="119"/>
                        <a:pt x="940" y="66"/>
                      </a:cubicBezTo>
                      <a:cubicBezTo>
                        <a:pt x="940" y="0"/>
                        <a:pt x="887" y="0"/>
                        <a:pt x="834" y="0"/>
                      </a:cubicBezTo>
                      <a:close/>
                      <a:moveTo>
                        <a:pt x="1549" y="0"/>
                      </a:moveTo>
                      <a:cubicBezTo>
                        <a:pt x="1496" y="0"/>
                        <a:pt x="1443" y="0"/>
                        <a:pt x="1443" y="66"/>
                      </a:cubicBezTo>
                      <a:cubicBezTo>
                        <a:pt x="1443" y="119"/>
                        <a:pt x="1496" y="172"/>
                        <a:pt x="1549" y="172"/>
                      </a:cubicBezTo>
                      <a:lnTo>
                        <a:pt x="2264" y="172"/>
                      </a:lnTo>
                      <a:cubicBezTo>
                        <a:pt x="2316" y="172"/>
                        <a:pt x="2369" y="119"/>
                        <a:pt x="2369" y="66"/>
                      </a:cubicBezTo>
                      <a:cubicBezTo>
                        <a:pt x="2369" y="0"/>
                        <a:pt x="2316" y="0"/>
                        <a:pt x="2264" y="0"/>
                      </a:cubicBezTo>
                      <a:close/>
                      <a:moveTo>
                        <a:pt x="3031" y="0"/>
                      </a:moveTo>
                      <a:cubicBezTo>
                        <a:pt x="2978" y="0"/>
                        <a:pt x="2925" y="0"/>
                        <a:pt x="2925" y="66"/>
                      </a:cubicBezTo>
                      <a:cubicBezTo>
                        <a:pt x="2925" y="119"/>
                        <a:pt x="2978" y="172"/>
                        <a:pt x="3031" y="172"/>
                      </a:cubicBezTo>
                      <a:lnTo>
                        <a:pt x="3759" y="172"/>
                      </a:lnTo>
                      <a:cubicBezTo>
                        <a:pt x="3812" y="172"/>
                        <a:pt x="3812" y="119"/>
                        <a:pt x="3812" y="66"/>
                      </a:cubicBezTo>
                      <a:cubicBezTo>
                        <a:pt x="3812" y="0"/>
                        <a:pt x="3812" y="0"/>
                        <a:pt x="3759" y="0"/>
                      </a:cubicBezTo>
                      <a:close/>
                      <a:moveTo>
                        <a:pt x="4474" y="0"/>
                      </a:moveTo>
                      <a:cubicBezTo>
                        <a:pt x="4421" y="0"/>
                        <a:pt x="4355" y="0"/>
                        <a:pt x="4355" y="66"/>
                      </a:cubicBezTo>
                      <a:cubicBezTo>
                        <a:pt x="4355" y="119"/>
                        <a:pt x="4421" y="172"/>
                        <a:pt x="4474" y="172"/>
                      </a:cubicBezTo>
                      <a:lnTo>
                        <a:pt x="5189" y="172"/>
                      </a:lnTo>
                      <a:cubicBezTo>
                        <a:pt x="5241" y="172"/>
                        <a:pt x="5294" y="119"/>
                        <a:pt x="5294" y="66"/>
                      </a:cubicBezTo>
                      <a:cubicBezTo>
                        <a:pt x="5294" y="0"/>
                        <a:pt x="5241" y="0"/>
                        <a:pt x="5189" y="0"/>
                      </a:cubicBezTo>
                      <a:close/>
                      <a:moveTo>
                        <a:pt x="5903" y="0"/>
                      </a:moveTo>
                      <a:cubicBezTo>
                        <a:pt x="5850" y="0"/>
                        <a:pt x="5850" y="0"/>
                        <a:pt x="5850" y="66"/>
                      </a:cubicBezTo>
                      <a:cubicBezTo>
                        <a:pt x="5850" y="119"/>
                        <a:pt x="5850" y="172"/>
                        <a:pt x="5903" y="172"/>
                      </a:cubicBezTo>
                      <a:lnTo>
                        <a:pt x="6618" y="172"/>
                      </a:lnTo>
                      <a:cubicBezTo>
                        <a:pt x="6671" y="172"/>
                        <a:pt x="6737" y="119"/>
                        <a:pt x="6737" y="66"/>
                      </a:cubicBezTo>
                      <a:cubicBezTo>
                        <a:pt x="6737" y="0"/>
                        <a:pt x="6671" y="0"/>
                        <a:pt x="6618" y="0"/>
                      </a:cubicBezTo>
                      <a:close/>
                      <a:moveTo>
                        <a:pt x="7399" y="0"/>
                      </a:moveTo>
                      <a:cubicBezTo>
                        <a:pt x="7333" y="0"/>
                        <a:pt x="7280" y="0"/>
                        <a:pt x="7280" y="66"/>
                      </a:cubicBezTo>
                      <a:cubicBezTo>
                        <a:pt x="7280" y="119"/>
                        <a:pt x="7333" y="172"/>
                        <a:pt x="7399" y="172"/>
                      </a:cubicBezTo>
                      <a:lnTo>
                        <a:pt x="8114" y="172"/>
                      </a:lnTo>
                      <a:cubicBezTo>
                        <a:pt x="8166" y="172"/>
                        <a:pt x="8219" y="119"/>
                        <a:pt x="8219" y="66"/>
                      </a:cubicBezTo>
                      <a:cubicBezTo>
                        <a:pt x="8219" y="0"/>
                        <a:pt x="8166" y="0"/>
                        <a:pt x="8114" y="0"/>
                      </a:cubicBezTo>
                      <a:close/>
                      <a:moveTo>
                        <a:pt x="8828" y="0"/>
                      </a:moveTo>
                      <a:cubicBezTo>
                        <a:pt x="8775" y="0"/>
                        <a:pt x="8722" y="0"/>
                        <a:pt x="8722" y="66"/>
                      </a:cubicBezTo>
                      <a:cubicBezTo>
                        <a:pt x="8722" y="119"/>
                        <a:pt x="8775" y="172"/>
                        <a:pt x="8828" y="172"/>
                      </a:cubicBezTo>
                      <a:lnTo>
                        <a:pt x="9543" y="172"/>
                      </a:lnTo>
                      <a:cubicBezTo>
                        <a:pt x="9596" y="172"/>
                        <a:pt x="9649" y="119"/>
                        <a:pt x="9649" y="66"/>
                      </a:cubicBezTo>
                      <a:cubicBezTo>
                        <a:pt x="9649" y="0"/>
                        <a:pt x="9596" y="0"/>
                        <a:pt x="9543" y="0"/>
                      </a:cubicBezTo>
                      <a:close/>
                      <a:moveTo>
                        <a:pt x="10258" y="0"/>
                      </a:moveTo>
                      <a:cubicBezTo>
                        <a:pt x="10258" y="0"/>
                        <a:pt x="10205" y="0"/>
                        <a:pt x="10205" y="66"/>
                      </a:cubicBezTo>
                      <a:cubicBezTo>
                        <a:pt x="10205" y="119"/>
                        <a:pt x="10258" y="172"/>
                        <a:pt x="10258" y="172"/>
                      </a:cubicBezTo>
                      <a:lnTo>
                        <a:pt x="11039" y="172"/>
                      </a:lnTo>
                      <a:cubicBezTo>
                        <a:pt x="11091" y="172"/>
                        <a:pt x="11091" y="119"/>
                        <a:pt x="11091" y="66"/>
                      </a:cubicBezTo>
                      <a:lnTo>
                        <a:pt x="11091" y="0"/>
                      </a:lnTo>
                      <a:close/>
                      <a:moveTo>
                        <a:pt x="11753" y="0"/>
                      </a:moveTo>
                      <a:cubicBezTo>
                        <a:pt x="11700" y="0"/>
                        <a:pt x="11634" y="0"/>
                        <a:pt x="11634" y="66"/>
                      </a:cubicBezTo>
                      <a:cubicBezTo>
                        <a:pt x="11634" y="119"/>
                        <a:pt x="11700" y="172"/>
                        <a:pt x="11753" y="172"/>
                      </a:cubicBezTo>
                      <a:lnTo>
                        <a:pt x="12468" y="172"/>
                      </a:lnTo>
                      <a:cubicBezTo>
                        <a:pt x="12521" y="172"/>
                        <a:pt x="12574" y="119"/>
                        <a:pt x="12574" y="66"/>
                      </a:cubicBezTo>
                      <a:cubicBezTo>
                        <a:pt x="12574" y="66"/>
                        <a:pt x="12574" y="0"/>
                        <a:pt x="12521" y="0"/>
                      </a:cubicBezTo>
                      <a:close/>
                      <a:moveTo>
                        <a:pt x="12468" y="728"/>
                      </a:moveTo>
                      <a:cubicBezTo>
                        <a:pt x="12415" y="728"/>
                        <a:pt x="12362" y="728"/>
                        <a:pt x="12362" y="781"/>
                      </a:cubicBezTo>
                      <a:lnTo>
                        <a:pt x="12362" y="1549"/>
                      </a:lnTo>
                      <a:cubicBezTo>
                        <a:pt x="12362" y="1602"/>
                        <a:pt x="12415" y="1602"/>
                        <a:pt x="12468" y="1602"/>
                      </a:cubicBezTo>
                      <a:cubicBezTo>
                        <a:pt x="12521" y="1602"/>
                        <a:pt x="12574" y="1602"/>
                        <a:pt x="12574" y="1549"/>
                      </a:cubicBezTo>
                      <a:lnTo>
                        <a:pt x="12574" y="781"/>
                      </a:lnTo>
                      <a:cubicBezTo>
                        <a:pt x="12574" y="728"/>
                        <a:pt x="12521" y="728"/>
                        <a:pt x="12468" y="728"/>
                      </a:cubicBezTo>
                      <a:close/>
                      <a:moveTo>
                        <a:pt x="12468" y="2157"/>
                      </a:moveTo>
                      <a:cubicBezTo>
                        <a:pt x="12415" y="2157"/>
                        <a:pt x="12362" y="2210"/>
                        <a:pt x="12362" y="2263"/>
                      </a:cubicBezTo>
                      <a:lnTo>
                        <a:pt x="12362" y="2316"/>
                      </a:lnTo>
                      <a:lnTo>
                        <a:pt x="12362" y="2594"/>
                      </a:lnTo>
                      <a:cubicBezTo>
                        <a:pt x="12362" y="2647"/>
                        <a:pt x="12415" y="2713"/>
                        <a:pt x="12468" y="2713"/>
                      </a:cubicBezTo>
                      <a:cubicBezTo>
                        <a:pt x="12521" y="2713"/>
                        <a:pt x="12574" y="2647"/>
                        <a:pt x="12574" y="2594"/>
                      </a:cubicBezTo>
                      <a:lnTo>
                        <a:pt x="12574" y="2316"/>
                      </a:lnTo>
                      <a:lnTo>
                        <a:pt x="12574" y="2263"/>
                      </a:lnTo>
                      <a:cubicBezTo>
                        <a:pt x="12574" y="2210"/>
                        <a:pt x="12521" y="2157"/>
                        <a:pt x="12468" y="215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4"/>
                <p:cNvSpPr/>
                <p:nvPr/>
              </p:nvSpPr>
              <p:spPr>
                <a:xfrm>
                  <a:off x="4395212" y="4313815"/>
                  <a:ext cx="87824" cy="146355"/>
                </a:xfrm>
                <a:custGeom>
                  <a:avLst/>
                  <a:gdLst/>
                  <a:ahLst/>
                  <a:cxnLst/>
                  <a:rect l="l" t="t" r="r" b="b"/>
                  <a:pathLst>
                    <a:path w="1589" h="2648" extrusionOk="0">
                      <a:moveTo>
                        <a:pt x="808" y="185"/>
                      </a:moveTo>
                      <a:cubicBezTo>
                        <a:pt x="887" y="185"/>
                        <a:pt x="953" y="212"/>
                        <a:pt x="1019" y="252"/>
                      </a:cubicBezTo>
                      <a:cubicBezTo>
                        <a:pt x="1072" y="278"/>
                        <a:pt x="1125" y="331"/>
                        <a:pt x="1165" y="397"/>
                      </a:cubicBezTo>
                      <a:cubicBezTo>
                        <a:pt x="1205" y="463"/>
                        <a:pt x="1231" y="529"/>
                        <a:pt x="1258" y="609"/>
                      </a:cubicBezTo>
                      <a:cubicBezTo>
                        <a:pt x="1284" y="688"/>
                        <a:pt x="1311" y="768"/>
                        <a:pt x="1311" y="860"/>
                      </a:cubicBezTo>
                      <a:cubicBezTo>
                        <a:pt x="1337" y="940"/>
                        <a:pt x="1337" y="1032"/>
                        <a:pt x="1350" y="1112"/>
                      </a:cubicBezTo>
                      <a:cubicBezTo>
                        <a:pt x="1350" y="1191"/>
                        <a:pt x="1350" y="1271"/>
                        <a:pt x="1350" y="1350"/>
                      </a:cubicBezTo>
                      <a:cubicBezTo>
                        <a:pt x="1350" y="1549"/>
                        <a:pt x="1337" y="1721"/>
                        <a:pt x="1297" y="1866"/>
                      </a:cubicBezTo>
                      <a:cubicBezTo>
                        <a:pt x="1258" y="1999"/>
                        <a:pt x="1218" y="2118"/>
                        <a:pt x="1165" y="2210"/>
                      </a:cubicBezTo>
                      <a:cubicBezTo>
                        <a:pt x="1099" y="2290"/>
                        <a:pt x="1033" y="2356"/>
                        <a:pt x="967" y="2396"/>
                      </a:cubicBezTo>
                      <a:cubicBezTo>
                        <a:pt x="900" y="2435"/>
                        <a:pt x="834" y="2462"/>
                        <a:pt x="768" y="2462"/>
                      </a:cubicBezTo>
                      <a:cubicBezTo>
                        <a:pt x="662" y="2462"/>
                        <a:pt x="569" y="2422"/>
                        <a:pt x="503" y="2356"/>
                      </a:cubicBezTo>
                      <a:cubicBezTo>
                        <a:pt x="437" y="2290"/>
                        <a:pt x="384" y="2197"/>
                        <a:pt x="344" y="2104"/>
                      </a:cubicBezTo>
                      <a:cubicBezTo>
                        <a:pt x="305" y="1999"/>
                        <a:pt x="278" y="1879"/>
                        <a:pt x="252" y="1760"/>
                      </a:cubicBezTo>
                      <a:cubicBezTo>
                        <a:pt x="239" y="1628"/>
                        <a:pt x="239" y="1509"/>
                        <a:pt x="239" y="1403"/>
                      </a:cubicBezTo>
                      <a:cubicBezTo>
                        <a:pt x="239" y="1257"/>
                        <a:pt x="252" y="1112"/>
                        <a:pt x="265" y="979"/>
                      </a:cubicBezTo>
                      <a:cubicBezTo>
                        <a:pt x="292" y="834"/>
                        <a:pt x="331" y="702"/>
                        <a:pt x="371" y="582"/>
                      </a:cubicBezTo>
                      <a:cubicBezTo>
                        <a:pt x="424" y="463"/>
                        <a:pt x="477" y="371"/>
                        <a:pt x="556" y="304"/>
                      </a:cubicBezTo>
                      <a:cubicBezTo>
                        <a:pt x="622" y="225"/>
                        <a:pt x="715" y="185"/>
                        <a:pt x="808" y="185"/>
                      </a:cubicBezTo>
                      <a:close/>
                      <a:moveTo>
                        <a:pt x="821" y="0"/>
                      </a:moveTo>
                      <a:cubicBezTo>
                        <a:pt x="662" y="0"/>
                        <a:pt x="530" y="40"/>
                        <a:pt x="424" y="132"/>
                      </a:cubicBezTo>
                      <a:cubicBezTo>
                        <a:pt x="318" y="225"/>
                        <a:pt x="239" y="344"/>
                        <a:pt x="172" y="477"/>
                      </a:cubicBezTo>
                      <a:cubicBezTo>
                        <a:pt x="119" y="622"/>
                        <a:pt x="67" y="781"/>
                        <a:pt x="40" y="953"/>
                      </a:cubicBezTo>
                      <a:cubicBezTo>
                        <a:pt x="14" y="1125"/>
                        <a:pt x="0" y="1297"/>
                        <a:pt x="0" y="1456"/>
                      </a:cubicBezTo>
                      <a:cubicBezTo>
                        <a:pt x="0" y="1681"/>
                        <a:pt x="27" y="1879"/>
                        <a:pt x="67" y="2025"/>
                      </a:cubicBezTo>
                      <a:cubicBezTo>
                        <a:pt x="119" y="2184"/>
                        <a:pt x="172" y="2303"/>
                        <a:pt x="239" y="2396"/>
                      </a:cubicBezTo>
                      <a:cubicBezTo>
                        <a:pt x="318" y="2488"/>
                        <a:pt x="397" y="2554"/>
                        <a:pt x="490" y="2594"/>
                      </a:cubicBezTo>
                      <a:cubicBezTo>
                        <a:pt x="569" y="2634"/>
                        <a:pt x="662" y="2647"/>
                        <a:pt x="755" y="2647"/>
                      </a:cubicBezTo>
                      <a:cubicBezTo>
                        <a:pt x="834" y="2647"/>
                        <a:pt x="927" y="2634"/>
                        <a:pt x="1033" y="2594"/>
                      </a:cubicBezTo>
                      <a:cubicBezTo>
                        <a:pt x="1125" y="2541"/>
                        <a:pt x="1218" y="2475"/>
                        <a:pt x="1297" y="2369"/>
                      </a:cubicBezTo>
                      <a:cubicBezTo>
                        <a:pt x="1390" y="2277"/>
                        <a:pt x="1456" y="2144"/>
                        <a:pt x="1509" y="1972"/>
                      </a:cubicBezTo>
                      <a:cubicBezTo>
                        <a:pt x="1562" y="1813"/>
                        <a:pt x="1589" y="1602"/>
                        <a:pt x="1589" y="1350"/>
                      </a:cubicBezTo>
                      <a:cubicBezTo>
                        <a:pt x="1589" y="1257"/>
                        <a:pt x="1575" y="1165"/>
                        <a:pt x="1575" y="1059"/>
                      </a:cubicBezTo>
                      <a:cubicBezTo>
                        <a:pt x="1562" y="953"/>
                        <a:pt x="1549" y="860"/>
                        <a:pt x="1536" y="754"/>
                      </a:cubicBezTo>
                      <a:cubicBezTo>
                        <a:pt x="1509" y="649"/>
                        <a:pt x="1483" y="556"/>
                        <a:pt x="1443" y="463"/>
                      </a:cubicBezTo>
                      <a:cubicBezTo>
                        <a:pt x="1403" y="371"/>
                        <a:pt x="1364" y="291"/>
                        <a:pt x="1297" y="225"/>
                      </a:cubicBezTo>
                      <a:cubicBezTo>
                        <a:pt x="1244" y="159"/>
                        <a:pt x="1178" y="106"/>
                        <a:pt x="1099" y="53"/>
                      </a:cubicBezTo>
                      <a:cubicBezTo>
                        <a:pt x="1019" y="13"/>
                        <a:pt x="927" y="0"/>
                        <a:pt x="82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4"/>
                <p:cNvSpPr/>
                <p:nvPr/>
              </p:nvSpPr>
              <p:spPr>
                <a:xfrm>
                  <a:off x="4452969" y="3127997"/>
                  <a:ext cx="105400" cy="104681"/>
                </a:xfrm>
                <a:custGeom>
                  <a:avLst/>
                  <a:gdLst/>
                  <a:ahLst/>
                  <a:cxnLst/>
                  <a:rect l="l" t="t" r="r" b="b"/>
                  <a:pathLst>
                    <a:path w="1907" h="1894" extrusionOk="0">
                      <a:moveTo>
                        <a:pt x="186" y="1"/>
                      </a:moveTo>
                      <a:cubicBezTo>
                        <a:pt x="147" y="1"/>
                        <a:pt x="94" y="1"/>
                        <a:pt x="54" y="27"/>
                      </a:cubicBezTo>
                      <a:cubicBezTo>
                        <a:pt x="27" y="40"/>
                        <a:pt x="1" y="67"/>
                        <a:pt x="1" y="107"/>
                      </a:cubicBezTo>
                      <a:cubicBezTo>
                        <a:pt x="1" y="133"/>
                        <a:pt x="27" y="160"/>
                        <a:pt x="67" y="160"/>
                      </a:cubicBezTo>
                      <a:cubicBezTo>
                        <a:pt x="107" y="173"/>
                        <a:pt x="173" y="173"/>
                        <a:pt x="239" y="173"/>
                      </a:cubicBezTo>
                      <a:cubicBezTo>
                        <a:pt x="266" y="173"/>
                        <a:pt x="292" y="173"/>
                        <a:pt x="305" y="186"/>
                      </a:cubicBezTo>
                      <a:cubicBezTo>
                        <a:pt x="319" y="186"/>
                        <a:pt x="332" y="186"/>
                        <a:pt x="345" y="199"/>
                      </a:cubicBezTo>
                      <a:cubicBezTo>
                        <a:pt x="358" y="199"/>
                        <a:pt x="372" y="213"/>
                        <a:pt x="385" y="213"/>
                      </a:cubicBezTo>
                      <a:cubicBezTo>
                        <a:pt x="398" y="226"/>
                        <a:pt x="398" y="239"/>
                        <a:pt x="411" y="265"/>
                      </a:cubicBezTo>
                      <a:lnTo>
                        <a:pt x="1020" y="1364"/>
                      </a:lnTo>
                      <a:cubicBezTo>
                        <a:pt x="994" y="1417"/>
                        <a:pt x="967" y="1470"/>
                        <a:pt x="941" y="1523"/>
                      </a:cubicBezTo>
                      <a:cubicBezTo>
                        <a:pt x="914" y="1563"/>
                        <a:pt x="874" y="1602"/>
                        <a:pt x="848" y="1629"/>
                      </a:cubicBezTo>
                      <a:cubicBezTo>
                        <a:pt x="822" y="1655"/>
                        <a:pt x="795" y="1668"/>
                        <a:pt x="755" y="1695"/>
                      </a:cubicBezTo>
                      <a:cubicBezTo>
                        <a:pt x="716" y="1708"/>
                        <a:pt x="689" y="1721"/>
                        <a:pt x="649" y="1721"/>
                      </a:cubicBezTo>
                      <a:cubicBezTo>
                        <a:pt x="597" y="1721"/>
                        <a:pt x="544" y="1708"/>
                        <a:pt x="504" y="1668"/>
                      </a:cubicBezTo>
                      <a:cubicBezTo>
                        <a:pt x="464" y="1642"/>
                        <a:pt x="451" y="1615"/>
                        <a:pt x="451" y="1576"/>
                      </a:cubicBezTo>
                      <a:cubicBezTo>
                        <a:pt x="451" y="1563"/>
                        <a:pt x="451" y="1549"/>
                        <a:pt x="464" y="1536"/>
                      </a:cubicBezTo>
                      <a:cubicBezTo>
                        <a:pt x="464" y="1523"/>
                        <a:pt x="477" y="1510"/>
                        <a:pt x="504" y="1510"/>
                      </a:cubicBezTo>
                      <a:lnTo>
                        <a:pt x="544" y="1510"/>
                      </a:lnTo>
                      <a:cubicBezTo>
                        <a:pt x="557" y="1496"/>
                        <a:pt x="570" y="1496"/>
                        <a:pt x="583" y="1483"/>
                      </a:cubicBezTo>
                      <a:cubicBezTo>
                        <a:pt x="597" y="1483"/>
                        <a:pt x="597" y="1470"/>
                        <a:pt x="610" y="1457"/>
                      </a:cubicBezTo>
                      <a:cubicBezTo>
                        <a:pt x="623" y="1443"/>
                        <a:pt x="623" y="1430"/>
                        <a:pt x="623" y="1404"/>
                      </a:cubicBezTo>
                      <a:cubicBezTo>
                        <a:pt x="623" y="1377"/>
                        <a:pt x="610" y="1351"/>
                        <a:pt x="583" y="1338"/>
                      </a:cubicBezTo>
                      <a:cubicBezTo>
                        <a:pt x="557" y="1324"/>
                        <a:pt x="544" y="1311"/>
                        <a:pt x="517" y="1311"/>
                      </a:cubicBezTo>
                      <a:cubicBezTo>
                        <a:pt x="491" y="1311"/>
                        <a:pt x="451" y="1324"/>
                        <a:pt x="424" y="1338"/>
                      </a:cubicBezTo>
                      <a:cubicBezTo>
                        <a:pt x="398" y="1338"/>
                        <a:pt x="372" y="1364"/>
                        <a:pt x="358" y="1377"/>
                      </a:cubicBezTo>
                      <a:cubicBezTo>
                        <a:pt x="332" y="1404"/>
                        <a:pt x="319" y="1430"/>
                        <a:pt x="305" y="1470"/>
                      </a:cubicBezTo>
                      <a:cubicBezTo>
                        <a:pt x="292" y="1496"/>
                        <a:pt x="279" y="1536"/>
                        <a:pt x="279" y="1576"/>
                      </a:cubicBezTo>
                      <a:cubicBezTo>
                        <a:pt x="279" y="1629"/>
                        <a:pt x="292" y="1668"/>
                        <a:pt x="305" y="1708"/>
                      </a:cubicBezTo>
                      <a:cubicBezTo>
                        <a:pt x="332" y="1748"/>
                        <a:pt x="358" y="1774"/>
                        <a:pt x="385" y="1814"/>
                      </a:cubicBezTo>
                      <a:cubicBezTo>
                        <a:pt x="411" y="1840"/>
                        <a:pt x="451" y="1854"/>
                        <a:pt x="491" y="1867"/>
                      </a:cubicBezTo>
                      <a:cubicBezTo>
                        <a:pt x="530" y="1880"/>
                        <a:pt x="570" y="1893"/>
                        <a:pt x="610" y="1893"/>
                      </a:cubicBezTo>
                      <a:cubicBezTo>
                        <a:pt x="702" y="1893"/>
                        <a:pt x="769" y="1867"/>
                        <a:pt x="835" y="1840"/>
                      </a:cubicBezTo>
                      <a:cubicBezTo>
                        <a:pt x="901" y="1814"/>
                        <a:pt x="967" y="1761"/>
                        <a:pt x="1033" y="1682"/>
                      </a:cubicBezTo>
                      <a:cubicBezTo>
                        <a:pt x="1073" y="1629"/>
                        <a:pt x="1126" y="1563"/>
                        <a:pt x="1152" y="1483"/>
                      </a:cubicBezTo>
                      <a:cubicBezTo>
                        <a:pt x="1192" y="1390"/>
                        <a:pt x="1232" y="1298"/>
                        <a:pt x="1272" y="1192"/>
                      </a:cubicBezTo>
                      <a:lnTo>
                        <a:pt x="1589" y="305"/>
                      </a:lnTo>
                      <a:cubicBezTo>
                        <a:pt x="1602" y="265"/>
                        <a:pt x="1616" y="252"/>
                        <a:pt x="1629" y="239"/>
                      </a:cubicBezTo>
                      <a:cubicBezTo>
                        <a:pt x="1655" y="226"/>
                        <a:pt x="1682" y="226"/>
                        <a:pt x="1735" y="226"/>
                      </a:cubicBezTo>
                      <a:cubicBezTo>
                        <a:pt x="1774" y="226"/>
                        <a:pt x="1814" y="213"/>
                        <a:pt x="1841" y="213"/>
                      </a:cubicBezTo>
                      <a:cubicBezTo>
                        <a:pt x="1880" y="199"/>
                        <a:pt x="1907" y="173"/>
                        <a:pt x="1907" y="133"/>
                      </a:cubicBezTo>
                      <a:cubicBezTo>
                        <a:pt x="1907" y="107"/>
                        <a:pt x="1880" y="80"/>
                        <a:pt x="1854" y="67"/>
                      </a:cubicBezTo>
                      <a:cubicBezTo>
                        <a:pt x="1814" y="54"/>
                        <a:pt x="1774" y="54"/>
                        <a:pt x="1735" y="54"/>
                      </a:cubicBezTo>
                      <a:lnTo>
                        <a:pt x="1219" y="54"/>
                      </a:lnTo>
                      <a:cubicBezTo>
                        <a:pt x="1166" y="54"/>
                        <a:pt x="1139" y="54"/>
                        <a:pt x="1126" y="67"/>
                      </a:cubicBezTo>
                      <a:cubicBezTo>
                        <a:pt x="1113" y="80"/>
                        <a:pt x="1099" y="107"/>
                        <a:pt x="1099" y="133"/>
                      </a:cubicBezTo>
                      <a:cubicBezTo>
                        <a:pt x="1099" y="160"/>
                        <a:pt x="1113" y="186"/>
                        <a:pt x="1126" y="199"/>
                      </a:cubicBezTo>
                      <a:cubicBezTo>
                        <a:pt x="1152" y="213"/>
                        <a:pt x="1192" y="226"/>
                        <a:pt x="1245" y="226"/>
                      </a:cubicBezTo>
                      <a:cubicBezTo>
                        <a:pt x="1285" y="226"/>
                        <a:pt x="1324" y="226"/>
                        <a:pt x="1338" y="239"/>
                      </a:cubicBezTo>
                      <a:cubicBezTo>
                        <a:pt x="1351" y="252"/>
                        <a:pt x="1351" y="265"/>
                        <a:pt x="1351" y="279"/>
                      </a:cubicBezTo>
                      <a:cubicBezTo>
                        <a:pt x="1351" y="305"/>
                        <a:pt x="1351" y="345"/>
                        <a:pt x="1324" y="398"/>
                      </a:cubicBezTo>
                      <a:lnTo>
                        <a:pt x="1099" y="1113"/>
                      </a:lnTo>
                      <a:lnTo>
                        <a:pt x="676" y="305"/>
                      </a:lnTo>
                      <a:cubicBezTo>
                        <a:pt x="663" y="292"/>
                        <a:pt x="649" y="265"/>
                        <a:pt x="649" y="252"/>
                      </a:cubicBezTo>
                      <a:cubicBezTo>
                        <a:pt x="649" y="226"/>
                        <a:pt x="649" y="213"/>
                        <a:pt x="649" y="213"/>
                      </a:cubicBezTo>
                      <a:cubicBezTo>
                        <a:pt x="649" y="186"/>
                        <a:pt x="649" y="186"/>
                        <a:pt x="649" y="173"/>
                      </a:cubicBezTo>
                      <a:lnTo>
                        <a:pt x="676" y="173"/>
                      </a:lnTo>
                      <a:cubicBezTo>
                        <a:pt x="729" y="173"/>
                        <a:pt x="755" y="160"/>
                        <a:pt x="769" y="146"/>
                      </a:cubicBezTo>
                      <a:cubicBezTo>
                        <a:pt x="782" y="120"/>
                        <a:pt x="782" y="107"/>
                        <a:pt x="782" y="80"/>
                      </a:cubicBezTo>
                      <a:cubicBezTo>
                        <a:pt x="782" y="54"/>
                        <a:pt x="782" y="40"/>
                        <a:pt x="755" y="27"/>
                      </a:cubicBezTo>
                      <a:cubicBezTo>
                        <a:pt x="742" y="1"/>
                        <a:pt x="716" y="1"/>
                        <a:pt x="66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00" name="Google Shape;100;p4"/>
            <p:cNvSpPr/>
            <p:nvPr/>
          </p:nvSpPr>
          <p:spPr>
            <a:xfrm>
              <a:off x="1147048" y="4807395"/>
              <a:ext cx="77053" cy="66983"/>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720000" y="4069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000">
                <a:solidFill>
                  <a:schemeClr val="lt2"/>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03" name="Google Shape;103;p5"/>
          <p:cNvSpPr/>
          <p:nvPr/>
        </p:nvSpPr>
        <p:spPr>
          <a:xfrm>
            <a:off x="8361668" y="7409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4" name="Google Shape;104;p5"/>
          <p:cNvGrpSpPr/>
          <p:nvPr/>
        </p:nvGrpSpPr>
        <p:grpSpPr>
          <a:xfrm rot="-1110540">
            <a:off x="482951" y="506221"/>
            <a:ext cx="675283" cy="304782"/>
            <a:chOff x="4763863" y="259761"/>
            <a:chExt cx="766706" cy="346045"/>
          </a:xfrm>
        </p:grpSpPr>
        <p:sp>
          <p:nvSpPr>
            <p:cNvPr id="105" name="Google Shape;105;p5"/>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5"/>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5"/>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5"/>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9" name="Google Shape;109;p5"/>
          <p:cNvSpPr/>
          <p:nvPr/>
        </p:nvSpPr>
        <p:spPr>
          <a:xfrm>
            <a:off x="7397512" y="451651"/>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hree columns">
  <p:cSld name="CUSTOM_3">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720000" y="2880513"/>
            <a:ext cx="2336400" cy="527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400"/>
              <a:buNone/>
              <a:defRPr sz="22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12" name="Google Shape;112;p6"/>
          <p:cNvSpPr txBox="1">
            <a:spLocks noGrp="1"/>
          </p:cNvSpPr>
          <p:nvPr>
            <p:ph type="subTitle" idx="1"/>
          </p:nvPr>
        </p:nvSpPr>
        <p:spPr>
          <a:xfrm>
            <a:off x="890850" y="3390851"/>
            <a:ext cx="1994700" cy="829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sp>
        <p:nvSpPr>
          <p:cNvPr id="113" name="Google Shape;113;p6"/>
          <p:cNvSpPr txBox="1">
            <a:spLocks noGrp="1"/>
          </p:cNvSpPr>
          <p:nvPr>
            <p:ph type="title" idx="2"/>
          </p:nvPr>
        </p:nvSpPr>
        <p:spPr>
          <a:xfrm>
            <a:off x="3403800" y="2880513"/>
            <a:ext cx="2336400" cy="527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400"/>
              <a:buNone/>
              <a:defRPr sz="22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14" name="Google Shape;114;p6"/>
          <p:cNvSpPr txBox="1">
            <a:spLocks noGrp="1"/>
          </p:cNvSpPr>
          <p:nvPr>
            <p:ph type="subTitle" idx="3"/>
          </p:nvPr>
        </p:nvSpPr>
        <p:spPr>
          <a:xfrm>
            <a:off x="3575250" y="3390853"/>
            <a:ext cx="1993500" cy="829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sp>
        <p:nvSpPr>
          <p:cNvPr id="115" name="Google Shape;115;p6"/>
          <p:cNvSpPr txBox="1">
            <a:spLocks noGrp="1"/>
          </p:cNvSpPr>
          <p:nvPr>
            <p:ph type="title" idx="4"/>
          </p:nvPr>
        </p:nvSpPr>
        <p:spPr>
          <a:xfrm>
            <a:off x="6087600" y="2880513"/>
            <a:ext cx="2336400" cy="527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400"/>
              <a:buNone/>
              <a:defRPr sz="22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16" name="Google Shape;116;p6"/>
          <p:cNvSpPr txBox="1">
            <a:spLocks noGrp="1"/>
          </p:cNvSpPr>
          <p:nvPr>
            <p:ph type="subTitle" idx="5"/>
          </p:nvPr>
        </p:nvSpPr>
        <p:spPr>
          <a:xfrm>
            <a:off x="6259050" y="3390850"/>
            <a:ext cx="1993500" cy="829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400">
                <a:latin typeface="Arial"/>
                <a:ea typeface="Arial"/>
                <a:cs typeface="Arial"/>
                <a:sym typeface="Aria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sp>
        <p:nvSpPr>
          <p:cNvPr id="117" name="Google Shape;117;p6"/>
          <p:cNvSpPr txBox="1">
            <a:spLocks noGrp="1"/>
          </p:cNvSpPr>
          <p:nvPr>
            <p:ph type="title" idx="6"/>
          </p:nvPr>
        </p:nvSpPr>
        <p:spPr>
          <a:xfrm>
            <a:off x="720000" y="4069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0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8" name="Google Shape;118;p6"/>
          <p:cNvSpPr/>
          <p:nvPr/>
        </p:nvSpPr>
        <p:spPr>
          <a:xfrm>
            <a:off x="8589593" y="42909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6"/>
          <p:cNvSpPr/>
          <p:nvPr/>
        </p:nvSpPr>
        <p:spPr>
          <a:xfrm>
            <a:off x="8016637" y="19447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0" name="Google Shape;120;p6"/>
          <p:cNvGrpSpPr/>
          <p:nvPr/>
        </p:nvGrpSpPr>
        <p:grpSpPr>
          <a:xfrm>
            <a:off x="544879" y="290520"/>
            <a:ext cx="721027" cy="252610"/>
            <a:chOff x="2109963" y="768908"/>
            <a:chExt cx="818605" cy="286796"/>
          </a:xfrm>
        </p:grpSpPr>
        <p:sp>
          <p:nvSpPr>
            <p:cNvPr id="121" name="Google Shape;121;p6"/>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6"/>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6"/>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6"/>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6"/>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6" name="Google Shape;126;p6"/>
          <p:cNvGrpSpPr/>
          <p:nvPr/>
        </p:nvGrpSpPr>
        <p:grpSpPr>
          <a:xfrm>
            <a:off x="8252556" y="1120038"/>
            <a:ext cx="563833" cy="258404"/>
            <a:chOff x="6301529" y="2700815"/>
            <a:chExt cx="640137" cy="293374"/>
          </a:xfrm>
        </p:grpSpPr>
        <p:sp>
          <p:nvSpPr>
            <p:cNvPr id="127" name="Google Shape;127;p6"/>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6"/>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6"/>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6"/>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31" name="Google Shape;131;p6"/>
          <p:cNvSpPr/>
          <p:nvPr/>
        </p:nvSpPr>
        <p:spPr>
          <a:xfrm>
            <a:off x="298005" y="858252"/>
            <a:ext cx="84950" cy="18350"/>
          </a:xfrm>
          <a:custGeom>
            <a:avLst/>
            <a:gdLst/>
            <a:ahLst/>
            <a:cxnLst/>
            <a:rect l="l" t="t" r="r" b="b"/>
            <a:pathLst>
              <a:path w="1537" h="332" extrusionOk="0">
                <a:moveTo>
                  <a:pt x="1" y="1"/>
                </a:moveTo>
                <a:lnTo>
                  <a:pt x="1" y="332"/>
                </a:lnTo>
                <a:lnTo>
                  <a:pt x="1536" y="332"/>
                </a:lnTo>
                <a:lnTo>
                  <a:pt x="153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8">
    <p:spTree>
      <p:nvGrpSpPr>
        <p:cNvPr id="1" name="Shape 132"/>
        <p:cNvGrpSpPr/>
        <p:nvPr/>
      </p:nvGrpSpPr>
      <p:grpSpPr>
        <a:xfrm>
          <a:off x="0" y="0"/>
          <a:ext cx="0" cy="0"/>
          <a:chOff x="0" y="0"/>
          <a:chExt cx="0" cy="0"/>
        </a:xfrm>
      </p:grpSpPr>
      <p:grpSp>
        <p:nvGrpSpPr>
          <p:cNvPr id="133" name="Google Shape;133;p7"/>
          <p:cNvGrpSpPr/>
          <p:nvPr/>
        </p:nvGrpSpPr>
        <p:grpSpPr>
          <a:xfrm>
            <a:off x="7632755" y="4097514"/>
            <a:ext cx="1357007" cy="707493"/>
            <a:chOff x="1787352" y="2530363"/>
            <a:chExt cx="1540652" cy="803239"/>
          </a:xfrm>
        </p:grpSpPr>
        <p:sp>
          <p:nvSpPr>
            <p:cNvPr id="134" name="Google Shape;134;p7"/>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7"/>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7"/>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7"/>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7"/>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7"/>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0" name="Google Shape;140;p7"/>
          <p:cNvGrpSpPr/>
          <p:nvPr/>
        </p:nvGrpSpPr>
        <p:grpSpPr>
          <a:xfrm rot="-760195">
            <a:off x="430697" y="629402"/>
            <a:ext cx="721067" cy="252624"/>
            <a:chOff x="2109963" y="768908"/>
            <a:chExt cx="818605" cy="286796"/>
          </a:xfrm>
        </p:grpSpPr>
        <p:sp>
          <p:nvSpPr>
            <p:cNvPr id="141" name="Google Shape;141;p7"/>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7"/>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7"/>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7"/>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7"/>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720000" y="406925"/>
            <a:ext cx="77040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000">
                <a:solidFill>
                  <a:schemeClr val="lt2"/>
                </a:solidFill>
              </a:defRPr>
            </a:lvl1pPr>
            <a:lvl2pPr lvl="1" algn="l">
              <a:lnSpc>
                <a:spcPct val="100000"/>
              </a:lnSpc>
              <a:spcBef>
                <a:spcPts val="0"/>
              </a:spcBef>
              <a:spcAft>
                <a:spcPts val="0"/>
              </a:spcAft>
              <a:buClr>
                <a:srgbClr val="FFEC9D"/>
              </a:buClr>
              <a:buSzPts val="2800"/>
              <a:buNone/>
              <a:defRPr>
                <a:solidFill>
                  <a:srgbClr val="FFEC9D"/>
                </a:solidFill>
              </a:defRPr>
            </a:lvl2pPr>
            <a:lvl3pPr lvl="2" algn="l">
              <a:lnSpc>
                <a:spcPct val="100000"/>
              </a:lnSpc>
              <a:spcBef>
                <a:spcPts val="0"/>
              </a:spcBef>
              <a:spcAft>
                <a:spcPts val="0"/>
              </a:spcAft>
              <a:buClr>
                <a:srgbClr val="FFEC9D"/>
              </a:buClr>
              <a:buSzPts val="2800"/>
              <a:buNone/>
              <a:defRPr>
                <a:solidFill>
                  <a:srgbClr val="FFEC9D"/>
                </a:solidFill>
              </a:defRPr>
            </a:lvl3pPr>
            <a:lvl4pPr lvl="3" algn="l">
              <a:lnSpc>
                <a:spcPct val="100000"/>
              </a:lnSpc>
              <a:spcBef>
                <a:spcPts val="0"/>
              </a:spcBef>
              <a:spcAft>
                <a:spcPts val="0"/>
              </a:spcAft>
              <a:buClr>
                <a:srgbClr val="FFEC9D"/>
              </a:buClr>
              <a:buSzPts val="2800"/>
              <a:buNone/>
              <a:defRPr>
                <a:solidFill>
                  <a:srgbClr val="FFEC9D"/>
                </a:solidFill>
              </a:defRPr>
            </a:lvl4pPr>
            <a:lvl5pPr lvl="4" algn="l">
              <a:lnSpc>
                <a:spcPct val="100000"/>
              </a:lnSpc>
              <a:spcBef>
                <a:spcPts val="0"/>
              </a:spcBef>
              <a:spcAft>
                <a:spcPts val="0"/>
              </a:spcAft>
              <a:buClr>
                <a:srgbClr val="FFEC9D"/>
              </a:buClr>
              <a:buSzPts val="2800"/>
              <a:buNone/>
              <a:defRPr>
                <a:solidFill>
                  <a:srgbClr val="FFEC9D"/>
                </a:solidFill>
              </a:defRPr>
            </a:lvl5pPr>
            <a:lvl6pPr lvl="5" algn="l">
              <a:lnSpc>
                <a:spcPct val="100000"/>
              </a:lnSpc>
              <a:spcBef>
                <a:spcPts val="0"/>
              </a:spcBef>
              <a:spcAft>
                <a:spcPts val="0"/>
              </a:spcAft>
              <a:buClr>
                <a:srgbClr val="FFEC9D"/>
              </a:buClr>
              <a:buSzPts val="2800"/>
              <a:buNone/>
              <a:defRPr>
                <a:solidFill>
                  <a:srgbClr val="FFEC9D"/>
                </a:solidFill>
              </a:defRPr>
            </a:lvl6pPr>
            <a:lvl7pPr lvl="6" algn="l">
              <a:lnSpc>
                <a:spcPct val="100000"/>
              </a:lnSpc>
              <a:spcBef>
                <a:spcPts val="0"/>
              </a:spcBef>
              <a:spcAft>
                <a:spcPts val="0"/>
              </a:spcAft>
              <a:buClr>
                <a:srgbClr val="FFEC9D"/>
              </a:buClr>
              <a:buSzPts val="2800"/>
              <a:buNone/>
              <a:defRPr>
                <a:solidFill>
                  <a:srgbClr val="FFEC9D"/>
                </a:solidFill>
              </a:defRPr>
            </a:lvl7pPr>
            <a:lvl8pPr lvl="7" algn="l">
              <a:lnSpc>
                <a:spcPct val="100000"/>
              </a:lnSpc>
              <a:spcBef>
                <a:spcPts val="0"/>
              </a:spcBef>
              <a:spcAft>
                <a:spcPts val="0"/>
              </a:spcAft>
              <a:buClr>
                <a:srgbClr val="FFEC9D"/>
              </a:buClr>
              <a:buSzPts val="2800"/>
              <a:buNone/>
              <a:defRPr>
                <a:solidFill>
                  <a:srgbClr val="FFEC9D"/>
                </a:solidFill>
              </a:defRPr>
            </a:lvl8pPr>
            <a:lvl9pPr lvl="8" algn="l">
              <a:lnSpc>
                <a:spcPct val="100000"/>
              </a:lnSpc>
              <a:spcBef>
                <a:spcPts val="0"/>
              </a:spcBef>
              <a:spcAft>
                <a:spcPts val="0"/>
              </a:spcAft>
              <a:buClr>
                <a:srgbClr val="FFEC9D"/>
              </a:buClr>
              <a:buSzPts val="2800"/>
              <a:buNone/>
              <a:defRPr>
                <a:solidFill>
                  <a:srgbClr val="FFEC9D"/>
                </a:solidFill>
              </a:defRPr>
            </a:lvl9pPr>
          </a:lstStyle>
          <a:p>
            <a:endParaRPr/>
          </a:p>
        </p:txBody>
      </p:sp>
      <p:sp>
        <p:nvSpPr>
          <p:cNvPr id="148" name="Google Shape;148;p8"/>
          <p:cNvSpPr txBox="1">
            <a:spLocks noGrp="1"/>
          </p:cNvSpPr>
          <p:nvPr>
            <p:ph type="body" idx="1"/>
          </p:nvPr>
        </p:nvSpPr>
        <p:spPr>
          <a:xfrm>
            <a:off x="720000" y="1123900"/>
            <a:ext cx="7704000" cy="3480000"/>
          </a:xfrm>
          <a:prstGeom prst="rect">
            <a:avLst/>
          </a:prstGeom>
          <a:noFill/>
          <a:ln>
            <a:noFill/>
          </a:ln>
        </p:spPr>
        <p:txBody>
          <a:bodyPr spcFirstLastPara="1" wrap="square" lIns="91425" tIns="91425" rIns="91425" bIns="91425" anchor="t" anchorCtr="0">
            <a:noAutofit/>
          </a:bodyPr>
          <a:lstStyle>
            <a:lvl1pPr marL="457200" lvl="0" indent="-317500" algn="l">
              <a:lnSpc>
                <a:spcPct val="100000"/>
              </a:lnSpc>
              <a:spcBef>
                <a:spcPts val="0"/>
              </a:spcBef>
              <a:spcAft>
                <a:spcPts val="0"/>
              </a:spcAft>
              <a:buSzPts val="1400"/>
              <a:buAutoNum type="arabicPeriod"/>
              <a:defRPr sz="1200"/>
            </a:lvl1pPr>
            <a:lvl2pPr marL="914400" lvl="1" indent="-317500" algn="l">
              <a:lnSpc>
                <a:spcPct val="115000"/>
              </a:lnSpc>
              <a:spcBef>
                <a:spcPts val="1600"/>
              </a:spcBef>
              <a:spcAft>
                <a:spcPts val="0"/>
              </a:spcAft>
              <a:buSzPts val="1400"/>
              <a:buAutoNum type="alphaLcPeriod"/>
              <a:defRPr/>
            </a:lvl2pPr>
            <a:lvl3pPr marL="1371600" lvl="2" indent="-317500" algn="l">
              <a:lnSpc>
                <a:spcPct val="115000"/>
              </a:lnSpc>
              <a:spcBef>
                <a:spcPts val="1600"/>
              </a:spcBef>
              <a:spcAft>
                <a:spcPts val="0"/>
              </a:spcAft>
              <a:buSzPts val="1400"/>
              <a:buAutoNum type="romanLcPeriod"/>
              <a:defRPr/>
            </a:lvl3pPr>
            <a:lvl4pPr marL="1828800" lvl="3" indent="-317500" algn="l">
              <a:lnSpc>
                <a:spcPct val="115000"/>
              </a:lnSpc>
              <a:spcBef>
                <a:spcPts val="1600"/>
              </a:spcBef>
              <a:spcAft>
                <a:spcPts val="0"/>
              </a:spcAft>
              <a:buSzPts val="1400"/>
              <a:buAutoNum type="arabicPeriod"/>
              <a:defRPr/>
            </a:lvl4pPr>
            <a:lvl5pPr marL="2286000" lvl="4" indent="-317500" algn="l">
              <a:lnSpc>
                <a:spcPct val="115000"/>
              </a:lnSpc>
              <a:spcBef>
                <a:spcPts val="1600"/>
              </a:spcBef>
              <a:spcAft>
                <a:spcPts val="0"/>
              </a:spcAft>
              <a:buSzPts val="1400"/>
              <a:buAutoNum type="alphaLcPeriod"/>
              <a:defRPr/>
            </a:lvl5pPr>
            <a:lvl6pPr marL="2743200" lvl="5" indent="-317500" algn="l">
              <a:lnSpc>
                <a:spcPct val="115000"/>
              </a:lnSpc>
              <a:spcBef>
                <a:spcPts val="1600"/>
              </a:spcBef>
              <a:spcAft>
                <a:spcPts val="0"/>
              </a:spcAft>
              <a:buSzPts val="1400"/>
              <a:buAutoNum type="romanLcPeriod"/>
              <a:defRPr/>
            </a:lvl6pPr>
            <a:lvl7pPr marL="3200400" lvl="6" indent="-317500" algn="l">
              <a:lnSpc>
                <a:spcPct val="115000"/>
              </a:lnSpc>
              <a:spcBef>
                <a:spcPts val="1600"/>
              </a:spcBef>
              <a:spcAft>
                <a:spcPts val="0"/>
              </a:spcAft>
              <a:buSzPts val="1400"/>
              <a:buAutoNum type="arabicPeriod"/>
              <a:defRPr/>
            </a:lvl7pPr>
            <a:lvl8pPr marL="3657600" lvl="7" indent="-317500" algn="l">
              <a:lnSpc>
                <a:spcPct val="115000"/>
              </a:lnSpc>
              <a:spcBef>
                <a:spcPts val="1600"/>
              </a:spcBef>
              <a:spcAft>
                <a:spcPts val="0"/>
              </a:spcAft>
              <a:buSzPts val="1400"/>
              <a:buAutoNum type="alphaLcPeriod"/>
              <a:defRPr/>
            </a:lvl8pPr>
            <a:lvl9pPr marL="4114800" lvl="8" indent="-317500" algn="l">
              <a:lnSpc>
                <a:spcPct val="115000"/>
              </a:lnSpc>
              <a:spcBef>
                <a:spcPts val="1600"/>
              </a:spcBef>
              <a:spcAft>
                <a:spcPts val="1600"/>
              </a:spcAft>
              <a:buSzPts val="1400"/>
              <a:buAutoNum type="romanLcPeriod"/>
              <a:defRPr/>
            </a:lvl9pPr>
          </a:lstStyle>
          <a:p>
            <a:endParaRPr/>
          </a:p>
        </p:txBody>
      </p:sp>
      <p:sp>
        <p:nvSpPr>
          <p:cNvPr id="149" name="Google Shape;149;p8"/>
          <p:cNvSpPr/>
          <p:nvPr/>
        </p:nvSpPr>
        <p:spPr>
          <a:xfrm>
            <a:off x="505031" y="26574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8"/>
          <p:cNvSpPr/>
          <p:nvPr/>
        </p:nvSpPr>
        <p:spPr>
          <a:xfrm>
            <a:off x="1437650" y="49147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8"/>
          <p:cNvSpPr/>
          <p:nvPr/>
        </p:nvSpPr>
        <p:spPr>
          <a:xfrm>
            <a:off x="235848" y="867429"/>
            <a:ext cx="168247" cy="205586"/>
          </a:xfrm>
          <a:custGeom>
            <a:avLst/>
            <a:gdLst/>
            <a:ahLst/>
            <a:cxnLst/>
            <a:rect l="l" t="t" r="r" b="b"/>
            <a:pathLst>
              <a:path w="3456" h="4223" extrusionOk="0">
                <a:moveTo>
                  <a:pt x="755" y="371"/>
                </a:moveTo>
                <a:cubicBezTo>
                  <a:pt x="861" y="371"/>
                  <a:pt x="954" y="411"/>
                  <a:pt x="1046" y="490"/>
                </a:cubicBezTo>
                <a:cubicBezTo>
                  <a:pt x="1139" y="570"/>
                  <a:pt x="1179" y="702"/>
                  <a:pt x="1179" y="887"/>
                </a:cubicBezTo>
                <a:cubicBezTo>
                  <a:pt x="1179" y="1073"/>
                  <a:pt x="1139" y="1218"/>
                  <a:pt x="1046" y="1311"/>
                </a:cubicBezTo>
                <a:cubicBezTo>
                  <a:pt x="967" y="1417"/>
                  <a:pt x="861" y="1470"/>
                  <a:pt x="729" y="1470"/>
                </a:cubicBezTo>
                <a:cubicBezTo>
                  <a:pt x="610" y="1470"/>
                  <a:pt x="517" y="1417"/>
                  <a:pt x="451" y="1311"/>
                </a:cubicBezTo>
                <a:cubicBezTo>
                  <a:pt x="385" y="1205"/>
                  <a:pt x="345" y="1086"/>
                  <a:pt x="345" y="940"/>
                </a:cubicBezTo>
                <a:cubicBezTo>
                  <a:pt x="345" y="834"/>
                  <a:pt x="358" y="742"/>
                  <a:pt x="385" y="662"/>
                </a:cubicBezTo>
                <a:cubicBezTo>
                  <a:pt x="424" y="596"/>
                  <a:pt x="451" y="530"/>
                  <a:pt x="491" y="490"/>
                </a:cubicBezTo>
                <a:cubicBezTo>
                  <a:pt x="530" y="437"/>
                  <a:pt x="583" y="411"/>
                  <a:pt x="623" y="398"/>
                </a:cubicBezTo>
                <a:cubicBezTo>
                  <a:pt x="676" y="371"/>
                  <a:pt x="716" y="371"/>
                  <a:pt x="755" y="371"/>
                </a:cubicBezTo>
                <a:close/>
                <a:moveTo>
                  <a:pt x="2727" y="2806"/>
                </a:moveTo>
                <a:cubicBezTo>
                  <a:pt x="2807" y="2806"/>
                  <a:pt x="2886" y="2846"/>
                  <a:pt x="2966" y="2926"/>
                </a:cubicBezTo>
                <a:cubicBezTo>
                  <a:pt x="3058" y="2992"/>
                  <a:pt x="3098" y="3124"/>
                  <a:pt x="3098" y="3309"/>
                </a:cubicBezTo>
                <a:cubicBezTo>
                  <a:pt x="3098" y="3376"/>
                  <a:pt x="3085" y="3442"/>
                  <a:pt x="3071" y="3508"/>
                </a:cubicBezTo>
                <a:cubicBezTo>
                  <a:pt x="3058" y="3574"/>
                  <a:pt x="3032" y="3640"/>
                  <a:pt x="3005" y="3693"/>
                </a:cubicBezTo>
                <a:cubicBezTo>
                  <a:pt x="2966" y="3746"/>
                  <a:pt x="2926" y="3786"/>
                  <a:pt x="2873" y="3826"/>
                </a:cubicBezTo>
                <a:cubicBezTo>
                  <a:pt x="2833" y="3865"/>
                  <a:pt x="2767" y="3879"/>
                  <a:pt x="2688" y="3879"/>
                </a:cubicBezTo>
                <a:cubicBezTo>
                  <a:pt x="2608" y="3879"/>
                  <a:pt x="2542" y="3865"/>
                  <a:pt x="2489" y="3826"/>
                </a:cubicBezTo>
                <a:cubicBezTo>
                  <a:pt x="2449" y="3786"/>
                  <a:pt x="2410" y="3733"/>
                  <a:pt x="2383" y="3680"/>
                </a:cubicBezTo>
                <a:cubicBezTo>
                  <a:pt x="2343" y="3627"/>
                  <a:pt x="2330" y="3561"/>
                  <a:pt x="2317" y="3495"/>
                </a:cubicBezTo>
                <a:cubicBezTo>
                  <a:pt x="2317" y="3442"/>
                  <a:pt x="2304" y="3389"/>
                  <a:pt x="2304" y="3336"/>
                </a:cubicBezTo>
                <a:cubicBezTo>
                  <a:pt x="2304" y="3164"/>
                  <a:pt x="2343" y="3031"/>
                  <a:pt x="2423" y="2939"/>
                </a:cubicBezTo>
                <a:cubicBezTo>
                  <a:pt x="2516" y="2846"/>
                  <a:pt x="2608" y="2806"/>
                  <a:pt x="2727" y="2806"/>
                </a:cubicBezTo>
                <a:close/>
                <a:moveTo>
                  <a:pt x="3032" y="1"/>
                </a:moveTo>
                <a:cubicBezTo>
                  <a:pt x="2992" y="1"/>
                  <a:pt x="2952" y="14"/>
                  <a:pt x="2913" y="54"/>
                </a:cubicBezTo>
                <a:cubicBezTo>
                  <a:pt x="2873" y="93"/>
                  <a:pt x="2846" y="146"/>
                  <a:pt x="2807" y="199"/>
                </a:cubicBezTo>
                <a:cubicBezTo>
                  <a:pt x="2767" y="252"/>
                  <a:pt x="2727" y="305"/>
                  <a:pt x="2688" y="371"/>
                </a:cubicBezTo>
                <a:cubicBezTo>
                  <a:pt x="2648" y="424"/>
                  <a:pt x="2595" y="464"/>
                  <a:pt x="2555" y="504"/>
                </a:cubicBezTo>
                <a:cubicBezTo>
                  <a:pt x="2502" y="530"/>
                  <a:pt x="2449" y="557"/>
                  <a:pt x="2383" y="570"/>
                </a:cubicBezTo>
                <a:cubicBezTo>
                  <a:pt x="2317" y="583"/>
                  <a:pt x="2264" y="583"/>
                  <a:pt x="2211" y="583"/>
                </a:cubicBezTo>
                <a:cubicBezTo>
                  <a:pt x="2052" y="583"/>
                  <a:pt x="1933" y="570"/>
                  <a:pt x="1827" y="543"/>
                </a:cubicBezTo>
                <a:cubicBezTo>
                  <a:pt x="1735" y="517"/>
                  <a:pt x="1642" y="477"/>
                  <a:pt x="1576" y="437"/>
                </a:cubicBezTo>
                <a:cubicBezTo>
                  <a:pt x="1510" y="398"/>
                  <a:pt x="1443" y="345"/>
                  <a:pt x="1391" y="305"/>
                </a:cubicBezTo>
                <a:cubicBezTo>
                  <a:pt x="1338" y="252"/>
                  <a:pt x="1285" y="212"/>
                  <a:pt x="1232" y="173"/>
                </a:cubicBezTo>
                <a:cubicBezTo>
                  <a:pt x="1179" y="120"/>
                  <a:pt x="1113" y="93"/>
                  <a:pt x="1033" y="67"/>
                </a:cubicBezTo>
                <a:cubicBezTo>
                  <a:pt x="967" y="27"/>
                  <a:pt x="874" y="14"/>
                  <a:pt x="755" y="14"/>
                </a:cubicBezTo>
                <a:cubicBezTo>
                  <a:pt x="663" y="14"/>
                  <a:pt x="570" y="40"/>
                  <a:pt x="477" y="80"/>
                </a:cubicBezTo>
                <a:cubicBezTo>
                  <a:pt x="398" y="120"/>
                  <a:pt x="318" y="186"/>
                  <a:pt x="239" y="265"/>
                </a:cubicBezTo>
                <a:cubicBezTo>
                  <a:pt x="173" y="345"/>
                  <a:pt x="120" y="437"/>
                  <a:pt x="67" y="557"/>
                </a:cubicBezTo>
                <a:cubicBezTo>
                  <a:pt x="27" y="662"/>
                  <a:pt x="1" y="795"/>
                  <a:pt x="1" y="940"/>
                </a:cubicBezTo>
                <a:cubicBezTo>
                  <a:pt x="1" y="1086"/>
                  <a:pt x="27" y="1205"/>
                  <a:pt x="67" y="1324"/>
                </a:cubicBezTo>
                <a:cubicBezTo>
                  <a:pt x="107" y="1430"/>
                  <a:pt x="160" y="1523"/>
                  <a:pt x="239" y="1589"/>
                </a:cubicBezTo>
                <a:cubicBezTo>
                  <a:pt x="305" y="1668"/>
                  <a:pt x="385" y="1721"/>
                  <a:pt x="477" y="1748"/>
                </a:cubicBezTo>
                <a:cubicBezTo>
                  <a:pt x="570" y="1787"/>
                  <a:pt x="649" y="1814"/>
                  <a:pt x="742" y="1814"/>
                </a:cubicBezTo>
                <a:cubicBezTo>
                  <a:pt x="848" y="1814"/>
                  <a:pt x="941" y="1787"/>
                  <a:pt x="1033" y="1748"/>
                </a:cubicBezTo>
                <a:cubicBezTo>
                  <a:pt x="1139" y="1695"/>
                  <a:pt x="1218" y="1629"/>
                  <a:pt x="1298" y="1549"/>
                </a:cubicBezTo>
                <a:cubicBezTo>
                  <a:pt x="1364" y="1456"/>
                  <a:pt x="1417" y="1364"/>
                  <a:pt x="1457" y="1245"/>
                </a:cubicBezTo>
                <a:cubicBezTo>
                  <a:pt x="1510" y="1126"/>
                  <a:pt x="1523" y="993"/>
                  <a:pt x="1523" y="861"/>
                </a:cubicBezTo>
                <a:cubicBezTo>
                  <a:pt x="1523" y="848"/>
                  <a:pt x="1523" y="834"/>
                  <a:pt x="1523" y="834"/>
                </a:cubicBezTo>
                <a:lnTo>
                  <a:pt x="1523" y="795"/>
                </a:lnTo>
                <a:cubicBezTo>
                  <a:pt x="1629" y="834"/>
                  <a:pt x="1735" y="861"/>
                  <a:pt x="1841" y="874"/>
                </a:cubicBezTo>
                <a:cubicBezTo>
                  <a:pt x="1933" y="887"/>
                  <a:pt x="2052" y="901"/>
                  <a:pt x="2198" y="901"/>
                </a:cubicBezTo>
                <a:lnTo>
                  <a:pt x="2304" y="901"/>
                </a:lnTo>
                <a:cubicBezTo>
                  <a:pt x="2330" y="887"/>
                  <a:pt x="2370" y="887"/>
                  <a:pt x="2410" y="874"/>
                </a:cubicBezTo>
                <a:lnTo>
                  <a:pt x="2410" y="874"/>
                </a:lnTo>
                <a:cubicBezTo>
                  <a:pt x="2410" y="887"/>
                  <a:pt x="2396" y="927"/>
                  <a:pt x="2343" y="1007"/>
                </a:cubicBezTo>
                <a:cubicBezTo>
                  <a:pt x="2304" y="1099"/>
                  <a:pt x="2238" y="1205"/>
                  <a:pt x="2171" y="1337"/>
                </a:cubicBezTo>
                <a:cubicBezTo>
                  <a:pt x="2092" y="1470"/>
                  <a:pt x="2013" y="1629"/>
                  <a:pt x="1920" y="1814"/>
                </a:cubicBezTo>
                <a:cubicBezTo>
                  <a:pt x="1814" y="1986"/>
                  <a:pt x="1721" y="2158"/>
                  <a:pt x="1629" y="2343"/>
                </a:cubicBezTo>
                <a:cubicBezTo>
                  <a:pt x="1523" y="2529"/>
                  <a:pt x="1430" y="2701"/>
                  <a:pt x="1338" y="2886"/>
                </a:cubicBezTo>
                <a:cubicBezTo>
                  <a:pt x="1245" y="3058"/>
                  <a:pt x="1166" y="3217"/>
                  <a:pt x="1086" y="3362"/>
                </a:cubicBezTo>
                <a:cubicBezTo>
                  <a:pt x="1020" y="3508"/>
                  <a:pt x="954" y="3627"/>
                  <a:pt x="914" y="3720"/>
                </a:cubicBezTo>
                <a:cubicBezTo>
                  <a:pt x="861" y="3812"/>
                  <a:pt x="835" y="3865"/>
                  <a:pt x="835" y="3879"/>
                </a:cubicBezTo>
                <a:cubicBezTo>
                  <a:pt x="835" y="3905"/>
                  <a:pt x="861" y="3945"/>
                  <a:pt x="888" y="3958"/>
                </a:cubicBezTo>
                <a:cubicBezTo>
                  <a:pt x="914" y="3984"/>
                  <a:pt x="954" y="3998"/>
                  <a:pt x="1020" y="3998"/>
                </a:cubicBezTo>
                <a:cubicBezTo>
                  <a:pt x="1086" y="3998"/>
                  <a:pt x="1139" y="3984"/>
                  <a:pt x="1166" y="3958"/>
                </a:cubicBezTo>
                <a:cubicBezTo>
                  <a:pt x="1205" y="3918"/>
                  <a:pt x="1232" y="3879"/>
                  <a:pt x="1258" y="3852"/>
                </a:cubicBezTo>
                <a:cubicBezTo>
                  <a:pt x="1271" y="3799"/>
                  <a:pt x="1324" y="3706"/>
                  <a:pt x="1391" y="3574"/>
                </a:cubicBezTo>
                <a:cubicBezTo>
                  <a:pt x="1443" y="3442"/>
                  <a:pt x="1536" y="3283"/>
                  <a:pt x="1629" y="3111"/>
                </a:cubicBezTo>
                <a:cubicBezTo>
                  <a:pt x="1721" y="2926"/>
                  <a:pt x="1827" y="2727"/>
                  <a:pt x="1933" y="2515"/>
                </a:cubicBezTo>
                <a:lnTo>
                  <a:pt x="2291" y="1854"/>
                </a:lnTo>
                <a:cubicBezTo>
                  <a:pt x="2410" y="1642"/>
                  <a:pt x="2516" y="1417"/>
                  <a:pt x="2621" y="1218"/>
                </a:cubicBezTo>
                <a:cubicBezTo>
                  <a:pt x="2741" y="1007"/>
                  <a:pt x="2833" y="834"/>
                  <a:pt x="2913" y="662"/>
                </a:cubicBezTo>
                <a:cubicBezTo>
                  <a:pt x="3005" y="504"/>
                  <a:pt x="3071" y="371"/>
                  <a:pt x="3124" y="265"/>
                </a:cubicBezTo>
                <a:cubicBezTo>
                  <a:pt x="3177" y="159"/>
                  <a:pt x="3204" y="107"/>
                  <a:pt x="3204" y="93"/>
                </a:cubicBezTo>
                <a:cubicBezTo>
                  <a:pt x="3204" y="80"/>
                  <a:pt x="3191" y="54"/>
                  <a:pt x="3164" y="27"/>
                </a:cubicBezTo>
                <a:cubicBezTo>
                  <a:pt x="3151" y="1"/>
                  <a:pt x="3111" y="1"/>
                  <a:pt x="3032" y="1"/>
                </a:cubicBezTo>
                <a:close/>
                <a:moveTo>
                  <a:pt x="2741" y="2462"/>
                </a:moveTo>
                <a:cubicBezTo>
                  <a:pt x="2621" y="2462"/>
                  <a:pt x="2516" y="2489"/>
                  <a:pt x="2423" y="2529"/>
                </a:cubicBezTo>
                <a:cubicBezTo>
                  <a:pt x="2330" y="2568"/>
                  <a:pt x="2251" y="2634"/>
                  <a:pt x="2185" y="2714"/>
                </a:cubicBezTo>
                <a:cubicBezTo>
                  <a:pt x="2118" y="2793"/>
                  <a:pt x="2066" y="2886"/>
                  <a:pt x="2026" y="2992"/>
                </a:cubicBezTo>
                <a:cubicBezTo>
                  <a:pt x="1986" y="3098"/>
                  <a:pt x="1960" y="3217"/>
                  <a:pt x="1960" y="3349"/>
                </a:cubicBezTo>
                <a:cubicBezTo>
                  <a:pt x="1960" y="3468"/>
                  <a:pt x="1986" y="3574"/>
                  <a:pt x="2013" y="3680"/>
                </a:cubicBezTo>
                <a:cubicBezTo>
                  <a:pt x="2052" y="3773"/>
                  <a:pt x="2092" y="3865"/>
                  <a:pt x="2158" y="3958"/>
                </a:cubicBezTo>
                <a:cubicBezTo>
                  <a:pt x="2211" y="4037"/>
                  <a:pt x="2291" y="4104"/>
                  <a:pt x="2383" y="4143"/>
                </a:cubicBezTo>
                <a:cubicBezTo>
                  <a:pt x="2476" y="4196"/>
                  <a:pt x="2582" y="4223"/>
                  <a:pt x="2701" y="4223"/>
                </a:cubicBezTo>
                <a:cubicBezTo>
                  <a:pt x="2939" y="4223"/>
                  <a:pt x="3124" y="4143"/>
                  <a:pt x="3257" y="3984"/>
                </a:cubicBezTo>
                <a:cubicBezTo>
                  <a:pt x="3389" y="3826"/>
                  <a:pt x="3455" y="3601"/>
                  <a:pt x="3455" y="3336"/>
                </a:cubicBezTo>
                <a:cubicBezTo>
                  <a:pt x="3455" y="3217"/>
                  <a:pt x="3442" y="3098"/>
                  <a:pt x="3416" y="3005"/>
                </a:cubicBezTo>
                <a:cubicBezTo>
                  <a:pt x="3389" y="2899"/>
                  <a:pt x="3349" y="2806"/>
                  <a:pt x="3283" y="2727"/>
                </a:cubicBezTo>
                <a:cubicBezTo>
                  <a:pt x="3230" y="2634"/>
                  <a:pt x="3151" y="2581"/>
                  <a:pt x="3058" y="2529"/>
                </a:cubicBezTo>
                <a:cubicBezTo>
                  <a:pt x="2979" y="2489"/>
                  <a:pt x="2860" y="2462"/>
                  <a:pt x="2741" y="2462"/>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8"/>
          <p:cNvSpPr/>
          <p:nvPr/>
        </p:nvSpPr>
        <p:spPr>
          <a:xfrm rot="-1315996">
            <a:off x="8660343" y="877746"/>
            <a:ext cx="209254" cy="208536"/>
          </a:xfrm>
          <a:custGeom>
            <a:avLst/>
            <a:gdLst/>
            <a:ahLst/>
            <a:cxnLst/>
            <a:rect l="l" t="t" r="r" b="b"/>
            <a:pathLst>
              <a:path w="3786" h="3773" extrusionOk="0">
                <a:moveTo>
                  <a:pt x="371" y="1"/>
                </a:moveTo>
                <a:cubicBezTo>
                  <a:pt x="279" y="1"/>
                  <a:pt x="186" y="14"/>
                  <a:pt x="107" y="54"/>
                </a:cubicBezTo>
                <a:cubicBezTo>
                  <a:pt x="27" y="80"/>
                  <a:pt x="1" y="133"/>
                  <a:pt x="1" y="199"/>
                </a:cubicBezTo>
                <a:cubicBezTo>
                  <a:pt x="1" y="279"/>
                  <a:pt x="40" y="318"/>
                  <a:pt x="120" y="332"/>
                </a:cubicBezTo>
                <a:cubicBezTo>
                  <a:pt x="199" y="345"/>
                  <a:pt x="318" y="358"/>
                  <a:pt x="477" y="358"/>
                </a:cubicBezTo>
                <a:lnTo>
                  <a:pt x="596" y="358"/>
                </a:lnTo>
                <a:cubicBezTo>
                  <a:pt x="636" y="371"/>
                  <a:pt x="662" y="371"/>
                  <a:pt x="689" y="385"/>
                </a:cubicBezTo>
                <a:cubicBezTo>
                  <a:pt x="715" y="398"/>
                  <a:pt x="729" y="411"/>
                  <a:pt x="755" y="437"/>
                </a:cubicBezTo>
                <a:cubicBezTo>
                  <a:pt x="768" y="464"/>
                  <a:pt x="795" y="490"/>
                  <a:pt x="808" y="530"/>
                </a:cubicBezTo>
                <a:lnTo>
                  <a:pt x="2012" y="2714"/>
                </a:lnTo>
                <a:cubicBezTo>
                  <a:pt x="1959" y="2833"/>
                  <a:pt x="1907" y="2939"/>
                  <a:pt x="1854" y="3032"/>
                </a:cubicBezTo>
                <a:cubicBezTo>
                  <a:pt x="1801" y="3124"/>
                  <a:pt x="1748" y="3190"/>
                  <a:pt x="1682" y="3257"/>
                </a:cubicBezTo>
                <a:cubicBezTo>
                  <a:pt x="1629" y="3296"/>
                  <a:pt x="1562" y="3349"/>
                  <a:pt x="1496" y="3376"/>
                </a:cubicBezTo>
                <a:cubicBezTo>
                  <a:pt x="1430" y="3415"/>
                  <a:pt x="1351" y="3429"/>
                  <a:pt x="1284" y="3429"/>
                </a:cubicBezTo>
                <a:cubicBezTo>
                  <a:pt x="1165" y="3429"/>
                  <a:pt x="1073" y="3402"/>
                  <a:pt x="993" y="3349"/>
                </a:cubicBezTo>
                <a:cubicBezTo>
                  <a:pt x="914" y="3296"/>
                  <a:pt x="874" y="3230"/>
                  <a:pt x="874" y="3164"/>
                </a:cubicBezTo>
                <a:cubicBezTo>
                  <a:pt x="874" y="3137"/>
                  <a:pt x="887" y="3098"/>
                  <a:pt x="901" y="3071"/>
                </a:cubicBezTo>
                <a:cubicBezTo>
                  <a:pt x="927" y="3045"/>
                  <a:pt x="954" y="3018"/>
                  <a:pt x="993" y="3018"/>
                </a:cubicBezTo>
                <a:cubicBezTo>
                  <a:pt x="1020" y="3018"/>
                  <a:pt x="1033" y="3018"/>
                  <a:pt x="1059" y="3005"/>
                </a:cubicBezTo>
                <a:cubicBezTo>
                  <a:pt x="1099" y="3005"/>
                  <a:pt x="1126" y="2992"/>
                  <a:pt x="1139" y="2979"/>
                </a:cubicBezTo>
                <a:cubicBezTo>
                  <a:pt x="1165" y="2965"/>
                  <a:pt x="1192" y="2939"/>
                  <a:pt x="1205" y="2912"/>
                </a:cubicBezTo>
                <a:cubicBezTo>
                  <a:pt x="1218" y="2899"/>
                  <a:pt x="1232" y="2859"/>
                  <a:pt x="1232" y="2820"/>
                </a:cubicBezTo>
                <a:cubicBezTo>
                  <a:pt x="1232" y="2754"/>
                  <a:pt x="1205" y="2701"/>
                  <a:pt x="1152" y="2674"/>
                </a:cubicBezTo>
                <a:cubicBezTo>
                  <a:pt x="1112" y="2648"/>
                  <a:pt x="1059" y="2634"/>
                  <a:pt x="1007" y="2634"/>
                </a:cubicBezTo>
                <a:cubicBezTo>
                  <a:pt x="954" y="2634"/>
                  <a:pt x="901" y="2634"/>
                  <a:pt x="848" y="2661"/>
                </a:cubicBezTo>
                <a:cubicBezTo>
                  <a:pt x="782" y="2687"/>
                  <a:pt x="742" y="2714"/>
                  <a:pt x="689" y="2754"/>
                </a:cubicBezTo>
                <a:cubicBezTo>
                  <a:pt x="649" y="2807"/>
                  <a:pt x="623" y="2859"/>
                  <a:pt x="583" y="2926"/>
                </a:cubicBezTo>
                <a:cubicBezTo>
                  <a:pt x="570" y="2992"/>
                  <a:pt x="557" y="3071"/>
                  <a:pt x="557" y="3164"/>
                </a:cubicBezTo>
                <a:cubicBezTo>
                  <a:pt x="557" y="3257"/>
                  <a:pt x="570" y="3349"/>
                  <a:pt x="609" y="3415"/>
                </a:cubicBezTo>
                <a:cubicBezTo>
                  <a:pt x="649" y="3495"/>
                  <a:pt x="689" y="3561"/>
                  <a:pt x="755" y="3614"/>
                </a:cubicBezTo>
                <a:cubicBezTo>
                  <a:pt x="821" y="3667"/>
                  <a:pt x="887" y="3707"/>
                  <a:pt x="967" y="3733"/>
                </a:cubicBezTo>
                <a:cubicBezTo>
                  <a:pt x="1046" y="3759"/>
                  <a:pt x="1126" y="3773"/>
                  <a:pt x="1218" y="3773"/>
                </a:cubicBezTo>
                <a:cubicBezTo>
                  <a:pt x="1377" y="3773"/>
                  <a:pt x="1536" y="3733"/>
                  <a:pt x="1668" y="3667"/>
                </a:cubicBezTo>
                <a:cubicBezTo>
                  <a:pt x="1801" y="3614"/>
                  <a:pt x="1920" y="3508"/>
                  <a:pt x="2039" y="3376"/>
                </a:cubicBezTo>
                <a:cubicBezTo>
                  <a:pt x="2132" y="3257"/>
                  <a:pt x="2224" y="3111"/>
                  <a:pt x="2304" y="2952"/>
                </a:cubicBezTo>
                <a:cubicBezTo>
                  <a:pt x="2383" y="2780"/>
                  <a:pt x="2449" y="2595"/>
                  <a:pt x="2529" y="2370"/>
                </a:cubicBezTo>
                <a:lnTo>
                  <a:pt x="3164" y="596"/>
                </a:lnTo>
                <a:cubicBezTo>
                  <a:pt x="3190" y="530"/>
                  <a:pt x="3217" y="490"/>
                  <a:pt x="3243" y="477"/>
                </a:cubicBezTo>
                <a:cubicBezTo>
                  <a:pt x="3283" y="464"/>
                  <a:pt x="3349" y="451"/>
                  <a:pt x="3442" y="451"/>
                </a:cubicBezTo>
                <a:cubicBezTo>
                  <a:pt x="3534" y="451"/>
                  <a:pt x="3601" y="437"/>
                  <a:pt x="3680" y="411"/>
                </a:cubicBezTo>
                <a:cubicBezTo>
                  <a:pt x="3746" y="398"/>
                  <a:pt x="3786" y="345"/>
                  <a:pt x="3786" y="279"/>
                </a:cubicBezTo>
                <a:cubicBezTo>
                  <a:pt x="3786" y="212"/>
                  <a:pt x="3746" y="160"/>
                  <a:pt x="3680" y="146"/>
                </a:cubicBezTo>
                <a:cubicBezTo>
                  <a:pt x="3614" y="120"/>
                  <a:pt x="3534" y="107"/>
                  <a:pt x="3442" y="107"/>
                </a:cubicBezTo>
                <a:lnTo>
                  <a:pt x="2409" y="107"/>
                </a:lnTo>
                <a:cubicBezTo>
                  <a:pt x="2317" y="107"/>
                  <a:pt x="2251" y="120"/>
                  <a:pt x="2224" y="146"/>
                </a:cubicBezTo>
                <a:cubicBezTo>
                  <a:pt x="2198" y="160"/>
                  <a:pt x="2184" y="212"/>
                  <a:pt x="2184" y="279"/>
                </a:cubicBezTo>
                <a:cubicBezTo>
                  <a:pt x="2184" y="318"/>
                  <a:pt x="2211" y="358"/>
                  <a:pt x="2251" y="398"/>
                </a:cubicBezTo>
                <a:cubicBezTo>
                  <a:pt x="2290" y="437"/>
                  <a:pt x="2370" y="451"/>
                  <a:pt x="2462" y="451"/>
                </a:cubicBezTo>
                <a:cubicBezTo>
                  <a:pt x="2568" y="451"/>
                  <a:pt x="2621" y="464"/>
                  <a:pt x="2648" y="477"/>
                </a:cubicBezTo>
                <a:cubicBezTo>
                  <a:pt x="2674" y="504"/>
                  <a:pt x="2687" y="517"/>
                  <a:pt x="2687" y="557"/>
                </a:cubicBezTo>
                <a:cubicBezTo>
                  <a:pt x="2687" y="623"/>
                  <a:pt x="2674" y="689"/>
                  <a:pt x="2648" y="795"/>
                </a:cubicBezTo>
                <a:lnTo>
                  <a:pt x="2184" y="2224"/>
                </a:lnTo>
                <a:lnTo>
                  <a:pt x="1324" y="623"/>
                </a:lnTo>
                <a:cubicBezTo>
                  <a:pt x="1311" y="583"/>
                  <a:pt x="1298" y="543"/>
                  <a:pt x="1284" y="504"/>
                </a:cubicBezTo>
                <a:cubicBezTo>
                  <a:pt x="1271" y="464"/>
                  <a:pt x="1271" y="437"/>
                  <a:pt x="1271" y="424"/>
                </a:cubicBezTo>
                <a:cubicBezTo>
                  <a:pt x="1271" y="385"/>
                  <a:pt x="1284" y="358"/>
                  <a:pt x="1298" y="358"/>
                </a:cubicBezTo>
                <a:cubicBezTo>
                  <a:pt x="1311" y="345"/>
                  <a:pt x="1324" y="345"/>
                  <a:pt x="1351" y="345"/>
                </a:cubicBezTo>
                <a:cubicBezTo>
                  <a:pt x="1430" y="345"/>
                  <a:pt x="1483" y="332"/>
                  <a:pt x="1509" y="292"/>
                </a:cubicBezTo>
                <a:cubicBezTo>
                  <a:pt x="1549" y="252"/>
                  <a:pt x="1562" y="212"/>
                  <a:pt x="1562" y="160"/>
                </a:cubicBezTo>
                <a:cubicBezTo>
                  <a:pt x="1562" y="120"/>
                  <a:pt x="1536" y="80"/>
                  <a:pt x="1509" y="54"/>
                </a:cubicBezTo>
                <a:cubicBezTo>
                  <a:pt x="1483" y="14"/>
                  <a:pt x="1417" y="1"/>
                  <a:pt x="131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8"/>
          <p:cNvSpPr/>
          <p:nvPr/>
        </p:nvSpPr>
        <p:spPr>
          <a:xfrm>
            <a:off x="8418593" y="342296"/>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54"/>
        <p:cNvGrpSpPr/>
        <p:nvPr/>
      </p:nvGrpSpPr>
      <p:grpSpPr>
        <a:xfrm>
          <a:off x="0" y="0"/>
          <a:ext cx="0" cy="0"/>
          <a:chOff x="0" y="0"/>
          <a:chExt cx="0" cy="0"/>
        </a:xfrm>
      </p:grpSpPr>
      <p:sp>
        <p:nvSpPr>
          <p:cNvPr id="155" name="Google Shape;155;p9"/>
          <p:cNvSpPr txBox="1">
            <a:spLocks noGrp="1"/>
          </p:cNvSpPr>
          <p:nvPr>
            <p:ph type="title" hasCustomPrompt="1"/>
          </p:nvPr>
        </p:nvSpPr>
        <p:spPr>
          <a:xfrm>
            <a:off x="1284000" y="1558475"/>
            <a:ext cx="6576000" cy="1511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9600"/>
              <a:buNone/>
              <a:defRPr sz="9000">
                <a:solidFill>
                  <a:schemeClr val="lt2"/>
                </a:solidFill>
              </a:defRPr>
            </a:lvl1pPr>
            <a:lvl2pPr lvl="1" algn="ctr">
              <a:lnSpc>
                <a:spcPct val="100000"/>
              </a:lnSpc>
              <a:spcBef>
                <a:spcPts val="0"/>
              </a:spcBef>
              <a:spcAft>
                <a:spcPts val="0"/>
              </a:spcAft>
              <a:buClr>
                <a:schemeClr val="dk2"/>
              </a:buClr>
              <a:buSzPts val="9600"/>
              <a:buNone/>
              <a:defRPr sz="9600">
                <a:solidFill>
                  <a:schemeClr val="dk2"/>
                </a:solidFill>
              </a:defRPr>
            </a:lvl2pPr>
            <a:lvl3pPr lvl="2" algn="ctr">
              <a:lnSpc>
                <a:spcPct val="100000"/>
              </a:lnSpc>
              <a:spcBef>
                <a:spcPts val="0"/>
              </a:spcBef>
              <a:spcAft>
                <a:spcPts val="0"/>
              </a:spcAft>
              <a:buClr>
                <a:schemeClr val="dk2"/>
              </a:buClr>
              <a:buSzPts val="9600"/>
              <a:buNone/>
              <a:defRPr sz="9600">
                <a:solidFill>
                  <a:schemeClr val="dk2"/>
                </a:solidFill>
              </a:defRPr>
            </a:lvl3pPr>
            <a:lvl4pPr lvl="3" algn="ctr">
              <a:lnSpc>
                <a:spcPct val="100000"/>
              </a:lnSpc>
              <a:spcBef>
                <a:spcPts val="0"/>
              </a:spcBef>
              <a:spcAft>
                <a:spcPts val="0"/>
              </a:spcAft>
              <a:buClr>
                <a:schemeClr val="dk2"/>
              </a:buClr>
              <a:buSzPts val="9600"/>
              <a:buNone/>
              <a:defRPr sz="9600">
                <a:solidFill>
                  <a:schemeClr val="dk2"/>
                </a:solidFill>
              </a:defRPr>
            </a:lvl4pPr>
            <a:lvl5pPr lvl="4" algn="ctr">
              <a:lnSpc>
                <a:spcPct val="100000"/>
              </a:lnSpc>
              <a:spcBef>
                <a:spcPts val="0"/>
              </a:spcBef>
              <a:spcAft>
                <a:spcPts val="0"/>
              </a:spcAft>
              <a:buClr>
                <a:schemeClr val="dk2"/>
              </a:buClr>
              <a:buSzPts val="9600"/>
              <a:buNone/>
              <a:defRPr sz="9600">
                <a:solidFill>
                  <a:schemeClr val="dk2"/>
                </a:solidFill>
              </a:defRPr>
            </a:lvl5pPr>
            <a:lvl6pPr lvl="5" algn="ctr">
              <a:lnSpc>
                <a:spcPct val="100000"/>
              </a:lnSpc>
              <a:spcBef>
                <a:spcPts val="0"/>
              </a:spcBef>
              <a:spcAft>
                <a:spcPts val="0"/>
              </a:spcAft>
              <a:buClr>
                <a:schemeClr val="dk2"/>
              </a:buClr>
              <a:buSzPts val="9600"/>
              <a:buNone/>
              <a:defRPr sz="9600">
                <a:solidFill>
                  <a:schemeClr val="dk2"/>
                </a:solidFill>
              </a:defRPr>
            </a:lvl6pPr>
            <a:lvl7pPr lvl="6" algn="ctr">
              <a:lnSpc>
                <a:spcPct val="100000"/>
              </a:lnSpc>
              <a:spcBef>
                <a:spcPts val="0"/>
              </a:spcBef>
              <a:spcAft>
                <a:spcPts val="0"/>
              </a:spcAft>
              <a:buClr>
                <a:schemeClr val="dk2"/>
              </a:buClr>
              <a:buSzPts val="9600"/>
              <a:buNone/>
              <a:defRPr sz="9600">
                <a:solidFill>
                  <a:schemeClr val="dk2"/>
                </a:solidFill>
              </a:defRPr>
            </a:lvl7pPr>
            <a:lvl8pPr lvl="7" algn="ctr">
              <a:lnSpc>
                <a:spcPct val="100000"/>
              </a:lnSpc>
              <a:spcBef>
                <a:spcPts val="0"/>
              </a:spcBef>
              <a:spcAft>
                <a:spcPts val="0"/>
              </a:spcAft>
              <a:buClr>
                <a:schemeClr val="dk2"/>
              </a:buClr>
              <a:buSzPts val="9600"/>
              <a:buNone/>
              <a:defRPr sz="9600">
                <a:solidFill>
                  <a:schemeClr val="dk2"/>
                </a:solidFill>
              </a:defRPr>
            </a:lvl8pPr>
            <a:lvl9pPr lvl="8" algn="ctr">
              <a:lnSpc>
                <a:spcPct val="100000"/>
              </a:lnSpc>
              <a:spcBef>
                <a:spcPts val="0"/>
              </a:spcBef>
              <a:spcAft>
                <a:spcPts val="0"/>
              </a:spcAft>
              <a:buClr>
                <a:schemeClr val="dk2"/>
              </a:buClr>
              <a:buSzPts val="9600"/>
              <a:buNone/>
              <a:defRPr sz="9600">
                <a:solidFill>
                  <a:schemeClr val="dk2"/>
                </a:solidFill>
              </a:defRPr>
            </a:lvl9pPr>
          </a:lstStyle>
          <a:p>
            <a:r>
              <a:t>xx%</a:t>
            </a:r>
          </a:p>
        </p:txBody>
      </p:sp>
      <p:sp>
        <p:nvSpPr>
          <p:cNvPr id="156" name="Google Shape;156;p9"/>
          <p:cNvSpPr txBox="1">
            <a:spLocks noGrp="1"/>
          </p:cNvSpPr>
          <p:nvPr>
            <p:ph type="subTitle" idx="1"/>
          </p:nvPr>
        </p:nvSpPr>
        <p:spPr>
          <a:xfrm>
            <a:off x="3135900" y="3069625"/>
            <a:ext cx="28722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600"/>
              <a:buNone/>
              <a:defRPr>
                <a:latin typeface="Arial"/>
                <a:ea typeface="Arial"/>
                <a:cs typeface="Arial"/>
                <a:sym typeface="Arial"/>
              </a:defRPr>
            </a:lvl1pPr>
            <a:lvl2pPr lvl="1" algn="ctr">
              <a:lnSpc>
                <a:spcPct val="100000"/>
              </a:lnSpc>
              <a:spcBef>
                <a:spcPts val="1600"/>
              </a:spcBef>
              <a:spcAft>
                <a:spcPts val="0"/>
              </a:spcAft>
              <a:buSzPts val="1600"/>
              <a:buNone/>
              <a:defRPr sz="1600"/>
            </a:lvl2pPr>
            <a:lvl3pPr lvl="2" algn="ctr">
              <a:lnSpc>
                <a:spcPct val="100000"/>
              </a:lnSpc>
              <a:spcBef>
                <a:spcPts val="1600"/>
              </a:spcBef>
              <a:spcAft>
                <a:spcPts val="0"/>
              </a:spcAft>
              <a:buSzPts val="1600"/>
              <a:buNone/>
              <a:defRPr sz="1600"/>
            </a:lvl3pPr>
            <a:lvl4pPr lvl="3" algn="ctr">
              <a:lnSpc>
                <a:spcPct val="100000"/>
              </a:lnSpc>
              <a:spcBef>
                <a:spcPts val="1600"/>
              </a:spcBef>
              <a:spcAft>
                <a:spcPts val="0"/>
              </a:spcAft>
              <a:buSzPts val="1600"/>
              <a:buNone/>
              <a:defRPr sz="1600"/>
            </a:lvl4pPr>
            <a:lvl5pPr lvl="4" algn="ctr">
              <a:lnSpc>
                <a:spcPct val="100000"/>
              </a:lnSpc>
              <a:spcBef>
                <a:spcPts val="1600"/>
              </a:spcBef>
              <a:spcAft>
                <a:spcPts val="0"/>
              </a:spcAft>
              <a:buSzPts val="1600"/>
              <a:buNone/>
              <a:defRPr sz="1600"/>
            </a:lvl5pPr>
            <a:lvl6pPr lvl="5" algn="ctr">
              <a:lnSpc>
                <a:spcPct val="100000"/>
              </a:lnSpc>
              <a:spcBef>
                <a:spcPts val="1600"/>
              </a:spcBef>
              <a:spcAft>
                <a:spcPts val="0"/>
              </a:spcAft>
              <a:buSzPts val="1600"/>
              <a:buNone/>
              <a:defRPr sz="1600"/>
            </a:lvl6pPr>
            <a:lvl7pPr lvl="6" algn="ctr">
              <a:lnSpc>
                <a:spcPct val="100000"/>
              </a:lnSpc>
              <a:spcBef>
                <a:spcPts val="1600"/>
              </a:spcBef>
              <a:spcAft>
                <a:spcPts val="0"/>
              </a:spcAft>
              <a:buSzPts val="1600"/>
              <a:buNone/>
              <a:defRPr sz="1600"/>
            </a:lvl7pPr>
            <a:lvl8pPr lvl="7" algn="ctr">
              <a:lnSpc>
                <a:spcPct val="100000"/>
              </a:lnSpc>
              <a:spcBef>
                <a:spcPts val="1600"/>
              </a:spcBef>
              <a:spcAft>
                <a:spcPts val="0"/>
              </a:spcAft>
              <a:buSzPts val="1600"/>
              <a:buNone/>
              <a:defRPr sz="1600"/>
            </a:lvl8pPr>
            <a:lvl9pPr lvl="8" algn="ctr">
              <a:lnSpc>
                <a:spcPct val="100000"/>
              </a:lnSpc>
              <a:spcBef>
                <a:spcPts val="1600"/>
              </a:spcBef>
              <a:spcAft>
                <a:spcPts val="1600"/>
              </a:spcAft>
              <a:buSzPts val="1600"/>
              <a:buNone/>
              <a:defRPr sz="1600"/>
            </a:lvl9pPr>
          </a:lstStyle>
          <a:p>
            <a:endParaRPr/>
          </a:p>
        </p:txBody>
      </p:sp>
      <p:grpSp>
        <p:nvGrpSpPr>
          <p:cNvPr id="157" name="Google Shape;157;p9"/>
          <p:cNvGrpSpPr/>
          <p:nvPr/>
        </p:nvGrpSpPr>
        <p:grpSpPr>
          <a:xfrm>
            <a:off x="1197377" y="4163777"/>
            <a:ext cx="675315" cy="304797"/>
            <a:chOff x="4763863" y="259761"/>
            <a:chExt cx="766706" cy="346045"/>
          </a:xfrm>
        </p:grpSpPr>
        <p:sp>
          <p:nvSpPr>
            <p:cNvPr id="158" name="Google Shape;158;p9"/>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9"/>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9"/>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9"/>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2" name="Google Shape;162;p9"/>
          <p:cNvGrpSpPr/>
          <p:nvPr/>
        </p:nvGrpSpPr>
        <p:grpSpPr>
          <a:xfrm>
            <a:off x="1174529" y="741120"/>
            <a:ext cx="721027" cy="252610"/>
            <a:chOff x="2109963" y="768908"/>
            <a:chExt cx="818605" cy="286796"/>
          </a:xfrm>
        </p:grpSpPr>
        <p:sp>
          <p:nvSpPr>
            <p:cNvPr id="163" name="Google Shape;163;p9"/>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9"/>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9"/>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9"/>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9"/>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8" name="Google Shape;168;p9"/>
          <p:cNvGrpSpPr/>
          <p:nvPr/>
        </p:nvGrpSpPr>
        <p:grpSpPr>
          <a:xfrm>
            <a:off x="579149" y="2344267"/>
            <a:ext cx="595380" cy="434972"/>
            <a:chOff x="570141" y="1610117"/>
            <a:chExt cx="675953" cy="493837"/>
          </a:xfrm>
        </p:grpSpPr>
        <p:sp>
          <p:nvSpPr>
            <p:cNvPr id="169" name="Google Shape;169;p9"/>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9"/>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9"/>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2" name="Google Shape;172;p9"/>
          <p:cNvGrpSpPr/>
          <p:nvPr/>
        </p:nvGrpSpPr>
        <p:grpSpPr>
          <a:xfrm>
            <a:off x="7578957" y="753109"/>
            <a:ext cx="1205252" cy="628374"/>
            <a:chOff x="1787352" y="2530363"/>
            <a:chExt cx="1540652" cy="803239"/>
          </a:xfrm>
        </p:grpSpPr>
        <p:sp>
          <p:nvSpPr>
            <p:cNvPr id="173" name="Google Shape;173;p9"/>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9"/>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9"/>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9"/>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p9"/>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9"/>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79" name="Google Shape;179;p9"/>
          <p:cNvSpPr/>
          <p:nvPr/>
        </p:nvSpPr>
        <p:spPr>
          <a:xfrm>
            <a:off x="6832818" y="329108"/>
            <a:ext cx="162405" cy="141179"/>
          </a:xfrm>
          <a:custGeom>
            <a:avLst/>
            <a:gdLst/>
            <a:ahLst/>
            <a:cxnLst/>
            <a:rect l="l" t="t" r="r" b="b"/>
            <a:pathLst>
              <a:path w="3336" h="2900" extrusionOk="0">
                <a:moveTo>
                  <a:pt x="477" y="1"/>
                </a:moveTo>
                <a:cubicBezTo>
                  <a:pt x="278" y="1"/>
                  <a:pt x="146" y="14"/>
                  <a:pt x="93" y="40"/>
                </a:cubicBezTo>
                <a:cubicBezTo>
                  <a:pt x="27" y="67"/>
                  <a:pt x="0" y="107"/>
                  <a:pt x="0" y="173"/>
                </a:cubicBezTo>
                <a:cubicBezTo>
                  <a:pt x="0" y="239"/>
                  <a:pt x="27" y="279"/>
                  <a:pt x="80" y="305"/>
                </a:cubicBezTo>
                <a:cubicBezTo>
                  <a:pt x="146" y="332"/>
                  <a:pt x="239" y="345"/>
                  <a:pt x="358" y="345"/>
                </a:cubicBezTo>
                <a:cubicBezTo>
                  <a:pt x="450" y="358"/>
                  <a:pt x="517" y="371"/>
                  <a:pt x="569" y="398"/>
                </a:cubicBezTo>
                <a:cubicBezTo>
                  <a:pt x="609" y="424"/>
                  <a:pt x="675" y="477"/>
                  <a:pt x="742" y="570"/>
                </a:cubicBezTo>
                <a:lnTo>
                  <a:pt x="1364" y="1457"/>
                </a:lnTo>
                <a:lnTo>
                  <a:pt x="1271" y="1576"/>
                </a:lnTo>
                <a:lnTo>
                  <a:pt x="1178" y="1695"/>
                </a:lnTo>
                <a:lnTo>
                  <a:pt x="1033" y="1893"/>
                </a:lnTo>
                <a:cubicBezTo>
                  <a:pt x="967" y="1973"/>
                  <a:pt x="887" y="2092"/>
                  <a:pt x="781" y="2238"/>
                </a:cubicBezTo>
                <a:cubicBezTo>
                  <a:pt x="742" y="2277"/>
                  <a:pt x="702" y="2304"/>
                  <a:pt x="662" y="2330"/>
                </a:cubicBezTo>
                <a:cubicBezTo>
                  <a:pt x="622" y="2343"/>
                  <a:pt x="569" y="2357"/>
                  <a:pt x="517" y="2370"/>
                </a:cubicBezTo>
                <a:cubicBezTo>
                  <a:pt x="424" y="2370"/>
                  <a:pt x="344" y="2396"/>
                  <a:pt x="265" y="2423"/>
                </a:cubicBezTo>
                <a:cubicBezTo>
                  <a:pt x="186" y="2436"/>
                  <a:pt x="133" y="2489"/>
                  <a:pt x="133" y="2555"/>
                </a:cubicBezTo>
                <a:cubicBezTo>
                  <a:pt x="133" y="2595"/>
                  <a:pt x="146" y="2621"/>
                  <a:pt x="159" y="2648"/>
                </a:cubicBezTo>
                <a:cubicBezTo>
                  <a:pt x="186" y="2674"/>
                  <a:pt x="212" y="2688"/>
                  <a:pt x="225" y="2701"/>
                </a:cubicBezTo>
                <a:cubicBezTo>
                  <a:pt x="265" y="2714"/>
                  <a:pt x="292" y="2727"/>
                  <a:pt x="318" y="2727"/>
                </a:cubicBezTo>
                <a:lnTo>
                  <a:pt x="609" y="2727"/>
                </a:lnTo>
                <a:cubicBezTo>
                  <a:pt x="702" y="2727"/>
                  <a:pt x="794" y="2714"/>
                  <a:pt x="874" y="2714"/>
                </a:cubicBezTo>
                <a:cubicBezTo>
                  <a:pt x="927" y="2714"/>
                  <a:pt x="967" y="2727"/>
                  <a:pt x="1006" y="2727"/>
                </a:cubicBezTo>
                <a:lnTo>
                  <a:pt x="1337" y="2727"/>
                </a:lnTo>
                <a:cubicBezTo>
                  <a:pt x="1390" y="2727"/>
                  <a:pt x="1443" y="2727"/>
                  <a:pt x="1509" y="2701"/>
                </a:cubicBezTo>
                <a:cubicBezTo>
                  <a:pt x="1562" y="2688"/>
                  <a:pt x="1602" y="2635"/>
                  <a:pt x="1602" y="2568"/>
                </a:cubicBezTo>
                <a:cubicBezTo>
                  <a:pt x="1602" y="2542"/>
                  <a:pt x="1575" y="2515"/>
                  <a:pt x="1549" y="2476"/>
                </a:cubicBezTo>
                <a:cubicBezTo>
                  <a:pt x="1509" y="2436"/>
                  <a:pt x="1430" y="2410"/>
                  <a:pt x="1311" y="2410"/>
                </a:cubicBezTo>
                <a:cubicBezTo>
                  <a:pt x="1258" y="2410"/>
                  <a:pt x="1218" y="2410"/>
                  <a:pt x="1205" y="2396"/>
                </a:cubicBezTo>
                <a:cubicBezTo>
                  <a:pt x="1205" y="2383"/>
                  <a:pt x="1192" y="2370"/>
                  <a:pt x="1192" y="2343"/>
                </a:cubicBezTo>
                <a:cubicBezTo>
                  <a:pt x="1192" y="2330"/>
                  <a:pt x="1205" y="2304"/>
                  <a:pt x="1244" y="2251"/>
                </a:cubicBezTo>
                <a:cubicBezTo>
                  <a:pt x="1271" y="2211"/>
                  <a:pt x="1297" y="2171"/>
                  <a:pt x="1324" y="2145"/>
                </a:cubicBezTo>
                <a:cubicBezTo>
                  <a:pt x="1364" y="2092"/>
                  <a:pt x="1403" y="2039"/>
                  <a:pt x="1443" y="1986"/>
                </a:cubicBezTo>
                <a:cubicBezTo>
                  <a:pt x="1483" y="1933"/>
                  <a:pt x="1536" y="1867"/>
                  <a:pt x="1602" y="1774"/>
                </a:cubicBezTo>
                <a:cubicBezTo>
                  <a:pt x="1655" y="1840"/>
                  <a:pt x="1708" y="1907"/>
                  <a:pt x="1761" y="1986"/>
                </a:cubicBezTo>
                <a:cubicBezTo>
                  <a:pt x="1827" y="2065"/>
                  <a:pt x="1867" y="2132"/>
                  <a:pt x="1919" y="2198"/>
                </a:cubicBezTo>
                <a:cubicBezTo>
                  <a:pt x="1959" y="2264"/>
                  <a:pt x="1999" y="2330"/>
                  <a:pt x="2025" y="2383"/>
                </a:cubicBezTo>
                <a:cubicBezTo>
                  <a:pt x="2065" y="2423"/>
                  <a:pt x="2078" y="2463"/>
                  <a:pt x="2078" y="2476"/>
                </a:cubicBezTo>
                <a:cubicBezTo>
                  <a:pt x="2078" y="2515"/>
                  <a:pt x="2065" y="2542"/>
                  <a:pt x="2052" y="2542"/>
                </a:cubicBezTo>
                <a:lnTo>
                  <a:pt x="1972" y="2568"/>
                </a:lnTo>
                <a:cubicBezTo>
                  <a:pt x="1933" y="2568"/>
                  <a:pt x="1906" y="2595"/>
                  <a:pt x="1893" y="2635"/>
                </a:cubicBezTo>
                <a:cubicBezTo>
                  <a:pt x="1880" y="2661"/>
                  <a:pt x="1880" y="2701"/>
                  <a:pt x="1880" y="2714"/>
                </a:cubicBezTo>
                <a:cubicBezTo>
                  <a:pt x="1880" y="2754"/>
                  <a:pt x="1893" y="2793"/>
                  <a:pt x="1933" y="2833"/>
                </a:cubicBezTo>
                <a:cubicBezTo>
                  <a:pt x="1986" y="2886"/>
                  <a:pt x="2052" y="2899"/>
                  <a:pt x="2158" y="2899"/>
                </a:cubicBezTo>
                <a:lnTo>
                  <a:pt x="3071" y="2899"/>
                </a:lnTo>
                <a:cubicBezTo>
                  <a:pt x="3124" y="2899"/>
                  <a:pt x="3190" y="2899"/>
                  <a:pt x="3243" y="2886"/>
                </a:cubicBezTo>
                <a:cubicBezTo>
                  <a:pt x="3296" y="2873"/>
                  <a:pt x="3336" y="2820"/>
                  <a:pt x="3336" y="2740"/>
                </a:cubicBezTo>
                <a:cubicBezTo>
                  <a:pt x="3336" y="2688"/>
                  <a:pt x="3309" y="2648"/>
                  <a:pt x="3256" y="2635"/>
                </a:cubicBezTo>
                <a:cubicBezTo>
                  <a:pt x="3217" y="2608"/>
                  <a:pt x="3150" y="2595"/>
                  <a:pt x="3084" y="2595"/>
                </a:cubicBezTo>
                <a:cubicBezTo>
                  <a:pt x="3018" y="2582"/>
                  <a:pt x="2952" y="2582"/>
                  <a:pt x="2899" y="2582"/>
                </a:cubicBezTo>
                <a:cubicBezTo>
                  <a:pt x="2846" y="2568"/>
                  <a:pt x="2793" y="2555"/>
                  <a:pt x="2727" y="2529"/>
                </a:cubicBezTo>
                <a:cubicBezTo>
                  <a:pt x="2700" y="2529"/>
                  <a:pt x="2674" y="2502"/>
                  <a:pt x="2634" y="2476"/>
                </a:cubicBezTo>
                <a:cubicBezTo>
                  <a:pt x="2594" y="2449"/>
                  <a:pt x="2555" y="2396"/>
                  <a:pt x="2489" y="2317"/>
                </a:cubicBezTo>
                <a:cubicBezTo>
                  <a:pt x="2422" y="2238"/>
                  <a:pt x="2330" y="2132"/>
                  <a:pt x="2237" y="1986"/>
                </a:cubicBezTo>
                <a:cubicBezTo>
                  <a:pt x="2131" y="1854"/>
                  <a:pt x="1999" y="1668"/>
                  <a:pt x="1840" y="1443"/>
                </a:cubicBezTo>
                <a:cubicBezTo>
                  <a:pt x="1919" y="1324"/>
                  <a:pt x="1999" y="1218"/>
                  <a:pt x="2065" y="1113"/>
                </a:cubicBezTo>
                <a:cubicBezTo>
                  <a:pt x="2144" y="993"/>
                  <a:pt x="2224" y="888"/>
                  <a:pt x="2330" y="768"/>
                </a:cubicBezTo>
                <a:cubicBezTo>
                  <a:pt x="2396" y="676"/>
                  <a:pt x="2475" y="623"/>
                  <a:pt x="2542" y="596"/>
                </a:cubicBezTo>
                <a:cubicBezTo>
                  <a:pt x="2581" y="583"/>
                  <a:pt x="2661" y="570"/>
                  <a:pt x="2753" y="570"/>
                </a:cubicBezTo>
                <a:cubicBezTo>
                  <a:pt x="2859" y="557"/>
                  <a:pt x="2992" y="557"/>
                  <a:pt x="3177" y="557"/>
                </a:cubicBezTo>
                <a:cubicBezTo>
                  <a:pt x="3217" y="557"/>
                  <a:pt x="3243" y="543"/>
                  <a:pt x="3269" y="504"/>
                </a:cubicBezTo>
                <a:cubicBezTo>
                  <a:pt x="3296" y="477"/>
                  <a:pt x="3309" y="438"/>
                  <a:pt x="3309" y="411"/>
                </a:cubicBezTo>
                <a:cubicBezTo>
                  <a:pt x="3309" y="279"/>
                  <a:pt x="3256" y="226"/>
                  <a:pt x="3164" y="226"/>
                </a:cubicBezTo>
                <a:lnTo>
                  <a:pt x="2025" y="226"/>
                </a:lnTo>
                <a:cubicBezTo>
                  <a:pt x="1946" y="226"/>
                  <a:pt x="1880" y="239"/>
                  <a:pt x="1827" y="265"/>
                </a:cubicBezTo>
                <a:cubicBezTo>
                  <a:pt x="1787" y="292"/>
                  <a:pt x="1761" y="332"/>
                  <a:pt x="1761" y="398"/>
                </a:cubicBezTo>
                <a:cubicBezTo>
                  <a:pt x="1761" y="451"/>
                  <a:pt x="1774" y="490"/>
                  <a:pt x="1800" y="504"/>
                </a:cubicBezTo>
                <a:cubicBezTo>
                  <a:pt x="1840" y="530"/>
                  <a:pt x="1867" y="543"/>
                  <a:pt x="1880" y="557"/>
                </a:cubicBezTo>
                <a:cubicBezTo>
                  <a:pt x="1906" y="570"/>
                  <a:pt x="1919" y="583"/>
                  <a:pt x="1919" y="583"/>
                </a:cubicBezTo>
                <a:cubicBezTo>
                  <a:pt x="1919" y="610"/>
                  <a:pt x="1906" y="649"/>
                  <a:pt x="1867" y="702"/>
                </a:cubicBezTo>
                <a:cubicBezTo>
                  <a:pt x="1840" y="755"/>
                  <a:pt x="1800" y="808"/>
                  <a:pt x="1747" y="888"/>
                </a:cubicBezTo>
                <a:lnTo>
                  <a:pt x="1602" y="1126"/>
                </a:lnTo>
                <a:cubicBezTo>
                  <a:pt x="1536" y="1033"/>
                  <a:pt x="1469" y="954"/>
                  <a:pt x="1417" y="874"/>
                </a:cubicBezTo>
                <a:cubicBezTo>
                  <a:pt x="1364" y="795"/>
                  <a:pt x="1311" y="715"/>
                  <a:pt x="1271" y="663"/>
                </a:cubicBezTo>
                <a:cubicBezTo>
                  <a:pt x="1231" y="596"/>
                  <a:pt x="1192" y="543"/>
                  <a:pt x="1165" y="504"/>
                </a:cubicBezTo>
                <a:cubicBezTo>
                  <a:pt x="1152" y="464"/>
                  <a:pt x="1139" y="424"/>
                  <a:pt x="1139" y="411"/>
                </a:cubicBezTo>
                <a:cubicBezTo>
                  <a:pt x="1139" y="385"/>
                  <a:pt x="1152" y="371"/>
                  <a:pt x="1178" y="371"/>
                </a:cubicBezTo>
                <a:cubicBezTo>
                  <a:pt x="1218" y="358"/>
                  <a:pt x="1271" y="358"/>
                  <a:pt x="1324" y="358"/>
                </a:cubicBezTo>
                <a:cubicBezTo>
                  <a:pt x="1390" y="358"/>
                  <a:pt x="1443" y="345"/>
                  <a:pt x="1469" y="305"/>
                </a:cubicBezTo>
                <a:cubicBezTo>
                  <a:pt x="1509" y="265"/>
                  <a:pt x="1522" y="226"/>
                  <a:pt x="1522" y="199"/>
                </a:cubicBezTo>
                <a:cubicBezTo>
                  <a:pt x="1522" y="173"/>
                  <a:pt x="1522" y="146"/>
                  <a:pt x="1522" y="133"/>
                </a:cubicBezTo>
                <a:cubicBezTo>
                  <a:pt x="1522" y="107"/>
                  <a:pt x="1509" y="80"/>
                  <a:pt x="1483" y="67"/>
                </a:cubicBezTo>
                <a:cubicBezTo>
                  <a:pt x="1456" y="40"/>
                  <a:pt x="1430" y="27"/>
                  <a:pt x="1377" y="14"/>
                </a:cubicBezTo>
                <a:cubicBezTo>
                  <a:pt x="1337" y="1"/>
                  <a:pt x="1271" y="1"/>
                  <a:pt x="117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80" name="Google Shape;180;p9"/>
          <p:cNvGrpSpPr/>
          <p:nvPr/>
        </p:nvGrpSpPr>
        <p:grpSpPr>
          <a:xfrm>
            <a:off x="8031856" y="2129313"/>
            <a:ext cx="563833" cy="258404"/>
            <a:chOff x="6301529" y="2700815"/>
            <a:chExt cx="640137" cy="293374"/>
          </a:xfrm>
        </p:grpSpPr>
        <p:sp>
          <p:nvSpPr>
            <p:cNvPr id="181" name="Google Shape;181;p9"/>
            <p:cNvSpPr/>
            <p:nvPr/>
          </p:nvSpPr>
          <p:spPr>
            <a:xfrm>
              <a:off x="6301529" y="2703026"/>
              <a:ext cx="188802" cy="281656"/>
            </a:xfrm>
            <a:custGeom>
              <a:avLst/>
              <a:gdLst/>
              <a:ahLst/>
              <a:cxnLst/>
              <a:rect l="l" t="t" r="r" b="b"/>
              <a:pathLst>
                <a:path w="3416" h="5096" extrusionOk="0">
                  <a:moveTo>
                    <a:pt x="2528" y="609"/>
                  </a:moveTo>
                  <a:lnTo>
                    <a:pt x="2356" y="3177"/>
                  </a:lnTo>
                  <a:cubicBezTo>
                    <a:pt x="2211" y="3190"/>
                    <a:pt x="2039" y="3203"/>
                    <a:pt x="1853" y="3216"/>
                  </a:cubicBezTo>
                  <a:cubicBezTo>
                    <a:pt x="1668" y="3216"/>
                    <a:pt x="1496" y="3229"/>
                    <a:pt x="1324" y="3243"/>
                  </a:cubicBezTo>
                  <a:cubicBezTo>
                    <a:pt x="1165" y="3243"/>
                    <a:pt x="1020" y="3243"/>
                    <a:pt x="901" y="3256"/>
                  </a:cubicBezTo>
                  <a:lnTo>
                    <a:pt x="702" y="3256"/>
                  </a:lnTo>
                  <a:cubicBezTo>
                    <a:pt x="662" y="3256"/>
                    <a:pt x="636" y="3256"/>
                    <a:pt x="623" y="3243"/>
                  </a:cubicBezTo>
                  <a:cubicBezTo>
                    <a:pt x="623" y="3229"/>
                    <a:pt x="623" y="3216"/>
                    <a:pt x="623" y="3203"/>
                  </a:cubicBezTo>
                  <a:cubicBezTo>
                    <a:pt x="623" y="3177"/>
                    <a:pt x="623" y="3163"/>
                    <a:pt x="649" y="3137"/>
                  </a:cubicBezTo>
                  <a:cubicBezTo>
                    <a:pt x="676" y="3110"/>
                    <a:pt x="689" y="3097"/>
                    <a:pt x="689" y="3084"/>
                  </a:cubicBezTo>
                  <a:lnTo>
                    <a:pt x="2528" y="609"/>
                  </a:lnTo>
                  <a:close/>
                  <a:moveTo>
                    <a:pt x="2714" y="0"/>
                  </a:moveTo>
                  <a:cubicBezTo>
                    <a:pt x="2648" y="0"/>
                    <a:pt x="2581" y="27"/>
                    <a:pt x="2515" y="66"/>
                  </a:cubicBezTo>
                  <a:cubicBezTo>
                    <a:pt x="2462" y="119"/>
                    <a:pt x="2423" y="146"/>
                    <a:pt x="2409" y="172"/>
                  </a:cubicBezTo>
                  <a:cubicBezTo>
                    <a:pt x="2264" y="357"/>
                    <a:pt x="2131" y="530"/>
                    <a:pt x="2012" y="688"/>
                  </a:cubicBezTo>
                  <a:cubicBezTo>
                    <a:pt x="1893" y="834"/>
                    <a:pt x="1774" y="980"/>
                    <a:pt x="1668" y="1125"/>
                  </a:cubicBezTo>
                  <a:lnTo>
                    <a:pt x="1351" y="1562"/>
                  </a:lnTo>
                  <a:cubicBezTo>
                    <a:pt x="1245" y="1707"/>
                    <a:pt x="1126" y="1866"/>
                    <a:pt x="993" y="2038"/>
                  </a:cubicBezTo>
                  <a:cubicBezTo>
                    <a:pt x="874" y="2197"/>
                    <a:pt x="728" y="2396"/>
                    <a:pt x="583" y="2594"/>
                  </a:cubicBezTo>
                  <a:cubicBezTo>
                    <a:pt x="437" y="2806"/>
                    <a:pt x="265" y="3031"/>
                    <a:pt x="67" y="3296"/>
                  </a:cubicBezTo>
                  <a:cubicBezTo>
                    <a:pt x="40" y="3335"/>
                    <a:pt x="27" y="3362"/>
                    <a:pt x="14" y="3388"/>
                  </a:cubicBezTo>
                  <a:cubicBezTo>
                    <a:pt x="1" y="3415"/>
                    <a:pt x="1" y="3441"/>
                    <a:pt x="1" y="3468"/>
                  </a:cubicBezTo>
                  <a:cubicBezTo>
                    <a:pt x="1" y="3521"/>
                    <a:pt x="27" y="3574"/>
                    <a:pt x="80" y="3600"/>
                  </a:cubicBezTo>
                  <a:cubicBezTo>
                    <a:pt x="133" y="3640"/>
                    <a:pt x="186" y="3653"/>
                    <a:pt x="265" y="3653"/>
                  </a:cubicBezTo>
                  <a:cubicBezTo>
                    <a:pt x="345" y="3653"/>
                    <a:pt x="570" y="3640"/>
                    <a:pt x="901" y="3627"/>
                  </a:cubicBezTo>
                  <a:cubicBezTo>
                    <a:pt x="1231" y="3613"/>
                    <a:pt x="1721" y="3600"/>
                    <a:pt x="2343" y="3587"/>
                  </a:cubicBezTo>
                  <a:lnTo>
                    <a:pt x="2343" y="3587"/>
                  </a:lnTo>
                  <a:lnTo>
                    <a:pt x="2290" y="4540"/>
                  </a:lnTo>
                  <a:cubicBezTo>
                    <a:pt x="2290" y="4632"/>
                    <a:pt x="2264" y="4685"/>
                    <a:pt x="2211" y="4725"/>
                  </a:cubicBezTo>
                  <a:cubicBezTo>
                    <a:pt x="2158" y="4752"/>
                    <a:pt x="2078" y="4778"/>
                    <a:pt x="1986" y="4778"/>
                  </a:cubicBezTo>
                  <a:cubicBezTo>
                    <a:pt x="1973" y="4778"/>
                    <a:pt x="1946" y="4778"/>
                    <a:pt x="1893" y="4791"/>
                  </a:cubicBezTo>
                  <a:cubicBezTo>
                    <a:pt x="1853" y="4791"/>
                    <a:pt x="1801" y="4791"/>
                    <a:pt x="1748" y="4804"/>
                  </a:cubicBezTo>
                  <a:cubicBezTo>
                    <a:pt x="1695" y="4804"/>
                    <a:pt x="1642" y="4804"/>
                    <a:pt x="1576" y="4818"/>
                  </a:cubicBezTo>
                  <a:lnTo>
                    <a:pt x="1430" y="4818"/>
                  </a:lnTo>
                  <a:cubicBezTo>
                    <a:pt x="1390" y="4818"/>
                    <a:pt x="1351" y="4831"/>
                    <a:pt x="1311" y="4844"/>
                  </a:cubicBezTo>
                  <a:cubicBezTo>
                    <a:pt x="1271" y="4857"/>
                    <a:pt x="1245" y="4897"/>
                    <a:pt x="1245" y="4950"/>
                  </a:cubicBezTo>
                  <a:cubicBezTo>
                    <a:pt x="1245" y="5003"/>
                    <a:pt x="1271" y="5056"/>
                    <a:pt x="1324" y="5069"/>
                  </a:cubicBezTo>
                  <a:cubicBezTo>
                    <a:pt x="1377" y="5082"/>
                    <a:pt x="1417" y="5096"/>
                    <a:pt x="1456" y="5096"/>
                  </a:cubicBezTo>
                  <a:lnTo>
                    <a:pt x="2965" y="5096"/>
                  </a:lnTo>
                  <a:cubicBezTo>
                    <a:pt x="3045" y="5096"/>
                    <a:pt x="3111" y="5082"/>
                    <a:pt x="3164" y="5069"/>
                  </a:cubicBezTo>
                  <a:cubicBezTo>
                    <a:pt x="3217" y="5043"/>
                    <a:pt x="3230" y="5003"/>
                    <a:pt x="3230" y="4937"/>
                  </a:cubicBezTo>
                  <a:cubicBezTo>
                    <a:pt x="3230" y="4884"/>
                    <a:pt x="3217" y="4844"/>
                    <a:pt x="3164" y="4818"/>
                  </a:cubicBezTo>
                  <a:cubicBezTo>
                    <a:pt x="3124" y="4804"/>
                    <a:pt x="3058" y="4791"/>
                    <a:pt x="2965" y="4791"/>
                  </a:cubicBezTo>
                  <a:cubicBezTo>
                    <a:pt x="2912" y="4791"/>
                    <a:pt x="2859" y="4791"/>
                    <a:pt x="2793" y="4778"/>
                  </a:cubicBezTo>
                  <a:cubicBezTo>
                    <a:pt x="2740" y="4778"/>
                    <a:pt x="2714" y="4738"/>
                    <a:pt x="2714" y="4699"/>
                  </a:cubicBezTo>
                  <a:cubicBezTo>
                    <a:pt x="2714" y="4672"/>
                    <a:pt x="2714" y="4619"/>
                    <a:pt x="2714" y="4527"/>
                  </a:cubicBezTo>
                  <a:cubicBezTo>
                    <a:pt x="2727" y="4447"/>
                    <a:pt x="2727" y="4341"/>
                    <a:pt x="2727" y="4235"/>
                  </a:cubicBezTo>
                  <a:cubicBezTo>
                    <a:pt x="2740" y="4129"/>
                    <a:pt x="2740" y="4010"/>
                    <a:pt x="2753" y="3904"/>
                  </a:cubicBezTo>
                  <a:cubicBezTo>
                    <a:pt x="2753" y="3785"/>
                    <a:pt x="2767" y="3679"/>
                    <a:pt x="2767" y="3587"/>
                  </a:cubicBezTo>
                  <a:lnTo>
                    <a:pt x="3230" y="3587"/>
                  </a:lnTo>
                  <a:cubicBezTo>
                    <a:pt x="3256" y="3587"/>
                    <a:pt x="3296" y="3574"/>
                    <a:pt x="3336" y="3547"/>
                  </a:cubicBezTo>
                  <a:cubicBezTo>
                    <a:pt x="3389" y="3534"/>
                    <a:pt x="3415" y="3481"/>
                    <a:pt x="3415" y="3415"/>
                  </a:cubicBezTo>
                  <a:cubicBezTo>
                    <a:pt x="3415" y="3349"/>
                    <a:pt x="3389" y="3296"/>
                    <a:pt x="3349" y="3269"/>
                  </a:cubicBezTo>
                  <a:cubicBezTo>
                    <a:pt x="3309" y="3229"/>
                    <a:pt x="3256" y="3216"/>
                    <a:pt x="3190" y="3203"/>
                  </a:cubicBezTo>
                  <a:lnTo>
                    <a:pt x="2793" y="3177"/>
                  </a:lnTo>
                  <a:cubicBezTo>
                    <a:pt x="2793" y="3031"/>
                    <a:pt x="2793" y="2846"/>
                    <a:pt x="2806" y="2647"/>
                  </a:cubicBezTo>
                  <a:cubicBezTo>
                    <a:pt x="2806" y="2435"/>
                    <a:pt x="2820" y="2224"/>
                    <a:pt x="2833" y="1999"/>
                  </a:cubicBezTo>
                  <a:cubicBezTo>
                    <a:pt x="2846" y="1774"/>
                    <a:pt x="2859" y="1549"/>
                    <a:pt x="2873" y="1337"/>
                  </a:cubicBezTo>
                  <a:cubicBezTo>
                    <a:pt x="2899" y="1112"/>
                    <a:pt x="2912" y="927"/>
                    <a:pt x="2926" y="755"/>
                  </a:cubicBezTo>
                  <a:cubicBezTo>
                    <a:pt x="2939" y="569"/>
                    <a:pt x="2952" y="424"/>
                    <a:pt x="2952" y="318"/>
                  </a:cubicBezTo>
                  <a:cubicBezTo>
                    <a:pt x="2965" y="199"/>
                    <a:pt x="2965" y="146"/>
                    <a:pt x="2965" y="132"/>
                  </a:cubicBezTo>
                  <a:cubicBezTo>
                    <a:pt x="2965" y="93"/>
                    <a:pt x="2952" y="53"/>
                    <a:pt x="2899" y="40"/>
                  </a:cubicBezTo>
                  <a:cubicBezTo>
                    <a:pt x="2846" y="13"/>
                    <a:pt x="2780" y="0"/>
                    <a:pt x="271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9"/>
            <p:cNvSpPr/>
            <p:nvPr/>
          </p:nvSpPr>
          <p:spPr>
            <a:xfrm>
              <a:off x="6504149" y="2700815"/>
              <a:ext cx="177804" cy="287515"/>
            </a:xfrm>
            <a:custGeom>
              <a:avLst/>
              <a:gdLst/>
              <a:ahLst/>
              <a:cxnLst/>
              <a:rect l="l" t="t" r="r" b="b"/>
              <a:pathLst>
                <a:path w="3217" h="5202" extrusionOk="0">
                  <a:moveTo>
                    <a:pt x="1668" y="0"/>
                  </a:moveTo>
                  <a:cubicBezTo>
                    <a:pt x="1417" y="0"/>
                    <a:pt x="1192" y="53"/>
                    <a:pt x="1007" y="159"/>
                  </a:cubicBezTo>
                  <a:cubicBezTo>
                    <a:pt x="808" y="265"/>
                    <a:pt x="649" y="384"/>
                    <a:pt x="517" y="530"/>
                  </a:cubicBezTo>
                  <a:cubicBezTo>
                    <a:pt x="385" y="662"/>
                    <a:pt x="279" y="808"/>
                    <a:pt x="212" y="967"/>
                  </a:cubicBezTo>
                  <a:cubicBezTo>
                    <a:pt x="146" y="1112"/>
                    <a:pt x="120" y="1231"/>
                    <a:pt x="120" y="1337"/>
                  </a:cubicBezTo>
                  <a:cubicBezTo>
                    <a:pt x="120" y="1350"/>
                    <a:pt x="120" y="1377"/>
                    <a:pt x="120" y="1417"/>
                  </a:cubicBezTo>
                  <a:cubicBezTo>
                    <a:pt x="120" y="1456"/>
                    <a:pt x="133" y="1509"/>
                    <a:pt x="146" y="1549"/>
                  </a:cubicBezTo>
                  <a:cubicBezTo>
                    <a:pt x="173" y="1589"/>
                    <a:pt x="199" y="1628"/>
                    <a:pt x="239" y="1655"/>
                  </a:cubicBezTo>
                  <a:cubicBezTo>
                    <a:pt x="279" y="1695"/>
                    <a:pt x="332" y="1708"/>
                    <a:pt x="398" y="1708"/>
                  </a:cubicBezTo>
                  <a:cubicBezTo>
                    <a:pt x="504" y="1708"/>
                    <a:pt x="583" y="1681"/>
                    <a:pt x="649" y="1628"/>
                  </a:cubicBezTo>
                  <a:cubicBezTo>
                    <a:pt x="715" y="1575"/>
                    <a:pt x="742" y="1509"/>
                    <a:pt x="742" y="1417"/>
                  </a:cubicBezTo>
                  <a:cubicBezTo>
                    <a:pt x="742" y="1377"/>
                    <a:pt x="729" y="1350"/>
                    <a:pt x="715" y="1324"/>
                  </a:cubicBezTo>
                  <a:cubicBezTo>
                    <a:pt x="702" y="1297"/>
                    <a:pt x="689" y="1271"/>
                    <a:pt x="662" y="1258"/>
                  </a:cubicBezTo>
                  <a:lnTo>
                    <a:pt x="623" y="1192"/>
                  </a:lnTo>
                  <a:cubicBezTo>
                    <a:pt x="610" y="1165"/>
                    <a:pt x="596" y="1139"/>
                    <a:pt x="596" y="1112"/>
                  </a:cubicBezTo>
                  <a:cubicBezTo>
                    <a:pt x="596" y="1072"/>
                    <a:pt x="623" y="1020"/>
                    <a:pt x="662" y="940"/>
                  </a:cubicBezTo>
                  <a:cubicBezTo>
                    <a:pt x="715" y="861"/>
                    <a:pt x="782" y="781"/>
                    <a:pt x="874" y="702"/>
                  </a:cubicBezTo>
                  <a:cubicBezTo>
                    <a:pt x="954" y="609"/>
                    <a:pt x="1060" y="543"/>
                    <a:pt x="1192" y="477"/>
                  </a:cubicBezTo>
                  <a:cubicBezTo>
                    <a:pt x="1311" y="411"/>
                    <a:pt x="1457" y="384"/>
                    <a:pt x="1602" y="384"/>
                  </a:cubicBezTo>
                  <a:cubicBezTo>
                    <a:pt x="1774" y="384"/>
                    <a:pt x="1907" y="411"/>
                    <a:pt x="2012" y="464"/>
                  </a:cubicBezTo>
                  <a:cubicBezTo>
                    <a:pt x="2132" y="517"/>
                    <a:pt x="2224" y="596"/>
                    <a:pt x="2290" y="675"/>
                  </a:cubicBezTo>
                  <a:cubicBezTo>
                    <a:pt x="2357" y="768"/>
                    <a:pt x="2410" y="861"/>
                    <a:pt x="2436" y="967"/>
                  </a:cubicBezTo>
                  <a:cubicBezTo>
                    <a:pt x="2462" y="1059"/>
                    <a:pt x="2489" y="1165"/>
                    <a:pt x="2489" y="1258"/>
                  </a:cubicBezTo>
                  <a:cubicBezTo>
                    <a:pt x="2489" y="1470"/>
                    <a:pt x="2449" y="1681"/>
                    <a:pt x="2370" y="1906"/>
                  </a:cubicBezTo>
                  <a:cubicBezTo>
                    <a:pt x="2290" y="2131"/>
                    <a:pt x="2198" y="2370"/>
                    <a:pt x="2065" y="2595"/>
                  </a:cubicBezTo>
                  <a:cubicBezTo>
                    <a:pt x="1946" y="2833"/>
                    <a:pt x="1801" y="3058"/>
                    <a:pt x="1629" y="3296"/>
                  </a:cubicBezTo>
                  <a:cubicBezTo>
                    <a:pt x="1470" y="3521"/>
                    <a:pt x="1298" y="3733"/>
                    <a:pt x="1126" y="3931"/>
                  </a:cubicBezTo>
                  <a:cubicBezTo>
                    <a:pt x="954" y="4130"/>
                    <a:pt x="782" y="4315"/>
                    <a:pt x="610" y="4487"/>
                  </a:cubicBezTo>
                  <a:cubicBezTo>
                    <a:pt x="437" y="4646"/>
                    <a:pt x="279" y="4778"/>
                    <a:pt x="133" y="4884"/>
                  </a:cubicBezTo>
                  <a:cubicBezTo>
                    <a:pt x="93" y="4924"/>
                    <a:pt x="67" y="4950"/>
                    <a:pt x="40" y="4964"/>
                  </a:cubicBezTo>
                  <a:cubicBezTo>
                    <a:pt x="14" y="4990"/>
                    <a:pt x="1" y="5017"/>
                    <a:pt x="1" y="5043"/>
                  </a:cubicBezTo>
                  <a:cubicBezTo>
                    <a:pt x="1" y="5083"/>
                    <a:pt x="14" y="5109"/>
                    <a:pt x="40" y="5149"/>
                  </a:cubicBezTo>
                  <a:cubicBezTo>
                    <a:pt x="67" y="5189"/>
                    <a:pt x="120" y="5202"/>
                    <a:pt x="186" y="5202"/>
                  </a:cubicBezTo>
                  <a:cubicBezTo>
                    <a:pt x="239" y="5202"/>
                    <a:pt x="292" y="5189"/>
                    <a:pt x="345" y="5175"/>
                  </a:cubicBezTo>
                  <a:cubicBezTo>
                    <a:pt x="385" y="5162"/>
                    <a:pt x="424" y="5136"/>
                    <a:pt x="437" y="5122"/>
                  </a:cubicBezTo>
                  <a:lnTo>
                    <a:pt x="1510" y="5122"/>
                  </a:lnTo>
                  <a:cubicBezTo>
                    <a:pt x="1642" y="5122"/>
                    <a:pt x="1774" y="5122"/>
                    <a:pt x="1893" y="5136"/>
                  </a:cubicBezTo>
                  <a:lnTo>
                    <a:pt x="2674" y="5136"/>
                  </a:lnTo>
                  <a:cubicBezTo>
                    <a:pt x="2701" y="5136"/>
                    <a:pt x="2727" y="5122"/>
                    <a:pt x="2767" y="5109"/>
                  </a:cubicBezTo>
                  <a:cubicBezTo>
                    <a:pt x="2807" y="5083"/>
                    <a:pt x="2833" y="5043"/>
                    <a:pt x="2873" y="5003"/>
                  </a:cubicBezTo>
                  <a:cubicBezTo>
                    <a:pt x="2979" y="4805"/>
                    <a:pt x="3058" y="4659"/>
                    <a:pt x="3124" y="4567"/>
                  </a:cubicBezTo>
                  <a:cubicBezTo>
                    <a:pt x="3177" y="4461"/>
                    <a:pt x="3217" y="4394"/>
                    <a:pt x="3217" y="4355"/>
                  </a:cubicBezTo>
                  <a:cubicBezTo>
                    <a:pt x="3217" y="4315"/>
                    <a:pt x="3190" y="4275"/>
                    <a:pt x="3151" y="4262"/>
                  </a:cubicBezTo>
                  <a:cubicBezTo>
                    <a:pt x="3111" y="4236"/>
                    <a:pt x="3071" y="4222"/>
                    <a:pt x="3032" y="4222"/>
                  </a:cubicBezTo>
                  <a:cubicBezTo>
                    <a:pt x="2965" y="4222"/>
                    <a:pt x="2926" y="4249"/>
                    <a:pt x="2899" y="4275"/>
                  </a:cubicBezTo>
                  <a:cubicBezTo>
                    <a:pt x="2873" y="4302"/>
                    <a:pt x="2846" y="4342"/>
                    <a:pt x="2820" y="4368"/>
                  </a:cubicBezTo>
                  <a:lnTo>
                    <a:pt x="2661" y="4619"/>
                  </a:lnTo>
                  <a:cubicBezTo>
                    <a:pt x="2621" y="4672"/>
                    <a:pt x="2595" y="4712"/>
                    <a:pt x="2568" y="4725"/>
                  </a:cubicBezTo>
                  <a:cubicBezTo>
                    <a:pt x="2555" y="4739"/>
                    <a:pt x="2529" y="4752"/>
                    <a:pt x="2502" y="4752"/>
                  </a:cubicBezTo>
                  <a:lnTo>
                    <a:pt x="2251" y="4752"/>
                  </a:lnTo>
                  <a:cubicBezTo>
                    <a:pt x="2132" y="4752"/>
                    <a:pt x="1973" y="4739"/>
                    <a:pt x="1801" y="4739"/>
                  </a:cubicBezTo>
                  <a:lnTo>
                    <a:pt x="1285" y="4739"/>
                  </a:lnTo>
                  <a:cubicBezTo>
                    <a:pt x="1099" y="4725"/>
                    <a:pt x="954" y="4725"/>
                    <a:pt x="821" y="4712"/>
                  </a:cubicBezTo>
                  <a:cubicBezTo>
                    <a:pt x="940" y="4606"/>
                    <a:pt x="1073" y="4474"/>
                    <a:pt x="1232" y="4315"/>
                  </a:cubicBezTo>
                  <a:cubicBezTo>
                    <a:pt x="1377" y="4156"/>
                    <a:pt x="1536" y="3984"/>
                    <a:pt x="1695" y="3799"/>
                  </a:cubicBezTo>
                  <a:cubicBezTo>
                    <a:pt x="1854" y="3614"/>
                    <a:pt x="1999" y="3415"/>
                    <a:pt x="2145" y="3203"/>
                  </a:cubicBezTo>
                  <a:cubicBezTo>
                    <a:pt x="2304" y="2992"/>
                    <a:pt x="2436" y="2780"/>
                    <a:pt x="2555" y="2568"/>
                  </a:cubicBezTo>
                  <a:cubicBezTo>
                    <a:pt x="2674" y="2343"/>
                    <a:pt x="2767" y="2131"/>
                    <a:pt x="2833" y="1920"/>
                  </a:cubicBezTo>
                  <a:cubicBezTo>
                    <a:pt x="2912" y="1695"/>
                    <a:pt x="2952" y="1483"/>
                    <a:pt x="2952" y="1271"/>
                  </a:cubicBezTo>
                  <a:cubicBezTo>
                    <a:pt x="2952" y="1099"/>
                    <a:pt x="2926" y="940"/>
                    <a:pt x="2873" y="781"/>
                  </a:cubicBezTo>
                  <a:cubicBezTo>
                    <a:pt x="2833" y="622"/>
                    <a:pt x="2754" y="490"/>
                    <a:pt x="2661" y="384"/>
                  </a:cubicBezTo>
                  <a:cubicBezTo>
                    <a:pt x="2555" y="265"/>
                    <a:pt x="2423" y="172"/>
                    <a:pt x="2264" y="106"/>
                  </a:cubicBezTo>
                  <a:cubicBezTo>
                    <a:pt x="2105" y="40"/>
                    <a:pt x="1907"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9"/>
            <p:cNvSpPr/>
            <p:nvPr/>
          </p:nvSpPr>
          <p:spPr>
            <a:xfrm>
              <a:off x="6708261" y="2850763"/>
              <a:ext cx="40292" cy="139778"/>
            </a:xfrm>
            <a:custGeom>
              <a:avLst/>
              <a:gdLst/>
              <a:ahLst/>
              <a:cxnLst/>
              <a:rect l="l" t="t" r="r" b="b"/>
              <a:pathLst>
                <a:path w="729" h="2529" extrusionOk="0">
                  <a:moveTo>
                    <a:pt x="371" y="1"/>
                  </a:moveTo>
                  <a:cubicBezTo>
                    <a:pt x="305" y="1"/>
                    <a:pt x="252" y="14"/>
                    <a:pt x="199" y="40"/>
                  </a:cubicBezTo>
                  <a:cubicBezTo>
                    <a:pt x="159" y="54"/>
                    <a:pt x="119" y="80"/>
                    <a:pt x="93" y="120"/>
                  </a:cubicBezTo>
                  <a:cubicBezTo>
                    <a:pt x="53" y="146"/>
                    <a:pt x="40" y="186"/>
                    <a:pt x="27" y="226"/>
                  </a:cubicBezTo>
                  <a:cubicBezTo>
                    <a:pt x="14" y="265"/>
                    <a:pt x="0" y="305"/>
                    <a:pt x="0" y="331"/>
                  </a:cubicBezTo>
                  <a:cubicBezTo>
                    <a:pt x="0" y="411"/>
                    <a:pt x="40" y="490"/>
                    <a:pt x="93" y="556"/>
                  </a:cubicBezTo>
                  <a:cubicBezTo>
                    <a:pt x="146" y="623"/>
                    <a:pt x="225" y="662"/>
                    <a:pt x="358" y="662"/>
                  </a:cubicBezTo>
                  <a:cubicBezTo>
                    <a:pt x="477" y="662"/>
                    <a:pt x="569" y="623"/>
                    <a:pt x="636" y="556"/>
                  </a:cubicBezTo>
                  <a:cubicBezTo>
                    <a:pt x="702" y="490"/>
                    <a:pt x="728" y="411"/>
                    <a:pt x="728" y="318"/>
                  </a:cubicBezTo>
                  <a:cubicBezTo>
                    <a:pt x="728" y="252"/>
                    <a:pt x="702" y="173"/>
                    <a:pt x="649" y="106"/>
                  </a:cubicBezTo>
                  <a:cubicBezTo>
                    <a:pt x="583" y="27"/>
                    <a:pt x="490" y="1"/>
                    <a:pt x="371" y="1"/>
                  </a:cubicBezTo>
                  <a:close/>
                  <a:moveTo>
                    <a:pt x="371" y="1867"/>
                  </a:moveTo>
                  <a:cubicBezTo>
                    <a:pt x="305" y="1867"/>
                    <a:pt x="252" y="1880"/>
                    <a:pt x="199" y="1906"/>
                  </a:cubicBezTo>
                  <a:cubicBezTo>
                    <a:pt x="159" y="1920"/>
                    <a:pt x="119" y="1946"/>
                    <a:pt x="93" y="1986"/>
                  </a:cubicBezTo>
                  <a:cubicBezTo>
                    <a:pt x="53" y="2012"/>
                    <a:pt x="40" y="2052"/>
                    <a:pt x="27" y="2092"/>
                  </a:cubicBezTo>
                  <a:cubicBezTo>
                    <a:pt x="14" y="2131"/>
                    <a:pt x="0" y="2171"/>
                    <a:pt x="0" y="2211"/>
                  </a:cubicBezTo>
                  <a:cubicBezTo>
                    <a:pt x="0" y="2277"/>
                    <a:pt x="40" y="2356"/>
                    <a:pt x="93" y="2423"/>
                  </a:cubicBezTo>
                  <a:cubicBezTo>
                    <a:pt x="146" y="2502"/>
                    <a:pt x="225" y="2529"/>
                    <a:pt x="358" y="2529"/>
                  </a:cubicBezTo>
                  <a:cubicBezTo>
                    <a:pt x="477" y="2529"/>
                    <a:pt x="569" y="2502"/>
                    <a:pt x="636" y="2423"/>
                  </a:cubicBezTo>
                  <a:cubicBezTo>
                    <a:pt x="702" y="2356"/>
                    <a:pt x="728" y="2277"/>
                    <a:pt x="728" y="2198"/>
                  </a:cubicBezTo>
                  <a:cubicBezTo>
                    <a:pt x="728" y="2118"/>
                    <a:pt x="702" y="2039"/>
                    <a:pt x="649" y="1973"/>
                  </a:cubicBezTo>
                  <a:cubicBezTo>
                    <a:pt x="583" y="1906"/>
                    <a:pt x="490" y="1867"/>
                    <a:pt x="371" y="1867"/>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9"/>
            <p:cNvSpPr/>
            <p:nvPr/>
          </p:nvSpPr>
          <p:spPr>
            <a:xfrm>
              <a:off x="6771877" y="2701534"/>
              <a:ext cx="169789" cy="292655"/>
            </a:xfrm>
            <a:custGeom>
              <a:avLst/>
              <a:gdLst/>
              <a:ahLst/>
              <a:cxnLst/>
              <a:rect l="l" t="t" r="r" b="b"/>
              <a:pathLst>
                <a:path w="3072" h="5295" extrusionOk="0">
                  <a:moveTo>
                    <a:pt x="1642" y="371"/>
                  </a:moveTo>
                  <a:cubicBezTo>
                    <a:pt x="1814" y="371"/>
                    <a:pt x="1960" y="411"/>
                    <a:pt x="2079" y="477"/>
                  </a:cubicBezTo>
                  <a:cubicBezTo>
                    <a:pt x="2198" y="543"/>
                    <a:pt x="2304" y="636"/>
                    <a:pt x="2383" y="742"/>
                  </a:cubicBezTo>
                  <a:cubicBezTo>
                    <a:pt x="2463" y="848"/>
                    <a:pt x="2529" y="954"/>
                    <a:pt x="2555" y="1086"/>
                  </a:cubicBezTo>
                  <a:cubicBezTo>
                    <a:pt x="2595" y="1218"/>
                    <a:pt x="2621" y="1337"/>
                    <a:pt x="2621" y="1443"/>
                  </a:cubicBezTo>
                  <a:cubicBezTo>
                    <a:pt x="2621" y="1562"/>
                    <a:pt x="2595" y="1682"/>
                    <a:pt x="2542" y="1814"/>
                  </a:cubicBezTo>
                  <a:cubicBezTo>
                    <a:pt x="2502" y="1946"/>
                    <a:pt x="2436" y="2065"/>
                    <a:pt x="2343" y="2184"/>
                  </a:cubicBezTo>
                  <a:cubicBezTo>
                    <a:pt x="2238" y="2304"/>
                    <a:pt x="2118" y="2409"/>
                    <a:pt x="1973" y="2489"/>
                  </a:cubicBezTo>
                  <a:cubicBezTo>
                    <a:pt x="1841" y="2582"/>
                    <a:pt x="1668" y="2621"/>
                    <a:pt x="1457" y="2621"/>
                  </a:cubicBezTo>
                  <a:cubicBezTo>
                    <a:pt x="1311" y="2621"/>
                    <a:pt x="1179" y="2595"/>
                    <a:pt x="1060" y="2542"/>
                  </a:cubicBezTo>
                  <a:cubicBezTo>
                    <a:pt x="941" y="2489"/>
                    <a:pt x="835" y="2409"/>
                    <a:pt x="742" y="2317"/>
                  </a:cubicBezTo>
                  <a:cubicBezTo>
                    <a:pt x="663" y="2224"/>
                    <a:pt x="596" y="2105"/>
                    <a:pt x="543" y="1986"/>
                  </a:cubicBezTo>
                  <a:cubicBezTo>
                    <a:pt x="491" y="1854"/>
                    <a:pt x="464" y="1721"/>
                    <a:pt x="464" y="1562"/>
                  </a:cubicBezTo>
                  <a:cubicBezTo>
                    <a:pt x="464" y="1351"/>
                    <a:pt x="504" y="1179"/>
                    <a:pt x="557" y="1033"/>
                  </a:cubicBezTo>
                  <a:cubicBezTo>
                    <a:pt x="623" y="874"/>
                    <a:pt x="716" y="755"/>
                    <a:pt x="821" y="662"/>
                  </a:cubicBezTo>
                  <a:cubicBezTo>
                    <a:pt x="927" y="557"/>
                    <a:pt x="1046" y="490"/>
                    <a:pt x="1192" y="437"/>
                  </a:cubicBezTo>
                  <a:cubicBezTo>
                    <a:pt x="1338" y="398"/>
                    <a:pt x="1483" y="371"/>
                    <a:pt x="1642" y="371"/>
                  </a:cubicBezTo>
                  <a:close/>
                  <a:moveTo>
                    <a:pt x="1589" y="1"/>
                  </a:moveTo>
                  <a:cubicBezTo>
                    <a:pt x="1298" y="1"/>
                    <a:pt x="1060" y="40"/>
                    <a:pt x="861" y="146"/>
                  </a:cubicBezTo>
                  <a:cubicBezTo>
                    <a:pt x="663" y="239"/>
                    <a:pt x="491" y="358"/>
                    <a:pt x="371" y="504"/>
                  </a:cubicBezTo>
                  <a:cubicBezTo>
                    <a:pt x="239" y="649"/>
                    <a:pt x="146" y="821"/>
                    <a:pt x="93" y="1007"/>
                  </a:cubicBezTo>
                  <a:cubicBezTo>
                    <a:pt x="27" y="1192"/>
                    <a:pt x="1" y="1364"/>
                    <a:pt x="1" y="1536"/>
                  </a:cubicBezTo>
                  <a:cubicBezTo>
                    <a:pt x="1" y="1761"/>
                    <a:pt x="41" y="1959"/>
                    <a:pt x="107" y="2145"/>
                  </a:cubicBezTo>
                  <a:cubicBezTo>
                    <a:pt x="186" y="2330"/>
                    <a:pt x="279" y="2489"/>
                    <a:pt x="398" y="2621"/>
                  </a:cubicBezTo>
                  <a:cubicBezTo>
                    <a:pt x="517" y="2754"/>
                    <a:pt x="663" y="2846"/>
                    <a:pt x="821" y="2926"/>
                  </a:cubicBezTo>
                  <a:cubicBezTo>
                    <a:pt x="980" y="2992"/>
                    <a:pt x="1152" y="3031"/>
                    <a:pt x="1338" y="3031"/>
                  </a:cubicBezTo>
                  <a:cubicBezTo>
                    <a:pt x="1430" y="3031"/>
                    <a:pt x="1536" y="3018"/>
                    <a:pt x="1655" y="2992"/>
                  </a:cubicBezTo>
                  <a:cubicBezTo>
                    <a:pt x="1761" y="2965"/>
                    <a:pt x="1880" y="2926"/>
                    <a:pt x="1986" y="2886"/>
                  </a:cubicBezTo>
                  <a:cubicBezTo>
                    <a:pt x="2092" y="2833"/>
                    <a:pt x="2198" y="2767"/>
                    <a:pt x="2291" y="2701"/>
                  </a:cubicBezTo>
                  <a:cubicBezTo>
                    <a:pt x="2396" y="2621"/>
                    <a:pt x="2476" y="2529"/>
                    <a:pt x="2555" y="2423"/>
                  </a:cubicBezTo>
                  <a:lnTo>
                    <a:pt x="2555" y="2423"/>
                  </a:lnTo>
                  <a:cubicBezTo>
                    <a:pt x="2516" y="2648"/>
                    <a:pt x="2436" y="2886"/>
                    <a:pt x="2343" y="3124"/>
                  </a:cubicBezTo>
                  <a:cubicBezTo>
                    <a:pt x="2251" y="3362"/>
                    <a:pt x="2132" y="3601"/>
                    <a:pt x="1986" y="3839"/>
                  </a:cubicBezTo>
                  <a:cubicBezTo>
                    <a:pt x="1841" y="4064"/>
                    <a:pt x="1695" y="4276"/>
                    <a:pt x="1523" y="4474"/>
                  </a:cubicBezTo>
                  <a:cubicBezTo>
                    <a:pt x="1351" y="4659"/>
                    <a:pt x="1166" y="4818"/>
                    <a:pt x="967" y="4951"/>
                  </a:cubicBezTo>
                  <a:cubicBezTo>
                    <a:pt x="927" y="4977"/>
                    <a:pt x="888" y="5017"/>
                    <a:pt x="874" y="5030"/>
                  </a:cubicBezTo>
                  <a:cubicBezTo>
                    <a:pt x="848" y="5056"/>
                    <a:pt x="835" y="5096"/>
                    <a:pt x="835" y="5136"/>
                  </a:cubicBezTo>
                  <a:cubicBezTo>
                    <a:pt x="835" y="5202"/>
                    <a:pt x="848" y="5242"/>
                    <a:pt x="901" y="5255"/>
                  </a:cubicBezTo>
                  <a:cubicBezTo>
                    <a:pt x="941" y="5281"/>
                    <a:pt x="980" y="5295"/>
                    <a:pt x="1020" y="5295"/>
                  </a:cubicBezTo>
                  <a:cubicBezTo>
                    <a:pt x="1073" y="5295"/>
                    <a:pt x="1126" y="5281"/>
                    <a:pt x="1166" y="5268"/>
                  </a:cubicBezTo>
                  <a:cubicBezTo>
                    <a:pt x="1218" y="5242"/>
                    <a:pt x="1258" y="5215"/>
                    <a:pt x="1311" y="5176"/>
                  </a:cubicBezTo>
                  <a:cubicBezTo>
                    <a:pt x="1470" y="5043"/>
                    <a:pt x="1642" y="4871"/>
                    <a:pt x="1854" y="4659"/>
                  </a:cubicBezTo>
                  <a:cubicBezTo>
                    <a:pt x="2052" y="4434"/>
                    <a:pt x="2251" y="4143"/>
                    <a:pt x="2449" y="3786"/>
                  </a:cubicBezTo>
                  <a:cubicBezTo>
                    <a:pt x="2529" y="3640"/>
                    <a:pt x="2608" y="3468"/>
                    <a:pt x="2688" y="3283"/>
                  </a:cubicBezTo>
                  <a:cubicBezTo>
                    <a:pt x="2754" y="3111"/>
                    <a:pt x="2820" y="2912"/>
                    <a:pt x="2886" y="2714"/>
                  </a:cubicBezTo>
                  <a:cubicBezTo>
                    <a:pt x="2939" y="2515"/>
                    <a:pt x="2979" y="2304"/>
                    <a:pt x="3018" y="2092"/>
                  </a:cubicBezTo>
                  <a:cubicBezTo>
                    <a:pt x="3058" y="1893"/>
                    <a:pt x="3071" y="1682"/>
                    <a:pt x="3071" y="1470"/>
                  </a:cubicBezTo>
                  <a:cubicBezTo>
                    <a:pt x="3071" y="1337"/>
                    <a:pt x="3045" y="1179"/>
                    <a:pt x="3005" y="1007"/>
                  </a:cubicBezTo>
                  <a:cubicBezTo>
                    <a:pt x="2966" y="834"/>
                    <a:pt x="2899" y="676"/>
                    <a:pt x="2780" y="530"/>
                  </a:cubicBezTo>
                  <a:cubicBezTo>
                    <a:pt x="2674" y="371"/>
                    <a:pt x="2529" y="252"/>
                    <a:pt x="2330" y="159"/>
                  </a:cubicBezTo>
                  <a:cubicBezTo>
                    <a:pt x="2132" y="54"/>
                    <a:pt x="1893" y="1"/>
                    <a:pt x="158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85"/>
        <p:cNvGrpSpPr/>
        <p:nvPr/>
      </p:nvGrpSpPr>
      <p:grpSpPr>
        <a:xfrm>
          <a:off x="0" y="0"/>
          <a:ext cx="0" cy="0"/>
          <a:chOff x="0" y="0"/>
          <a:chExt cx="0" cy="0"/>
        </a:xfrm>
      </p:grpSpPr>
      <p:sp>
        <p:nvSpPr>
          <p:cNvPr id="186" name="Google Shape;186;p10"/>
          <p:cNvSpPr txBox="1">
            <a:spLocks noGrp="1"/>
          </p:cNvSpPr>
          <p:nvPr>
            <p:ph type="subTitle" idx="1"/>
          </p:nvPr>
        </p:nvSpPr>
        <p:spPr>
          <a:xfrm>
            <a:off x="4707375" y="2448600"/>
            <a:ext cx="2907600" cy="1309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800"/>
              <a:buNone/>
              <a:defRPr sz="1600">
                <a:latin typeface="Arial"/>
                <a:ea typeface="Arial"/>
                <a:cs typeface="Arial"/>
                <a:sym typeface="Arial"/>
              </a:defRPr>
            </a:lvl1pPr>
            <a:lvl2pPr lvl="1" algn="ctr">
              <a:lnSpc>
                <a:spcPct val="100000"/>
              </a:lnSpc>
              <a:spcBef>
                <a:spcPts val="10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a:endParaRPr/>
          </a:p>
        </p:txBody>
      </p:sp>
      <p:grpSp>
        <p:nvGrpSpPr>
          <p:cNvPr id="187" name="Google Shape;187;p10"/>
          <p:cNvGrpSpPr/>
          <p:nvPr/>
        </p:nvGrpSpPr>
        <p:grpSpPr>
          <a:xfrm>
            <a:off x="7632755" y="4325739"/>
            <a:ext cx="1357007" cy="707493"/>
            <a:chOff x="1787352" y="2530363"/>
            <a:chExt cx="1540652" cy="803239"/>
          </a:xfrm>
        </p:grpSpPr>
        <p:sp>
          <p:nvSpPr>
            <p:cNvPr id="188" name="Google Shape;188;p10"/>
            <p:cNvSpPr/>
            <p:nvPr/>
          </p:nvSpPr>
          <p:spPr>
            <a:xfrm>
              <a:off x="1971678" y="2530363"/>
              <a:ext cx="914442" cy="628420"/>
            </a:xfrm>
            <a:custGeom>
              <a:avLst/>
              <a:gdLst/>
              <a:ahLst/>
              <a:cxnLst/>
              <a:rect l="l" t="t" r="r" b="b"/>
              <a:pathLst>
                <a:path w="16545" h="11370" extrusionOk="0">
                  <a:moveTo>
                    <a:pt x="279" y="1"/>
                  </a:moveTo>
                  <a:cubicBezTo>
                    <a:pt x="213" y="1"/>
                    <a:pt x="160" y="1"/>
                    <a:pt x="160" y="54"/>
                  </a:cubicBezTo>
                  <a:cubicBezTo>
                    <a:pt x="54" y="120"/>
                    <a:pt x="1" y="173"/>
                    <a:pt x="1" y="279"/>
                  </a:cubicBezTo>
                  <a:lnTo>
                    <a:pt x="1" y="8603"/>
                  </a:lnTo>
                  <a:cubicBezTo>
                    <a:pt x="1" y="8551"/>
                    <a:pt x="54" y="8445"/>
                    <a:pt x="107" y="8445"/>
                  </a:cubicBezTo>
                  <a:cubicBezTo>
                    <a:pt x="160" y="8392"/>
                    <a:pt x="213" y="8326"/>
                    <a:pt x="279" y="8326"/>
                  </a:cubicBezTo>
                  <a:lnTo>
                    <a:pt x="543" y="8326"/>
                  </a:lnTo>
                  <a:lnTo>
                    <a:pt x="543" y="715"/>
                  </a:lnTo>
                  <a:lnTo>
                    <a:pt x="13011" y="6340"/>
                  </a:lnTo>
                  <a:cubicBezTo>
                    <a:pt x="12852" y="6076"/>
                    <a:pt x="12733" y="5798"/>
                    <a:pt x="12574" y="5520"/>
                  </a:cubicBezTo>
                  <a:lnTo>
                    <a:pt x="385" y="54"/>
                  </a:lnTo>
                  <a:cubicBezTo>
                    <a:pt x="385" y="1"/>
                    <a:pt x="332" y="1"/>
                    <a:pt x="279" y="1"/>
                  </a:cubicBezTo>
                  <a:close/>
                  <a:moveTo>
                    <a:pt x="3085" y="10814"/>
                  </a:moveTo>
                  <a:lnTo>
                    <a:pt x="3085" y="11092"/>
                  </a:lnTo>
                  <a:cubicBezTo>
                    <a:pt x="3085" y="11198"/>
                    <a:pt x="3032" y="11251"/>
                    <a:pt x="2979" y="11303"/>
                  </a:cubicBezTo>
                  <a:cubicBezTo>
                    <a:pt x="2926" y="11370"/>
                    <a:pt x="2860" y="11370"/>
                    <a:pt x="2807" y="11370"/>
                  </a:cubicBezTo>
                  <a:lnTo>
                    <a:pt x="16545" y="11370"/>
                  </a:lnTo>
                  <a:cubicBezTo>
                    <a:pt x="16426" y="11198"/>
                    <a:pt x="16267" y="11039"/>
                    <a:pt x="16095" y="10814"/>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10"/>
            <p:cNvSpPr/>
            <p:nvPr/>
          </p:nvSpPr>
          <p:spPr>
            <a:xfrm>
              <a:off x="2666643" y="2835398"/>
              <a:ext cx="661361" cy="323385"/>
            </a:xfrm>
            <a:custGeom>
              <a:avLst/>
              <a:gdLst/>
              <a:ahLst/>
              <a:cxnLst/>
              <a:rect l="l" t="t" r="r" b="b"/>
              <a:pathLst>
                <a:path w="11966" h="5851" extrusionOk="0">
                  <a:moveTo>
                    <a:pt x="0" y="1"/>
                  </a:moveTo>
                  <a:cubicBezTo>
                    <a:pt x="159" y="279"/>
                    <a:pt x="278" y="557"/>
                    <a:pt x="437" y="821"/>
                  </a:cubicBezTo>
                  <a:lnTo>
                    <a:pt x="10417" y="5295"/>
                  </a:lnTo>
                  <a:lnTo>
                    <a:pt x="3521" y="5295"/>
                  </a:lnTo>
                  <a:cubicBezTo>
                    <a:pt x="3693" y="5520"/>
                    <a:pt x="3852" y="5679"/>
                    <a:pt x="3971" y="5851"/>
                  </a:cubicBezTo>
                  <a:lnTo>
                    <a:pt x="11687" y="5851"/>
                  </a:lnTo>
                  <a:cubicBezTo>
                    <a:pt x="11793" y="5851"/>
                    <a:pt x="11912" y="5784"/>
                    <a:pt x="11965" y="5626"/>
                  </a:cubicBezTo>
                  <a:cubicBezTo>
                    <a:pt x="11965" y="5520"/>
                    <a:pt x="11912" y="5401"/>
                    <a:pt x="11793" y="5348"/>
                  </a:cubicBezTo>
                  <a:lnTo>
                    <a:pt x="0" y="1"/>
                  </a:ln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0"/>
            <p:cNvSpPr/>
            <p:nvPr/>
          </p:nvSpPr>
          <p:spPr>
            <a:xfrm>
              <a:off x="1971678" y="2990485"/>
              <a:ext cx="170508" cy="168297"/>
            </a:xfrm>
            <a:custGeom>
              <a:avLst/>
              <a:gdLst/>
              <a:ahLst/>
              <a:cxnLst/>
              <a:rect l="l" t="t" r="r" b="b"/>
              <a:pathLst>
                <a:path w="3085" h="3045" extrusionOk="0">
                  <a:moveTo>
                    <a:pt x="2529" y="556"/>
                  </a:moveTo>
                  <a:lnTo>
                    <a:pt x="2529" y="2489"/>
                  </a:lnTo>
                  <a:lnTo>
                    <a:pt x="543" y="2489"/>
                  </a:lnTo>
                  <a:lnTo>
                    <a:pt x="543" y="556"/>
                  </a:lnTo>
                  <a:close/>
                  <a:moveTo>
                    <a:pt x="279" y="1"/>
                  </a:moveTo>
                  <a:cubicBezTo>
                    <a:pt x="213" y="1"/>
                    <a:pt x="160" y="67"/>
                    <a:pt x="107" y="120"/>
                  </a:cubicBezTo>
                  <a:cubicBezTo>
                    <a:pt x="54" y="120"/>
                    <a:pt x="1" y="226"/>
                    <a:pt x="1" y="278"/>
                  </a:cubicBezTo>
                  <a:lnTo>
                    <a:pt x="1" y="2767"/>
                  </a:lnTo>
                  <a:cubicBezTo>
                    <a:pt x="1" y="2873"/>
                    <a:pt x="54" y="2926"/>
                    <a:pt x="107" y="2978"/>
                  </a:cubicBezTo>
                  <a:cubicBezTo>
                    <a:pt x="160" y="3045"/>
                    <a:pt x="213" y="3045"/>
                    <a:pt x="279" y="3045"/>
                  </a:cubicBezTo>
                  <a:lnTo>
                    <a:pt x="2807" y="3045"/>
                  </a:lnTo>
                  <a:cubicBezTo>
                    <a:pt x="2860" y="3045"/>
                    <a:pt x="2926" y="3045"/>
                    <a:pt x="2979" y="2978"/>
                  </a:cubicBezTo>
                  <a:cubicBezTo>
                    <a:pt x="3032" y="2926"/>
                    <a:pt x="3085" y="2873"/>
                    <a:pt x="3085" y="2767"/>
                  </a:cubicBezTo>
                  <a:lnTo>
                    <a:pt x="3085" y="2489"/>
                  </a:lnTo>
                  <a:lnTo>
                    <a:pt x="3085" y="278"/>
                  </a:lnTo>
                  <a:cubicBezTo>
                    <a:pt x="3085" y="226"/>
                    <a:pt x="3032" y="120"/>
                    <a:pt x="2979" y="120"/>
                  </a:cubicBezTo>
                  <a:cubicBezTo>
                    <a:pt x="2926" y="67"/>
                    <a:pt x="2860" y="1"/>
                    <a:pt x="2807"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10"/>
            <p:cNvSpPr/>
            <p:nvPr/>
          </p:nvSpPr>
          <p:spPr>
            <a:xfrm>
              <a:off x="2584733" y="2634989"/>
              <a:ext cx="118554" cy="120765"/>
            </a:xfrm>
            <a:custGeom>
              <a:avLst/>
              <a:gdLst/>
              <a:ahLst/>
              <a:cxnLst/>
              <a:rect l="l" t="t" r="r" b="b"/>
              <a:pathLst>
                <a:path w="2145" h="2185" extrusionOk="0">
                  <a:moveTo>
                    <a:pt x="887" y="1284"/>
                  </a:moveTo>
                  <a:cubicBezTo>
                    <a:pt x="953" y="1284"/>
                    <a:pt x="1032" y="1297"/>
                    <a:pt x="1085" y="1311"/>
                  </a:cubicBezTo>
                  <a:cubicBezTo>
                    <a:pt x="1151" y="1324"/>
                    <a:pt x="1204" y="1350"/>
                    <a:pt x="1257" y="1377"/>
                  </a:cubicBezTo>
                  <a:cubicBezTo>
                    <a:pt x="1310" y="1403"/>
                    <a:pt x="1350" y="1430"/>
                    <a:pt x="1376" y="1469"/>
                  </a:cubicBezTo>
                  <a:cubicBezTo>
                    <a:pt x="1403" y="1509"/>
                    <a:pt x="1416" y="1549"/>
                    <a:pt x="1416" y="1588"/>
                  </a:cubicBezTo>
                  <a:cubicBezTo>
                    <a:pt x="1416" y="1641"/>
                    <a:pt x="1403" y="1681"/>
                    <a:pt x="1363" y="1721"/>
                  </a:cubicBezTo>
                  <a:cubicBezTo>
                    <a:pt x="1337" y="1761"/>
                    <a:pt x="1297" y="1787"/>
                    <a:pt x="1231" y="1813"/>
                  </a:cubicBezTo>
                  <a:cubicBezTo>
                    <a:pt x="1178" y="1840"/>
                    <a:pt x="1112" y="1866"/>
                    <a:pt x="1046" y="1880"/>
                  </a:cubicBezTo>
                  <a:cubicBezTo>
                    <a:pt x="966" y="1906"/>
                    <a:pt x="887" y="1906"/>
                    <a:pt x="807" y="1906"/>
                  </a:cubicBezTo>
                  <a:cubicBezTo>
                    <a:pt x="675" y="1906"/>
                    <a:pt x="569" y="1893"/>
                    <a:pt x="463" y="1840"/>
                  </a:cubicBezTo>
                  <a:cubicBezTo>
                    <a:pt x="371" y="1800"/>
                    <a:pt x="318" y="1734"/>
                    <a:pt x="318" y="1641"/>
                  </a:cubicBezTo>
                  <a:cubicBezTo>
                    <a:pt x="318" y="1588"/>
                    <a:pt x="331" y="1536"/>
                    <a:pt x="371" y="1496"/>
                  </a:cubicBezTo>
                  <a:cubicBezTo>
                    <a:pt x="397" y="1456"/>
                    <a:pt x="437" y="1416"/>
                    <a:pt x="490" y="1390"/>
                  </a:cubicBezTo>
                  <a:cubicBezTo>
                    <a:pt x="529" y="1350"/>
                    <a:pt x="596" y="1337"/>
                    <a:pt x="662" y="1311"/>
                  </a:cubicBezTo>
                  <a:cubicBezTo>
                    <a:pt x="728" y="1297"/>
                    <a:pt x="807" y="1284"/>
                    <a:pt x="887" y="1284"/>
                  </a:cubicBezTo>
                  <a:close/>
                  <a:moveTo>
                    <a:pt x="926" y="0"/>
                  </a:moveTo>
                  <a:cubicBezTo>
                    <a:pt x="688" y="0"/>
                    <a:pt x="490" y="53"/>
                    <a:pt x="344" y="159"/>
                  </a:cubicBezTo>
                  <a:cubicBezTo>
                    <a:pt x="199" y="265"/>
                    <a:pt x="132" y="397"/>
                    <a:pt x="132" y="569"/>
                  </a:cubicBezTo>
                  <a:cubicBezTo>
                    <a:pt x="132" y="649"/>
                    <a:pt x="159" y="715"/>
                    <a:pt x="199" y="781"/>
                  </a:cubicBezTo>
                  <a:cubicBezTo>
                    <a:pt x="238" y="861"/>
                    <a:pt x="304" y="887"/>
                    <a:pt x="397" y="887"/>
                  </a:cubicBezTo>
                  <a:cubicBezTo>
                    <a:pt x="463" y="887"/>
                    <a:pt x="503" y="874"/>
                    <a:pt x="543" y="847"/>
                  </a:cubicBezTo>
                  <a:cubicBezTo>
                    <a:pt x="582" y="821"/>
                    <a:pt x="596" y="781"/>
                    <a:pt x="596" y="728"/>
                  </a:cubicBezTo>
                  <a:cubicBezTo>
                    <a:pt x="596" y="675"/>
                    <a:pt x="582" y="636"/>
                    <a:pt x="556" y="622"/>
                  </a:cubicBezTo>
                  <a:cubicBezTo>
                    <a:pt x="529" y="596"/>
                    <a:pt x="503" y="583"/>
                    <a:pt x="490" y="583"/>
                  </a:cubicBezTo>
                  <a:cubicBezTo>
                    <a:pt x="450" y="569"/>
                    <a:pt x="437" y="569"/>
                    <a:pt x="410" y="556"/>
                  </a:cubicBezTo>
                  <a:cubicBezTo>
                    <a:pt x="397" y="556"/>
                    <a:pt x="397" y="530"/>
                    <a:pt x="397" y="503"/>
                  </a:cubicBezTo>
                  <a:cubicBezTo>
                    <a:pt x="397" y="477"/>
                    <a:pt x="410" y="437"/>
                    <a:pt x="437" y="411"/>
                  </a:cubicBezTo>
                  <a:cubicBezTo>
                    <a:pt x="476" y="384"/>
                    <a:pt x="516" y="358"/>
                    <a:pt x="556" y="344"/>
                  </a:cubicBezTo>
                  <a:cubicBezTo>
                    <a:pt x="609" y="318"/>
                    <a:pt x="662" y="305"/>
                    <a:pt x="728" y="291"/>
                  </a:cubicBezTo>
                  <a:cubicBezTo>
                    <a:pt x="781" y="278"/>
                    <a:pt x="834" y="278"/>
                    <a:pt x="887" y="278"/>
                  </a:cubicBezTo>
                  <a:cubicBezTo>
                    <a:pt x="1072" y="278"/>
                    <a:pt x="1204" y="331"/>
                    <a:pt x="1297" y="450"/>
                  </a:cubicBezTo>
                  <a:cubicBezTo>
                    <a:pt x="1376" y="569"/>
                    <a:pt x="1416" y="728"/>
                    <a:pt x="1416" y="927"/>
                  </a:cubicBezTo>
                  <a:cubicBezTo>
                    <a:pt x="1416" y="940"/>
                    <a:pt x="1416" y="966"/>
                    <a:pt x="1416" y="1006"/>
                  </a:cubicBezTo>
                  <a:lnTo>
                    <a:pt x="1416" y="1099"/>
                  </a:lnTo>
                  <a:lnTo>
                    <a:pt x="1416" y="1218"/>
                  </a:lnTo>
                  <a:cubicBezTo>
                    <a:pt x="1218" y="1086"/>
                    <a:pt x="1006" y="1006"/>
                    <a:pt x="768" y="1006"/>
                  </a:cubicBezTo>
                  <a:cubicBezTo>
                    <a:pt x="649" y="1006"/>
                    <a:pt x="543" y="1033"/>
                    <a:pt x="450" y="1059"/>
                  </a:cubicBezTo>
                  <a:cubicBezTo>
                    <a:pt x="357" y="1086"/>
                    <a:pt x="278" y="1138"/>
                    <a:pt x="212" y="1191"/>
                  </a:cubicBezTo>
                  <a:cubicBezTo>
                    <a:pt x="146" y="1244"/>
                    <a:pt x="93" y="1311"/>
                    <a:pt x="53" y="1390"/>
                  </a:cubicBezTo>
                  <a:cubicBezTo>
                    <a:pt x="13" y="1469"/>
                    <a:pt x="0" y="1549"/>
                    <a:pt x="0" y="1641"/>
                  </a:cubicBezTo>
                  <a:cubicBezTo>
                    <a:pt x="0" y="1800"/>
                    <a:pt x="53" y="1946"/>
                    <a:pt x="185" y="2038"/>
                  </a:cubicBezTo>
                  <a:cubicBezTo>
                    <a:pt x="318" y="2131"/>
                    <a:pt x="490" y="2184"/>
                    <a:pt x="701" y="2184"/>
                  </a:cubicBezTo>
                  <a:cubicBezTo>
                    <a:pt x="847" y="2184"/>
                    <a:pt x="979" y="2158"/>
                    <a:pt x="1099" y="2118"/>
                  </a:cubicBezTo>
                  <a:cubicBezTo>
                    <a:pt x="1218" y="2065"/>
                    <a:pt x="1324" y="1999"/>
                    <a:pt x="1429" y="1919"/>
                  </a:cubicBezTo>
                  <a:cubicBezTo>
                    <a:pt x="1456" y="2012"/>
                    <a:pt x="1496" y="2078"/>
                    <a:pt x="1562" y="2131"/>
                  </a:cubicBezTo>
                  <a:cubicBezTo>
                    <a:pt x="1628" y="2171"/>
                    <a:pt x="1707" y="2184"/>
                    <a:pt x="1787" y="2184"/>
                  </a:cubicBezTo>
                  <a:cubicBezTo>
                    <a:pt x="1840" y="2184"/>
                    <a:pt x="1879" y="2184"/>
                    <a:pt x="1919" y="2171"/>
                  </a:cubicBezTo>
                  <a:cubicBezTo>
                    <a:pt x="1959" y="2158"/>
                    <a:pt x="1999" y="2131"/>
                    <a:pt x="2038" y="2105"/>
                  </a:cubicBezTo>
                  <a:cubicBezTo>
                    <a:pt x="2078" y="2078"/>
                    <a:pt x="2091" y="2038"/>
                    <a:pt x="2118" y="1999"/>
                  </a:cubicBezTo>
                  <a:cubicBezTo>
                    <a:pt x="2144" y="1959"/>
                    <a:pt x="2144" y="1893"/>
                    <a:pt x="2144" y="1840"/>
                  </a:cubicBezTo>
                  <a:cubicBezTo>
                    <a:pt x="2144" y="1800"/>
                    <a:pt x="2144" y="1761"/>
                    <a:pt x="2131" y="1734"/>
                  </a:cubicBezTo>
                  <a:cubicBezTo>
                    <a:pt x="2118" y="1694"/>
                    <a:pt x="2091" y="1681"/>
                    <a:pt x="2051" y="1681"/>
                  </a:cubicBezTo>
                  <a:cubicBezTo>
                    <a:pt x="2012" y="1681"/>
                    <a:pt x="1972" y="1694"/>
                    <a:pt x="1959" y="1721"/>
                  </a:cubicBezTo>
                  <a:cubicBezTo>
                    <a:pt x="1946" y="1747"/>
                    <a:pt x="1932" y="1761"/>
                    <a:pt x="1932" y="1787"/>
                  </a:cubicBezTo>
                  <a:cubicBezTo>
                    <a:pt x="1919" y="1827"/>
                    <a:pt x="1906" y="1853"/>
                    <a:pt x="1893" y="1880"/>
                  </a:cubicBezTo>
                  <a:cubicBezTo>
                    <a:pt x="1893" y="1893"/>
                    <a:pt x="1866" y="1906"/>
                    <a:pt x="1840" y="1906"/>
                  </a:cubicBezTo>
                  <a:cubicBezTo>
                    <a:pt x="1787" y="1906"/>
                    <a:pt x="1760" y="1893"/>
                    <a:pt x="1747" y="1840"/>
                  </a:cubicBezTo>
                  <a:cubicBezTo>
                    <a:pt x="1734" y="1800"/>
                    <a:pt x="1734" y="1708"/>
                    <a:pt x="1734" y="1562"/>
                  </a:cubicBezTo>
                  <a:lnTo>
                    <a:pt x="1734" y="1403"/>
                  </a:lnTo>
                  <a:cubicBezTo>
                    <a:pt x="1734" y="1337"/>
                    <a:pt x="1734" y="1271"/>
                    <a:pt x="1734" y="1218"/>
                  </a:cubicBezTo>
                  <a:cubicBezTo>
                    <a:pt x="1734" y="1152"/>
                    <a:pt x="1747" y="1086"/>
                    <a:pt x="1747" y="1033"/>
                  </a:cubicBezTo>
                  <a:cubicBezTo>
                    <a:pt x="1747" y="980"/>
                    <a:pt x="1747" y="927"/>
                    <a:pt x="1747" y="900"/>
                  </a:cubicBezTo>
                  <a:cubicBezTo>
                    <a:pt x="1747" y="291"/>
                    <a:pt x="1469" y="0"/>
                    <a:pt x="926"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p10"/>
            <p:cNvSpPr/>
            <p:nvPr/>
          </p:nvSpPr>
          <p:spPr>
            <a:xfrm>
              <a:off x="1787352" y="2713970"/>
              <a:ext cx="141215" cy="212955"/>
            </a:xfrm>
            <a:custGeom>
              <a:avLst/>
              <a:gdLst/>
              <a:ahLst/>
              <a:cxnLst/>
              <a:rect l="l" t="t" r="r" b="b"/>
              <a:pathLst>
                <a:path w="2555" h="3853" extrusionOk="0">
                  <a:moveTo>
                    <a:pt x="1655" y="1959"/>
                  </a:moveTo>
                  <a:cubicBezTo>
                    <a:pt x="1708" y="1959"/>
                    <a:pt x="1761" y="1973"/>
                    <a:pt x="1827" y="1999"/>
                  </a:cubicBezTo>
                  <a:cubicBezTo>
                    <a:pt x="1893" y="2026"/>
                    <a:pt x="1946" y="2065"/>
                    <a:pt x="2012" y="2132"/>
                  </a:cubicBezTo>
                  <a:cubicBezTo>
                    <a:pt x="2065" y="2184"/>
                    <a:pt x="2118" y="2277"/>
                    <a:pt x="2158" y="2370"/>
                  </a:cubicBezTo>
                  <a:cubicBezTo>
                    <a:pt x="2198" y="2476"/>
                    <a:pt x="2211" y="2595"/>
                    <a:pt x="2211" y="2754"/>
                  </a:cubicBezTo>
                  <a:cubicBezTo>
                    <a:pt x="2211" y="2912"/>
                    <a:pt x="2184" y="3045"/>
                    <a:pt x="2131" y="3151"/>
                  </a:cubicBezTo>
                  <a:cubicBezTo>
                    <a:pt x="2092" y="3256"/>
                    <a:pt x="2039" y="3336"/>
                    <a:pt x="1959" y="3402"/>
                  </a:cubicBezTo>
                  <a:cubicBezTo>
                    <a:pt x="1893" y="3455"/>
                    <a:pt x="1814" y="3495"/>
                    <a:pt x="1734" y="3521"/>
                  </a:cubicBezTo>
                  <a:cubicBezTo>
                    <a:pt x="1655" y="3548"/>
                    <a:pt x="1576" y="3548"/>
                    <a:pt x="1523" y="3548"/>
                  </a:cubicBezTo>
                  <a:cubicBezTo>
                    <a:pt x="1324" y="3548"/>
                    <a:pt x="1178" y="3495"/>
                    <a:pt x="1086" y="3376"/>
                  </a:cubicBezTo>
                  <a:cubicBezTo>
                    <a:pt x="993" y="3256"/>
                    <a:pt x="940" y="3071"/>
                    <a:pt x="940" y="2846"/>
                  </a:cubicBezTo>
                  <a:cubicBezTo>
                    <a:pt x="940" y="2793"/>
                    <a:pt x="953" y="2714"/>
                    <a:pt x="980" y="2608"/>
                  </a:cubicBezTo>
                  <a:cubicBezTo>
                    <a:pt x="1006" y="2515"/>
                    <a:pt x="1059" y="2423"/>
                    <a:pt x="1112" y="2317"/>
                  </a:cubicBezTo>
                  <a:cubicBezTo>
                    <a:pt x="1165" y="2224"/>
                    <a:pt x="1245" y="2132"/>
                    <a:pt x="1337" y="2065"/>
                  </a:cubicBezTo>
                  <a:cubicBezTo>
                    <a:pt x="1430" y="1999"/>
                    <a:pt x="1536" y="1959"/>
                    <a:pt x="1655" y="1959"/>
                  </a:cubicBezTo>
                  <a:close/>
                  <a:moveTo>
                    <a:pt x="398" y="1"/>
                  </a:moveTo>
                  <a:cubicBezTo>
                    <a:pt x="265" y="1"/>
                    <a:pt x="173" y="14"/>
                    <a:pt x="106" y="40"/>
                  </a:cubicBezTo>
                  <a:cubicBezTo>
                    <a:pt x="40" y="67"/>
                    <a:pt x="1" y="93"/>
                    <a:pt x="1" y="146"/>
                  </a:cubicBezTo>
                  <a:cubicBezTo>
                    <a:pt x="1" y="173"/>
                    <a:pt x="27" y="199"/>
                    <a:pt x="67" y="212"/>
                  </a:cubicBezTo>
                  <a:cubicBezTo>
                    <a:pt x="120" y="239"/>
                    <a:pt x="159" y="239"/>
                    <a:pt x="212" y="239"/>
                  </a:cubicBezTo>
                  <a:lnTo>
                    <a:pt x="398" y="239"/>
                  </a:lnTo>
                  <a:cubicBezTo>
                    <a:pt x="530" y="239"/>
                    <a:pt x="596" y="279"/>
                    <a:pt x="596" y="371"/>
                  </a:cubicBezTo>
                  <a:lnTo>
                    <a:pt x="596" y="557"/>
                  </a:lnTo>
                  <a:lnTo>
                    <a:pt x="596" y="821"/>
                  </a:lnTo>
                  <a:cubicBezTo>
                    <a:pt x="596" y="927"/>
                    <a:pt x="609" y="1033"/>
                    <a:pt x="609" y="1139"/>
                  </a:cubicBezTo>
                  <a:lnTo>
                    <a:pt x="609" y="1483"/>
                  </a:lnTo>
                  <a:cubicBezTo>
                    <a:pt x="609" y="1721"/>
                    <a:pt x="596" y="1920"/>
                    <a:pt x="596" y="2092"/>
                  </a:cubicBezTo>
                  <a:cubicBezTo>
                    <a:pt x="596" y="2264"/>
                    <a:pt x="596" y="2409"/>
                    <a:pt x="596" y="2542"/>
                  </a:cubicBezTo>
                  <a:cubicBezTo>
                    <a:pt x="596" y="2674"/>
                    <a:pt x="583" y="2780"/>
                    <a:pt x="583" y="2886"/>
                  </a:cubicBezTo>
                  <a:cubicBezTo>
                    <a:pt x="583" y="2979"/>
                    <a:pt x="583" y="3071"/>
                    <a:pt x="583" y="3151"/>
                  </a:cubicBezTo>
                  <a:lnTo>
                    <a:pt x="570" y="3402"/>
                  </a:lnTo>
                  <a:cubicBezTo>
                    <a:pt x="570" y="3495"/>
                    <a:pt x="556" y="3587"/>
                    <a:pt x="556" y="3680"/>
                  </a:cubicBezTo>
                  <a:cubicBezTo>
                    <a:pt x="556" y="3733"/>
                    <a:pt x="583" y="3786"/>
                    <a:pt x="609" y="3812"/>
                  </a:cubicBezTo>
                  <a:cubicBezTo>
                    <a:pt x="636" y="3839"/>
                    <a:pt x="676" y="3852"/>
                    <a:pt x="715" y="3852"/>
                  </a:cubicBezTo>
                  <a:cubicBezTo>
                    <a:pt x="755" y="3852"/>
                    <a:pt x="781" y="3839"/>
                    <a:pt x="808" y="3826"/>
                  </a:cubicBezTo>
                  <a:cubicBezTo>
                    <a:pt x="821" y="3826"/>
                    <a:pt x="848" y="3799"/>
                    <a:pt x="861" y="3773"/>
                  </a:cubicBezTo>
                  <a:cubicBezTo>
                    <a:pt x="861" y="3746"/>
                    <a:pt x="874" y="3706"/>
                    <a:pt x="874" y="3667"/>
                  </a:cubicBezTo>
                  <a:cubicBezTo>
                    <a:pt x="874" y="3614"/>
                    <a:pt x="887" y="3548"/>
                    <a:pt x="887" y="3481"/>
                  </a:cubicBezTo>
                  <a:cubicBezTo>
                    <a:pt x="914" y="3521"/>
                    <a:pt x="940" y="3561"/>
                    <a:pt x="980" y="3614"/>
                  </a:cubicBezTo>
                  <a:cubicBezTo>
                    <a:pt x="1020" y="3654"/>
                    <a:pt x="1059" y="3680"/>
                    <a:pt x="1112" y="3720"/>
                  </a:cubicBezTo>
                  <a:cubicBezTo>
                    <a:pt x="1152" y="3759"/>
                    <a:pt x="1218" y="3786"/>
                    <a:pt x="1284" y="3799"/>
                  </a:cubicBezTo>
                  <a:cubicBezTo>
                    <a:pt x="1351" y="3826"/>
                    <a:pt x="1430" y="3839"/>
                    <a:pt x="1523" y="3839"/>
                  </a:cubicBezTo>
                  <a:cubicBezTo>
                    <a:pt x="1628" y="3839"/>
                    <a:pt x="1748" y="3826"/>
                    <a:pt x="1867" y="3786"/>
                  </a:cubicBezTo>
                  <a:cubicBezTo>
                    <a:pt x="1986" y="3746"/>
                    <a:pt x="2105" y="3693"/>
                    <a:pt x="2198" y="3614"/>
                  </a:cubicBezTo>
                  <a:cubicBezTo>
                    <a:pt x="2303" y="3521"/>
                    <a:pt x="2383" y="3415"/>
                    <a:pt x="2449" y="3283"/>
                  </a:cubicBezTo>
                  <a:cubicBezTo>
                    <a:pt x="2515" y="3151"/>
                    <a:pt x="2555" y="2979"/>
                    <a:pt x="2555" y="2780"/>
                  </a:cubicBezTo>
                  <a:cubicBezTo>
                    <a:pt x="2555" y="2661"/>
                    <a:pt x="2542" y="2529"/>
                    <a:pt x="2502" y="2409"/>
                  </a:cubicBezTo>
                  <a:cubicBezTo>
                    <a:pt x="2476" y="2277"/>
                    <a:pt x="2436" y="2158"/>
                    <a:pt x="2370" y="2052"/>
                  </a:cubicBezTo>
                  <a:cubicBezTo>
                    <a:pt x="2317" y="1946"/>
                    <a:pt x="2224" y="1854"/>
                    <a:pt x="2118" y="1774"/>
                  </a:cubicBezTo>
                  <a:cubicBezTo>
                    <a:pt x="2012" y="1708"/>
                    <a:pt x="1893" y="1668"/>
                    <a:pt x="1734" y="1668"/>
                  </a:cubicBezTo>
                  <a:cubicBezTo>
                    <a:pt x="1562" y="1668"/>
                    <a:pt x="1403" y="1721"/>
                    <a:pt x="1271" y="1827"/>
                  </a:cubicBezTo>
                  <a:cubicBezTo>
                    <a:pt x="1126" y="1920"/>
                    <a:pt x="1020" y="2065"/>
                    <a:pt x="927" y="2251"/>
                  </a:cubicBezTo>
                  <a:lnTo>
                    <a:pt x="927" y="173"/>
                  </a:lnTo>
                  <a:cubicBezTo>
                    <a:pt x="927" y="93"/>
                    <a:pt x="914" y="40"/>
                    <a:pt x="887" y="27"/>
                  </a:cubicBezTo>
                  <a:cubicBezTo>
                    <a:pt x="861" y="14"/>
                    <a:pt x="834" y="1"/>
                    <a:pt x="808"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10"/>
            <p:cNvSpPr/>
            <p:nvPr/>
          </p:nvSpPr>
          <p:spPr>
            <a:xfrm>
              <a:off x="2506415" y="3201175"/>
              <a:ext cx="111977" cy="132427"/>
            </a:xfrm>
            <a:custGeom>
              <a:avLst/>
              <a:gdLst/>
              <a:ahLst/>
              <a:cxnLst/>
              <a:rect l="l" t="t" r="r" b="b"/>
              <a:pathLst>
                <a:path w="2026" h="2396" extrusionOk="0">
                  <a:moveTo>
                    <a:pt x="1761" y="0"/>
                  </a:moveTo>
                  <a:cubicBezTo>
                    <a:pt x="1708" y="0"/>
                    <a:pt x="1682" y="14"/>
                    <a:pt x="1655" y="40"/>
                  </a:cubicBezTo>
                  <a:cubicBezTo>
                    <a:pt x="1629" y="66"/>
                    <a:pt x="1629" y="93"/>
                    <a:pt x="1629" y="133"/>
                  </a:cubicBezTo>
                  <a:lnTo>
                    <a:pt x="1629" y="265"/>
                  </a:lnTo>
                  <a:cubicBezTo>
                    <a:pt x="1629" y="318"/>
                    <a:pt x="1629" y="358"/>
                    <a:pt x="1629" y="384"/>
                  </a:cubicBezTo>
                  <a:cubicBezTo>
                    <a:pt x="1563" y="291"/>
                    <a:pt x="1483" y="212"/>
                    <a:pt x="1391" y="186"/>
                  </a:cubicBezTo>
                  <a:cubicBezTo>
                    <a:pt x="1298" y="159"/>
                    <a:pt x="1192" y="133"/>
                    <a:pt x="1073" y="133"/>
                  </a:cubicBezTo>
                  <a:cubicBezTo>
                    <a:pt x="927" y="133"/>
                    <a:pt x="782" y="172"/>
                    <a:pt x="649" y="225"/>
                  </a:cubicBezTo>
                  <a:cubicBezTo>
                    <a:pt x="517" y="291"/>
                    <a:pt x="398" y="371"/>
                    <a:pt x="305" y="490"/>
                  </a:cubicBezTo>
                  <a:cubicBezTo>
                    <a:pt x="213" y="583"/>
                    <a:pt x="133" y="715"/>
                    <a:pt x="80" y="861"/>
                  </a:cubicBezTo>
                  <a:cubicBezTo>
                    <a:pt x="27" y="1006"/>
                    <a:pt x="1" y="1165"/>
                    <a:pt x="1" y="1324"/>
                  </a:cubicBezTo>
                  <a:cubicBezTo>
                    <a:pt x="1" y="1469"/>
                    <a:pt x="14" y="1615"/>
                    <a:pt x="67" y="1747"/>
                  </a:cubicBezTo>
                  <a:cubicBezTo>
                    <a:pt x="120" y="1880"/>
                    <a:pt x="186" y="1986"/>
                    <a:pt x="266" y="2091"/>
                  </a:cubicBezTo>
                  <a:cubicBezTo>
                    <a:pt x="358" y="2184"/>
                    <a:pt x="464" y="2264"/>
                    <a:pt x="596" y="2316"/>
                  </a:cubicBezTo>
                  <a:cubicBezTo>
                    <a:pt x="729" y="2369"/>
                    <a:pt x="874" y="2396"/>
                    <a:pt x="1033" y="2396"/>
                  </a:cubicBezTo>
                  <a:cubicBezTo>
                    <a:pt x="1443" y="2396"/>
                    <a:pt x="1761" y="2237"/>
                    <a:pt x="1973" y="1906"/>
                  </a:cubicBezTo>
                  <a:cubicBezTo>
                    <a:pt x="1999" y="1880"/>
                    <a:pt x="1999" y="1853"/>
                    <a:pt x="2013" y="1840"/>
                  </a:cubicBezTo>
                  <a:cubicBezTo>
                    <a:pt x="2026" y="1827"/>
                    <a:pt x="2026" y="1800"/>
                    <a:pt x="2026" y="1774"/>
                  </a:cubicBezTo>
                  <a:cubicBezTo>
                    <a:pt x="2026" y="1734"/>
                    <a:pt x="2013" y="1708"/>
                    <a:pt x="1973" y="1681"/>
                  </a:cubicBezTo>
                  <a:cubicBezTo>
                    <a:pt x="1946" y="1668"/>
                    <a:pt x="1920" y="1655"/>
                    <a:pt x="1880" y="1655"/>
                  </a:cubicBezTo>
                  <a:cubicBezTo>
                    <a:pt x="1867" y="1655"/>
                    <a:pt x="1841" y="1668"/>
                    <a:pt x="1814" y="1681"/>
                  </a:cubicBezTo>
                  <a:cubicBezTo>
                    <a:pt x="1788" y="1694"/>
                    <a:pt x="1761" y="1721"/>
                    <a:pt x="1735" y="1774"/>
                  </a:cubicBezTo>
                  <a:cubicBezTo>
                    <a:pt x="1668" y="1866"/>
                    <a:pt x="1589" y="1946"/>
                    <a:pt x="1470" y="2012"/>
                  </a:cubicBezTo>
                  <a:cubicBezTo>
                    <a:pt x="1351" y="2078"/>
                    <a:pt x="1192" y="2105"/>
                    <a:pt x="1020" y="2105"/>
                  </a:cubicBezTo>
                  <a:cubicBezTo>
                    <a:pt x="808" y="2105"/>
                    <a:pt x="636" y="2039"/>
                    <a:pt x="530" y="1893"/>
                  </a:cubicBezTo>
                  <a:cubicBezTo>
                    <a:pt x="411" y="1761"/>
                    <a:pt x="358" y="1562"/>
                    <a:pt x="358" y="1324"/>
                  </a:cubicBezTo>
                  <a:cubicBezTo>
                    <a:pt x="358" y="1191"/>
                    <a:pt x="371" y="1059"/>
                    <a:pt x="398" y="953"/>
                  </a:cubicBezTo>
                  <a:cubicBezTo>
                    <a:pt x="438" y="847"/>
                    <a:pt x="491" y="755"/>
                    <a:pt x="557" y="675"/>
                  </a:cubicBezTo>
                  <a:cubicBezTo>
                    <a:pt x="610" y="583"/>
                    <a:pt x="689" y="530"/>
                    <a:pt x="768" y="490"/>
                  </a:cubicBezTo>
                  <a:cubicBezTo>
                    <a:pt x="861" y="437"/>
                    <a:pt x="954" y="411"/>
                    <a:pt x="1060" y="411"/>
                  </a:cubicBezTo>
                  <a:cubicBezTo>
                    <a:pt x="1271" y="411"/>
                    <a:pt x="1417" y="464"/>
                    <a:pt x="1496" y="556"/>
                  </a:cubicBezTo>
                  <a:cubicBezTo>
                    <a:pt x="1576" y="649"/>
                    <a:pt x="1629" y="781"/>
                    <a:pt x="1629" y="940"/>
                  </a:cubicBezTo>
                  <a:cubicBezTo>
                    <a:pt x="1629" y="966"/>
                    <a:pt x="1642" y="993"/>
                    <a:pt x="1668" y="1006"/>
                  </a:cubicBezTo>
                  <a:cubicBezTo>
                    <a:pt x="1695" y="1033"/>
                    <a:pt x="1721" y="1033"/>
                    <a:pt x="1748" y="1033"/>
                  </a:cubicBezTo>
                  <a:cubicBezTo>
                    <a:pt x="1788" y="1033"/>
                    <a:pt x="1827" y="1019"/>
                    <a:pt x="1867" y="1006"/>
                  </a:cubicBezTo>
                  <a:cubicBezTo>
                    <a:pt x="1893" y="980"/>
                    <a:pt x="1920" y="953"/>
                    <a:pt x="1920" y="940"/>
                  </a:cubicBezTo>
                  <a:lnTo>
                    <a:pt x="1920" y="768"/>
                  </a:lnTo>
                  <a:lnTo>
                    <a:pt x="1920" y="543"/>
                  </a:lnTo>
                  <a:cubicBezTo>
                    <a:pt x="1920" y="477"/>
                    <a:pt x="1920" y="397"/>
                    <a:pt x="1920" y="331"/>
                  </a:cubicBezTo>
                  <a:lnTo>
                    <a:pt x="1920" y="159"/>
                  </a:lnTo>
                  <a:cubicBezTo>
                    <a:pt x="1920" y="106"/>
                    <a:pt x="1907" y="66"/>
                    <a:pt x="1880" y="40"/>
                  </a:cubicBezTo>
                  <a:cubicBezTo>
                    <a:pt x="1854" y="14"/>
                    <a:pt x="1814" y="0"/>
                    <a:pt x="1761"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94" name="Google Shape;194;p10"/>
          <p:cNvSpPr txBox="1">
            <a:spLocks noGrp="1"/>
          </p:cNvSpPr>
          <p:nvPr>
            <p:ph type="title"/>
          </p:nvPr>
        </p:nvSpPr>
        <p:spPr>
          <a:xfrm>
            <a:off x="4707375" y="1498625"/>
            <a:ext cx="3711300" cy="75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sz="4300">
                <a:solidFill>
                  <a:schemeClr val="lt2"/>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7485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FFEC9D"/>
              </a:buClr>
              <a:buSzPts val="2800"/>
              <a:buFont typeface="Arial"/>
              <a:buNone/>
              <a:defRPr sz="2800" b="1" i="0" u="none" strike="noStrike" cap="none">
                <a:solidFill>
                  <a:srgbClr val="FFEC9D"/>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1pPr>
            <a:lvl2pPr marL="914400" marR="0" lvl="1"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2pPr>
            <a:lvl3pPr marL="1371600" marR="0" lvl="2"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3pPr>
            <a:lvl4pPr marL="1828800" marR="0" lvl="3"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4pPr>
            <a:lvl5pPr marL="2286000" marR="0" lvl="4"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5pPr>
            <a:lvl6pPr marL="2743200" marR="0" lvl="5"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6pPr>
            <a:lvl7pPr marL="3200400" marR="0" lvl="6"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7pPr>
            <a:lvl8pPr marL="3657600" marR="0" lvl="7" indent="-317500" algn="l" rtl="0">
              <a:lnSpc>
                <a:spcPct val="115000"/>
              </a:lnSpc>
              <a:spcBef>
                <a:spcPts val="1600"/>
              </a:spcBef>
              <a:spcAft>
                <a:spcPts val="0"/>
              </a:spcAft>
              <a:buClr>
                <a:schemeClr val="lt1"/>
              </a:buClr>
              <a:buSzPts val="1400"/>
              <a:buFont typeface="Arial"/>
              <a:buChar char="○"/>
              <a:defRPr sz="1400" b="0" i="0" u="none" strike="noStrike" cap="none">
                <a:solidFill>
                  <a:schemeClr val="lt1"/>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1"/>
              </a:buClr>
              <a:buSzPts val="1400"/>
              <a:buFont typeface="Arial"/>
              <a:buChar char="■"/>
              <a:defRPr sz="1400" b="0" i="0" u="none" strike="noStrike" cap="none">
                <a:solidFill>
                  <a:schemeClr val="lt1"/>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290"/>
        <p:cNvGrpSpPr/>
        <p:nvPr/>
      </p:nvGrpSpPr>
      <p:grpSpPr>
        <a:xfrm>
          <a:off x="0" y="0"/>
          <a:ext cx="0" cy="0"/>
          <a:chOff x="0" y="0"/>
          <a:chExt cx="0" cy="0"/>
        </a:xfrm>
      </p:grpSpPr>
      <p:sp>
        <p:nvSpPr>
          <p:cNvPr id="291" name="Google Shape;291;p16"/>
          <p:cNvSpPr/>
          <p:nvPr/>
        </p:nvSpPr>
        <p:spPr>
          <a:xfrm>
            <a:off x="1295110" y="3515306"/>
            <a:ext cx="96051" cy="96051"/>
          </a:xfrm>
          <a:custGeom>
            <a:avLst/>
            <a:gdLst/>
            <a:ahLst/>
            <a:cxnLst/>
            <a:rect l="l" t="t" r="r" b="b"/>
            <a:pathLst>
              <a:path w="1973" h="1973" extrusionOk="0">
                <a:moveTo>
                  <a:pt x="980" y="0"/>
                </a:moveTo>
                <a:cubicBezTo>
                  <a:pt x="927" y="0"/>
                  <a:pt x="874" y="14"/>
                  <a:pt x="834" y="53"/>
                </a:cubicBezTo>
                <a:cubicBezTo>
                  <a:pt x="807" y="93"/>
                  <a:pt x="781" y="133"/>
                  <a:pt x="781" y="186"/>
                </a:cubicBezTo>
                <a:cubicBezTo>
                  <a:pt x="781" y="252"/>
                  <a:pt x="781" y="331"/>
                  <a:pt x="794" y="450"/>
                </a:cubicBezTo>
                <a:cubicBezTo>
                  <a:pt x="794" y="543"/>
                  <a:pt x="807" y="662"/>
                  <a:pt x="807" y="808"/>
                </a:cubicBezTo>
                <a:lnTo>
                  <a:pt x="159" y="808"/>
                </a:lnTo>
                <a:cubicBezTo>
                  <a:pt x="132" y="808"/>
                  <a:pt x="93" y="821"/>
                  <a:pt x="53" y="848"/>
                </a:cubicBezTo>
                <a:cubicBezTo>
                  <a:pt x="13" y="887"/>
                  <a:pt x="0" y="927"/>
                  <a:pt x="0" y="1006"/>
                </a:cubicBezTo>
                <a:cubicBezTo>
                  <a:pt x="0" y="1073"/>
                  <a:pt x="13" y="1125"/>
                  <a:pt x="53" y="1152"/>
                </a:cubicBezTo>
                <a:cubicBezTo>
                  <a:pt x="93" y="1178"/>
                  <a:pt x="132" y="1192"/>
                  <a:pt x="159" y="1192"/>
                </a:cubicBezTo>
                <a:lnTo>
                  <a:pt x="424" y="1192"/>
                </a:lnTo>
                <a:cubicBezTo>
                  <a:pt x="530" y="1192"/>
                  <a:pt x="662" y="1178"/>
                  <a:pt x="794" y="1178"/>
                </a:cubicBezTo>
                <a:cubicBezTo>
                  <a:pt x="781" y="1284"/>
                  <a:pt x="781" y="1403"/>
                  <a:pt x="781" y="1536"/>
                </a:cubicBezTo>
                <a:cubicBezTo>
                  <a:pt x="768" y="1655"/>
                  <a:pt x="768" y="1748"/>
                  <a:pt x="768" y="1814"/>
                </a:cubicBezTo>
                <a:cubicBezTo>
                  <a:pt x="768" y="1853"/>
                  <a:pt x="794" y="1880"/>
                  <a:pt x="821" y="1920"/>
                </a:cubicBezTo>
                <a:cubicBezTo>
                  <a:pt x="860" y="1959"/>
                  <a:pt x="900" y="1973"/>
                  <a:pt x="980" y="1973"/>
                </a:cubicBezTo>
                <a:cubicBezTo>
                  <a:pt x="1046" y="1973"/>
                  <a:pt x="1099" y="1959"/>
                  <a:pt x="1138" y="1920"/>
                </a:cubicBezTo>
                <a:cubicBezTo>
                  <a:pt x="1178" y="1880"/>
                  <a:pt x="1191" y="1840"/>
                  <a:pt x="1191" y="1814"/>
                </a:cubicBezTo>
                <a:lnTo>
                  <a:pt x="1191" y="1178"/>
                </a:lnTo>
                <a:lnTo>
                  <a:pt x="1800" y="1178"/>
                </a:lnTo>
                <a:cubicBezTo>
                  <a:pt x="1840" y="1178"/>
                  <a:pt x="1880" y="1165"/>
                  <a:pt x="1919" y="1125"/>
                </a:cubicBezTo>
                <a:cubicBezTo>
                  <a:pt x="1959" y="1099"/>
                  <a:pt x="1972" y="1033"/>
                  <a:pt x="1972" y="967"/>
                </a:cubicBezTo>
                <a:cubicBezTo>
                  <a:pt x="1972" y="900"/>
                  <a:pt x="1959" y="848"/>
                  <a:pt x="1932" y="821"/>
                </a:cubicBezTo>
                <a:cubicBezTo>
                  <a:pt x="1906" y="781"/>
                  <a:pt x="1880" y="768"/>
                  <a:pt x="1840" y="768"/>
                </a:cubicBezTo>
                <a:cubicBezTo>
                  <a:pt x="1760" y="768"/>
                  <a:pt x="1668" y="781"/>
                  <a:pt x="1562" y="795"/>
                </a:cubicBezTo>
                <a:cubicBezTo>
                  <a:pt x="1443" y="795"/>
                  <a:pt x="1324" y="808"/>
                  <a:pt x="1191" y="808"/>
                </a:cubicBezTo>
                <a:lnTo>
                  <a:pt x="1191" y="450"/>
                </a:lnTo>
                <a:cubicBezTo>
                  <a:pt x="1191" y="345"/>
                  <a:pt x="1191" y="252"/>
                  <a:pt x="1191" y="186"/>
                </a:cubicBezTo>
                <a:cubicBezTo>
                  <a:pt x="1191" y="133"/>
                  <a:pt x="1178" y="93"/>
                  <a:pt x="1138" y="53"/>
                </a:cubicBezTo>
                <a:cubicBezTo>
                  <a:pt x="1099" y="14"/>
                  <a:pt x="1046" y="0"/>
                  <a:pt x="980"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2" name="Google Shape;292;p16"/>
          <p:cNvSpPr/>
          <p:nvPr/>
        </p:nvSpPr>
        <p:spPr>
          <a:xfrm>
            <a:off x="2455953" y="1284249"/>
            <a:ext cx="46150" cy="55"/>
          </a:xfrm>
          <a:custGeom>
            <a:avLst/>
            <a:gdLst/>
            <a:ahLst/>
            <a:cxnLst/>
            <a:rect l="l" t="t" r="r" b="b"/>
            <a:pathLst>
              <a:path w="835" h="1" extrusionOk="0">
                <a:moveTo>
                  <a:pt x="1" y="0"/>
                </a:moveTo>
                <a:lnTo>
                  <a:pt x="834" y="0"/>
                </a:lnTo>
                <a:lnTo>
                  <a:pt x="834" y="0"/>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3" name="Google Shape;293;p16"/>
          <p:cNvSpPr/>
          <p:nvPr/>
        </p:nvSpPr>
        <p:spPr>
          <a:xfrm>
            <a:off x="2502049" y="1284249"/>
            <a:ext cx="15420" cy="55"/>
          </a:xfrm>
          <a:custGeom>
            <a:avLst/>
            <a:gdLst/>
            <a:ahLst/>
            <a:cxnLst/>
            <a:rect l="l" t="t" r="r" b="b"/>
            <a:pathLst>
              <a:path w="279" h="1" extrusionOk="0">
                <a:moveTo>
                  <a:pt x="0" y="0"/>
                </a:moveTo>
                <a:lnTo>
                  <a:pt x="278" y="0"/>
                </a:lnTo>
                <a:lnTo>
                  <a:pt x="278" y="0"/>
                </a:lnTo>
                <a:close/>
              </a:path>
            </a:pathLst>
          </a:custGeom>
          <a:solidFill>
            <a:srgbClr val="FFD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4" name="Google Shape;294;p16"/>
          <p:cNvSpPr/>
          <p:nvPr/>
        </p:nvSpPr>
        <p:spPr>
          <a:xfrm>
            <a:off x="2139201" y="1284249"/>
            <a:ext cx="57868" cy="55"/>
          </a:xfrm>
          <a:custGeom>
            <a:avLst/>
            <a:gdLst/>
            <a:ahLst/>
            <a:cxnLst/>
            <a:rect l="l" t="t" r="r" b="b"/>
            <a:pathLst>
              <a:path w="1047" h="1" extrusionOk="0">
                <a:moveTo>
                  <a:pt x="1" y="0"/>
                </a:moveTo>
                <a:lnTo>
                  <a:pt x="1046" y="0"/>
                </a:lnTo>
                <a:lnTo>
                  <a:pt x="1046" y="0"/>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5" name="Google Shape;295;p16"/>
          <p:cNvSpPr/>
          <p:nvPr/>
        </p:nvSpPr>
        <p:spPr>
          <a:xfrm>
            <a:off x="2382831" y="1982088"/>
            <a:ext cx="2929" cy="11773"/>
          </a:xfrm>
          <a:custGeom>
            <a:avLst/>
            <a:gdLst/>
            <a:ahLst/>
            <a:cxnLst/>
            <a:rect l="l" t="t" r="r" b="b"/>
            <a:pathLst>
              <a:path w="53" h="213" extrusionOk="0">
                <a:moveTo>
                  <a:pt x="53" y="1"/>
                </a:moveTo>
                <a:cubicBezTo>
                  <a:pt x="53" y="1"/>
                  <a:pt x="0" y="54"/>
                  <a:pt x="0" y="107"/>
                </a:cubicBezTo>
                <a:cubicBezTo>
                  <a:pt x="0" y="160"/>
                  <a:pt x="53" y="213"/>
                  <a:pt x="53" y="213"/>
                </a:cubicBezTo>
                <a:lnTo>
                  <a:pt x="53" y="160"/>
                </a:lnTo>
                <a:lnTo>
                  <a:pt x="53"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6" name="Google Shape;296;p16"/>
          <p:cNvSpPr txBox="1">
            <a:spLocks noGrp="1"/>
          </p:cNvSpPr>
          <p:nvPr>
            <p:ph type="ctrTitle"/>
          </p:nvPr>
        </p:nvSpPr>
        <p:spPr>
          <a:xfrm>
            <a:off x="2194412" y="-1111126"/>
            <a:ext cx="4835024" cy="3727627"/>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US" sz="3200">
                <a:solidFill>
                  <a:schemeClr val="lt2"/>
                </a:solidFill>
              </a:rPr>
              <a:t>Pengembangan Silabus dan Rencana Pelaksanaan Pembelajaran (RPP) Matematika Pada KMB </a:t>
            </a:r>
            <a:endParaRPr sz="3200">
              <a:solidFill>
                <a:schemeClr val="lt2"/>
              </a:solidFill>
            </a:endParaRPr>
          </a:p>
        </p:txBody>
      </p:sp>
      <p:sp>
        <p:nvSpPr>
          <p:cNvPr id="297" name="Google Shape;297;p16"/>
          <p:cNvSpPr txBox="1">
            <a:spLocks noGrp="1"/>
          </p:cNvSpPr>
          <p:nvPr>
            <p:ph type="subTitle" idx="1"/>
          </p:nvPr>
        </p:nvSpPr>
        <p:spPr>
          <a:xfrm>
            <a:off x="2966921" y="2733561"/>
            <a:ext cx="3124200" cy="1609564"/>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sz="1600"/>
              <a:t>Kelompok 6 :</a:t>
            </a:r>
            <a:endParaRPr/>
          </a:p>
          <a:p>
            <a:pPr marL="0" lvl="0" indent="0" algn="ctr" rtl="0">
              <a:lnSpc>
                <a:spcPct val="100000"/>
              </a:lnSpc>
              <a:spcBef>
                <a:spcPts val="0"/>
              </a:spcBef>
              <a:spcAft>
                <a:spcPts val="0"/>
              </a:spcAft>
              <a:buSzPts val="2800"/>
              <a:buNone/>
            </a:pPr>
            <a:r>
              <a:rPr lang="en-US" sz="1600"/>
              <a:t>Erika Nurjanah (19510021)</a:t>
            </a:r>
            <a:endParaRPr/>
          </a:p>
          <a:p>
            <a:pPr marL="0" lvl="0" indent="0" algn="ctr" rtl="0">
              <a:lnSpc>
                <a:spcPct val="100000"/>
              </a:lnSpc>
              <a:spcBef>
                <a:spcPts val="0"/>
              </a:spcBef>
              <a:spcAft>
                <a:spcPts val="0"/>
              </a:spcAft>
              <a:buSzPts val="2800"/>
              <a:buNone/>
            </a:pPr>
            <a:r>
              <a:rPr lang="en-US" sz="1600"/>
              <a:t>Cantika (19510030)</a:t>
            </a:r>
            <a:endParaRPr sz="1600"/>
          </a:p>
          <a:p>
            <a:pPr marL="0" lvl="0" indent="0" algn="ctr" rtl="0">
              <a:lnSpc>
                <a:spcPct val="100000"/>
              </a:lnSpc>
              <a:spcBef>
                <a:spcPts val="0"/>
              </a:spcBef>
              <a:spcAft>
                <a:spcPts val="0"/>
              </a:spcAft>
              <a:buSzPts val="2800"/>
              <a:buNone/>
            </a:pPr>
            <a:r>
              <a:rPr lang="en-US" sz="1600"/>
              <a:t>Phani Yuliyani (19510042)</a:t>
            </a:r>
            <a:endParaRPr/>
          </a:p>
          <a:p>
            <a:pPr marL="0" lvl="0" indent="0" algn="ctr" rtl="0">
              <a:lnSpc>
                <a:spcPct val="100000"/>
              </a:lnSpc>
              <a:spcBef>
                <a:spcPts val="0"/>
              </a:spcBef>
              <a:spcAft>
                <a:spcPts val="0"/>
              </a:spcAft>
              <a:buSzPts val="2800"/>
              <a:buNone/>
            </a:pPr>
            <a:r>
              <a:rPr lang="en-US" sz="1600"/>
              <a:t>Anis Aulia H. (19510044)</a:t>
            </a:r>
            <a:endParaRPr sz="1600"/>
          </a:p>
        </p:txBody>
      </p:sp>
      <p:sp>
        <p:nvSpPr>
          <p:cNvPr id="298" name="Google Shape;298;p16"/>
          <p:cNvSpPr/>
          <p:nvPr/>
        </p:nvSpPr>
        <p:spPr>
          <a:xfrm>
            <a:off x="6428668" y="3109374"/>
            <a:ext cx="55" cy="3703"/>
          </a:xfrm>
          <a:custGeom>
            <a:avLst/>
            <a:gdLst/>
            <a:ahLst/>
            <a:cxnLst/>
            <a:rect l="l" t="t" r="r" b="b"/>
            <a:pathLst>
              <a:path w="1" h="67" extrusionOk="0">
                <a:moveTo>
                  <a:pt x="1" y="66"/>
                </a:moveTo>
                <a:lnTo>
                  <a:pt x="1" y="66"/>
                </a:lnTo>
                <a:lnTo>
                  <a:pt x="1" y="0"/>
                </a:lnTo>
                <a:lnTo>
                  <a:pt x="1" y="0"/>
                </a:lnTo>
                <a:close/>
              </a:path>
            </a:pathLst>
          </a:custGeom>
          <a:solidFill>
            <a:srgbClr val="FFD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9" name="Google Shape;299;p16"/>
          <p:cNvSpPr/>
          <p:nvPr/>
        </p:nvSpPr>
        <p:spPr>
          <a:xfrm>
            <a:off x="3944447" y="5047859"/>
            <a:ext cx="210026" cy="3703"/>
          </a:xfrm>
          <a:custGeom>
            <a:avLst/>
            <a:gdLst/>
            <a:ahLst/>
            <a:cxnLst/>
            <a:rect l="l" t="t" r="r" b="b"/>
            <a:pathLst>
              <a:path w="3800" h="67" extrusionOk="0">
                <a:moveTo>
                  <a:pt x="1" y="1"/>
                </a:moveTo>
                <a:lnTo>
                  <a:pt x="1" y="67"/>
                </a:lnTo>
                <a:lnTo>
                  <a:pt x="3799" y="67"/>
                </a:lnTo>
                <a:lnTo>
                  <a:pt x="3799" y="1"/>
                </a:lnTo>
                <a:close/>
              </a:path>
            </a:pathLst>
          </a:custGeom>
          <a:solidFill>
            <a:srgbClr val="CDAC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00" name="Google Shape;300;p16"/>
          <p:cNvGrpSpPr/>
          <p:nvPr/>
        </p:nvGrpSpPr>
        <p:grpSpPr>
          <a:xfrm>
            <a:off x="5574646" y="3076797"/>
            <a:ext cx="2301387" cy="1593766"/>
            <a:chOff x="4799733" y="3457797"/>
            <a:chExt cx="2301387" cy="1593766"/>
          </a:xfrm>
        </p:grpSpPr>
        <p:sp>
          <p:nvSpPr>
            <p:cNvPr id="301" name="Google Shape;301;p16"/>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2" name="Google Shape;302;p16"/>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3" name="Google Shape;303;p16"/>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4" name="Google Shape;304;p16"/>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5" name="Google Shape;305;p16"/>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6" name="Google Shape;306;p16"/>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7" name="Google Shape;307;p16"/>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8" name="Google Shape;308;p16"/>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9" name="Google Shape;309;p16"/>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0" name="Google Shape;310;p16"/>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1" name="Google Shape;311;p16"/>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2" name="Google Shape;312;p16"/>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3" name="Google Shape;313;p16"/>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4" name="Google Shape;314;p16"/>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5" name="Google Shape;315;p16"/>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p16"/>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7" name="Google Shape;317;p16"/>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8" name="Google Shape;318;p16"/>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16"/>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0" name="Google Shape;320;p16"/>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1" name="Google Shape;321;p16"/>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2" name="Google Shape;322;p16"/>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3" name="Google Shape;323;p16"/>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4" name="Google Shape;324;p16"/>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5" name="Google Shape;325;p16"/>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6" name="Google Shape;326;p16"/>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7" name="Google Shape;327;p16"/>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8" name="Google Shape;328;p16"/>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16"/>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0" name="Google Shape;330;p16"/>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16"/>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2" name="Google Shape;332;p16"/>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3" name="Google Shape;333;p16"/>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16"/>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5" name="Google Shape;335;p16"/>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6" name="Google Shape;336;p16"/>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7" name="Google Shape;337;p16"/>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8" name="Google Shape;338;p16"/>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9" name="Google Shape;339;p16"/>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16"/>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1" name="Google Shape;341;p16"/>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2" name="Google Shape;342;p16"/>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3" name="Google Shape;343;p16"/>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4" name="Google Shape;344;p16"/>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5" name="Google Shape;345;p16"/>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6" name="Google Shape;346;p16"/>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7" name="Google Shape;347;p16"/>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8" name="Google Shape;348;p16"/>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9" name="Google Shape;349;p16"/>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0" name="Google Shape;350;p16"/>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1" name="Google Shape;351;p16"/>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2" name="Google Shape;352;p16"/>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3" name="Google Shape;353;p16"/>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4" name="Google Shape;354;p16"/>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5" name="Google Shape;355;p16"/>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Google Shape;356;p16"/>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57" name="Google Shape;357;p16"/>
          <p:cNvGrpSpPr/>
          <p:nvPr/>
        </p:nvGrpSpPr>
        <p:grpSpPr>
          <a:xfrm>
            <a:off x="1267546" y="2652268"/>
            <a:ext cx="2204156" cy="3249433"/>
            <a:chOff x="1330834" y="3033268"/>
            <a:chExt cx="2204156" cy="3249433"/>
          </a:xfrm>
        </p:grpSpPr>
        <p:grpSp>
          <p:nvGrpSpPr>
            <p:cNvPr id="358" name="Google Shape;358;p16"/>
            <p:cNvGrpSpPr/>
            <p:nvPr/>
          </p:nvGrpSpPr>
          <p:grpSpPr>
            <a:xfrm>
              <a:off x="1330834" y="3793115"/>
              <a:ext cx="868989" cy="1258447"/>
              <a:chOff x="3235834" y="3793115"/>
              <a:chExt cx="868989" cy="1258447"/>
            </a:xfrm>
          </p:grpSpPr>
          <p:sp>
            <p:nvSpPr>
              <p:cNvPr id="359" name="Google Shape;359;p16"/>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60" name="Google Shape;360;p16"/>
              <p:cNvGrpSpPr/>
              <p:nvPr/>
            </p:nvGrpSpPr>
            <p:grpSpPr>
              <a:xfrm>
                <a:off x="3235834" y="3793115"/>
                <a:ext cx="865418" cy="1258447"/>
                <a:chOff x="3235834" y="3793115"/>
                <a:chExt cx="865418" cy="1258447"/>
              </a:xfrm>
            </p:grpSpPr>
            <p:sp>
              <p:nvSpPr>
                <p:cNvPr id="361" name="Google Shape;361;p16"/>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2" name="Google Shape;362;p16"/>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3" name="Google Shape;363;p16"/>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16"/>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16"/>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6" name="Google Shape;366;p16"/>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7" name="Google Shape;367;p16"/>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8" name="Google Shape;368;p16"/>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9" name="Google Shape;369;p16"/>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0" name="Google Shape;370;p16"/>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16"/>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2" name="Google Shape;372;p16"/>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3" name="Google Shape;373;p16"/>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4" name="Google Shape;374;p16"/>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5" name="Google Shape;375;p16"/>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6" name="Google Shape;376;p16"/>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7" name="Google Shape;377;p16"/>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8" name="Google Shape;378;p16"/>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9" name="Google Shape;379;p16"/>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0" name="Google Shape;380;p16"/>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1" name="Google Shape;381;p16"/>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2" name="Google Shape;382;p16"/>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3" name="Google Shape;383;p16"/>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4" name="Google Shape;384;p16"/>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385" name="Google Shape;385;p16"/>
            <p:cNvSpPr/>
            <p:nvPr/>
          </p:nvSpPr>
          <p:spPr>
            <a:xfrm>
              <a:off x="2147989" y="3033268"/>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6" name="Google Shape;386;p16"/>
            <p:cNvSpPr/>
            <p:nvPr/>
          </p:nvSpPr>
          <p:spPr>
            <a:xfrm>
              <a:off x="2385761" y="3033268"/>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7" name="Google Shape;387;p16"/>
            <p:cNvSpPr/>
            <p:nvPr/>
          </p:nvSpPr>
          <p:spPr>
            <a:xfrm>
              <a:off x="2243109" y="3094728"/>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8" name="Google Shape;388;p16"/>
            <p:cNvSpPr/>
            <p:nvPr/>
          </p:nvSpPr>
          <p:spPr>
            <a:xfrm>
              <a:off x="2303795" y="3170835"/>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9" name="Google Shape;389;p16"/>
            <p:cNvSpPr/>
            <p:nvPr/>
          </p:nvSpPr>
          <p:spPr>
            <a:xfrm>
              <a:off x="2303795" y="3273969"/>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16"/>
            <p:cNvSpPr/>
            <p:nvPr/>
          </p:nvSpPr>
          <p:spPr>
            <a:xfrm>
              <a:off x="2303795" y="3380750"/>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16"/>
            <p:cNvSpPr/>
            <p:nvPr/>
          </p:nvSpPr>
          <p:spPr>
            <a:xfrm>
              <a:off x="2303795" y="3545344"/>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2" name="Google Shape;392;p16"/>
            <p:cNvSpPr/>
            <p:nvPr/>
          </p:nvSpPr>
          <p:spPr>
            <a:xfrm>
              <a:off x="2303795" y="3652126"/>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3" name="Google Shape;393;p16"/>
            <p:cNvSpPr/>
            <p:nvPr/>
          </p:nvSpPr>
          <p:spPr>
            <a:xfrm>
              <a:off x="2303795" y="3758963"/>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4" name="Google Shape;394;p16"/>
            <p:cNvSpPr/>
            <p:nvPr/>
          </p:nvSpPr>
          <p:spPr>
            <a:xfrm>
              <a:off x="2303795" y="3920628"/>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5" name="Google Shape;395;p16"/>
            <p:cNvSpPr/>
            <p:nvPr/>
          </p:nvSpPr>
          <p:spPr>
            <a:xfrm>
              <a:off x="2303795" y="4023761"/>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p16"/>
            <p:cNvSpPr/>
            <p:nvPr/>
          </p:nvSpPr>
          <p:spPr>
            <a:xfrm>
              <a:off x="2303795" y="4130543"/>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7" name="Google Shape;397;p16"/>
            <p:cNvSpPr/>
            <p:nvPr/>
          </p:nvSpPr>
          <p:spPr>
            <a:xfrm>
              <a:off x="2303795" y="4292208"/>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8" name="Google Shape;398;p16"/>
            <p:cNvSpPr/>
            <p:nvPr/>
          </p:nvSpPr>
          <p:spPr>
            <a:xfrm>
              <a:off x="2303795" y="4398989"/>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9" name="Google Shape;399;p16"/>
            <p:cNvSpPr/>
            <p:nvPr/>
          </p:nvSpPr>
          <p:spPr>
            <a:xfrm>
              <a:off x="2303795" y="4505826"/>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0" name="Google Shape;400;p16"/>
            <p:cNvSpPr/>
            <p:nvPr/>
          </p:nvSpPr>
          <p:spPr>
            <a:xfrm>
              <a:off x="2303795" y="4667491"/>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1" name="Google Shape;401;p16"/>
            <p:cNvSpPr/>
            <p:nvPr/>
          </p:nvSpPr>
          <p:spPr>
            <a:xfrm>
              <a:off x="2303795" y="4773554"/>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16"/>
            <p:cNvSpPr/>
            <p:nvPr/>
          </p:nvSpPr>
          <p:spPr>
            <a:xfrm>
              <a:off x="2303795" y="4877406"/>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3" name="Google Shape;403;p16"/>
            <p:cNvSpPr/>
            <p:nvPr/>
          </p:nvSpPr>
          <p:spPr>
            <a:xfrm>
              <a:off x="2243109" y="3466363"/>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4" name="Google Shape;404;p16"/>
            <p:cNvSpPr/>
            <p:nvPr/>
          </p:nvSpPr>
          <p:spPr>
            <a:xfrm>
              <a:off x="2243109" y="3840873"/>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p16"/>
            <p:cNvSpPr/>
            <p:nvPr/>
          </p:nvSpPr>
          <p:spPr>
            <a:xfrm>
              <a:off x="2243109" y="4213227"/>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6" name="Google Shape;406;p16"/>
            <p:cNvSpPr/>
            <p:nvPr/>
          </p:nvSpPr>
          <p:spPr>
            <a:xfrm>
              <a:off x="2243109" y="4587736"/>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7" name="Google Shape;407;p16"/>
            <p:cNvSpPr/>
            <p:nvPr/>
          </p:nvSpPr>
          <p:spPr>
            <a:xfrm>
              <a:off x="2330877" y="3728233"/>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8" name="Google Shape;408;p16"/>
            <p:cNvSpPr/>
            <p:nvPr/>
          </p:nvSpPr>
          <p:spPr>
            <a:xfrm>
              <a:off x="2340384" y="4042056"/>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9" name="Google Shape;409;p16"/>
            <p:cNvSpPr/>
            <p:nvPr/>
          </p:nvSpPr>
          <p:spPr>
            <a:xfrm>
              <a:off x="2455953" y="3840431"/>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0" name="Google Shape;410;p16"/>
            <p:cNvSpPr/>
            <p:nvPr/>
          </p:nvSpPr>
          <p:spPr>
            <a:xfrm>
              <a:off x="2257700" y="3341232"/>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1" name="Google Shape;411;p16"/>
            <p:cNvSpPr/>
            <p:nvPr/>
          </p:nvSpPr>
          <p:spPr>
            <a:xfrm>
              <a:off x="2300866" y="3488914"/>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2" name="Google Shape;412;p16"/>
            <p:cNvSpPr/>
            <p:nvPr/>
          </p:nvSpPr>
          <p:spPr>
            <a:xfrm>
              <a:off x="2319160" y="3684625"/>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3" name="Google Shape;413;p16"/>
            <p:cNvSpPr/>
            <p:nvPr/>
          </p:nvSpPr>
          <p:spPr>
            <a:xfrm rot="41933">
              <a:off x="2322676" y="3739527"/>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4" name="Google Shape;414;p16"/>
            <p:cNvSpPr/>
            <p:nvPr/>
          </p:nvSpPr>
          <p:spPr>
            <a:xfrm>
              <a:off x="2456672" y="4432649"/>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5" name="Google Shape;415;p16"/>
            <p:cNvSpPr/>
            <p:nvPr/>
          </p:nvSpPr>
          <p:spPr>
            <a:xfrm>
              <a:off x="2462531" y="3783060"/>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6" name="Google Shape;416;p16"/>
            <p:cNvSpPr/>
            <p:nvPr/>
          </p:nvSpPr>
          <p:spPr>
            <a:xfrm>
              <a:off x="2575171" y="3798426"/>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7" name="Google Shape;417;p16"/>
            <p:cNvSpPr/>
            <p:nvPr/>
          </p:nvSpPr>
          <p:spPr>
            <a:xfrm>
              <a:off x="2578542" y="3612663"/>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8" name="Google Shape;418;p16"/>
            <p:cNvSpPr/>
            <p:nvPr/>
          </p:nvSpPr>
          <p:spPr>
            <a:xfrm>
              <a:off x="2675431" y="3611472"/>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9" name="Google Shape;419;p16"/>
            <p:cNvSpPr/>
            <p:nvPr/>
          </p:nvSpPr>
          <p:spPr>
            <a:xfrm>
              <a:off x="2071937" y="4088096"/>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0" name="Google Shape;420;p16"/>
            <p:cNvSpPr/>
            <p:nvPr/>
          </p:nvSpPr>
          <p:spPr>
            <a:xfrm>
              <a:off x="2108462" y="4246876"/>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1" name="Google Shape;421;p16"/>
            <p:cNvSpPr/>
            <p:nvPr/>
          </p:nvSpPr>
          <p:spPr>
            <a:xfrm>
              <a:off x="2166283" y="4298066"/>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2" name="Google Shape;422;p16"/>
            <p:cNvSpPr/>
            <p:nvPr/>
          </p:nvSpPr>
          <p:spPr>
            <a:xfrm>
              <a:off x="3108471" y="4362456"/>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3" name="Google Shape;423;p16"/>
            <p:cNvSpPr/>
            <p:nvPr/>
          </p:nvSpPr>
          <p:spPr>
            <a:xfrm>
              <a:off x="2627125" y="4246886"/>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4" name="Google Shape;424;p16"/>
            <p:cNvSpPr/>
            <p:nvPr/>
          </p:nvSpPr>
          <p:spPr>
            <a:xfrm>
              <a:off x="2660066" y="4246886"/>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25" name="Google Shape;425;p16"/>
            <p:cNvGrpSpPr/>
            <p:nvPr/>
          </p:nvGrpSpPr>
          <p:grpSpPr>
            <a:xfrm>
              <a:off x="2774143" y="4536556"/>
              <a:ext cx="320455" cy="156580"/>
              <a:chOff x="2774143" y="4536556"/>
              <a:chExt cx="320455" cy="156580"/>
            </a:xfrm>
          </p:grpSpPr>
          <p:sp>
            <p:nvSpPr>
              <p:cNvPr id="426" name="Google Shape;426;p16"/>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7" name="Google Shape;427;p16"/>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8" name="Google Shape;428;p16"/>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29" name="Google Shape;429;p16"/>
            <p:cNvSpPr/>
            <p:nvPr/>
          </p:nvSpPr>
          <p:spPr>
            <a:xfrm>
              <a:off x="2760989" y="5002538"/>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0" name="Google Shape;430;p16"/>
            <p:cNvSpPr/>
            <p:nvPr/>
          </p:nvSpPr>
          <p:spPr>
            <a:xfrm>
              <a:off x="2239406" y="5831311"/>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1" name="Google Shape;431;p16"/>
            <p:cNvSpPr/>
            <p:nvPr/>
          </p:nvSpPr>
          <p:spPr>
            <a:xfrm>
              <a:off x="2239406" y="5831311"/>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32" name="Google Shape;432;p16"/>
          <p:cNvGrpSpPr/>
          <p:nvPr/>
        </p:nvGrpSpPr>
        <p:grpSpPr>
          <a:xfrm>
            <a:off x="1003510" y="4670507"/>
            <a:ext cx="7315206" cy="1231194"/>
            <a:chOff x="929285" y="5051507"/>
            <a:chExt cx="7315206" cy="1231194"/>
          </a:xfrm>
        </p:grpSpPr>
        <p:sp>
          <p:nvSpPr>
            <p:cNvPr id="433" name="Google Shape;433;p16"/>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4" name="Google Shape;434;p16"/>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5" name="Google Shape;435;p16"/>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6" name="Google Shape;436;p16"/>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7" name="Google Shape;437;p16"/>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8" name="Google Shape;438;p16"/>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6"/>
        <p:cNvGrpSpPr/>
        <p:nvPr/>
      </p:nvGrpSpPr>
      <p:grpSpPr>
        <a:xfrm>
          <a:off x="0" y="0"/>
          <a:ext cx="0" cy="0"/>
          <a:chOff x="0" y="0"/>
          <a:chExt cx="0" cy="0"/>
        </a:xfrm>
      </p:grpSpPr>
      <p:sp>
        <p:nvSpPr>
          <p:cNvPr id="867" name="Google Shape;867;p25"/>
          <p:cNvSpPr txBox="1">
            <a:spLocks noGrp="1"/>
          </p:cNvSpPr>
          <p:nvPr>
            <p:ph type="subTitle" idx="1"/>
          </p:nvPr>
        </p:nvSpPr>
        <p:spPr>
          <a:xfrm>
            <a:off x="4662399" y="1322789"/>
            <a:ext cx="3525159" cy="2640836"/>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000"/>
              </a:spcAft>
              <a:buSzPts val="1800"/>
              <a:buNone/>
            </a:pPr>
            <a:r>
              <a:rPr lang="en-US"/>
              <a:t>Rencana Pelaksanaan Pembelajaran (RPP) adalah rencana kegiatan pembelajaran tatap muka untuk satu pertemuan atau lebih. RPP dikembangkan dari silabus untuk mengarahkan kegiatan pembelajaran peserta didik dalam upaya mencapai Kompetensi Dasar (KD). </a:t>
            </a:r>
            <a:endParaRPr/>
          </a:p>
        </p:txBody>
      </p:sp>
      <p:grpSp>
        <p:nvGrpSpPr>
          <p:cNvPr id="868" name="Google Shape;868;p25"/>
          <p:cNvGrpSpPr/>
          <p:nvPr/>
        </p:nvGrpSpPr>
        <p:grpSpPr>
          <a:xfrm>
            <a:off x="739432" y="1420854"/>
            <a:ext cx="3078623" cy="2542771"/>
            <a:chOff x="981282" y="1614329"/>
            <a:chExt cx="3078623" cy="2542771"/>
          </a:xfrm>
        </p:grpSpPr>
        <p:grpSp>
          <p:nvGrpSpPr>
            <p:cNvPr id="869" name="Google Shape;869;p25"/>
            <p:cNvGrpSpPr/>
            <p:nvPr/>
          </p:nvGrpSpPr>
          <p:grpSpPr>
            <a:xfrm>
              <a:off x="981282" y="1614329"/>
              <a:ext cx="3078623" cy="2542771"/>
              <a:chOff x="981282" y="1614329"/>
              <a:chExt cx="3078623" cy="2542771"/>
            </a:xfrm>
          </p:grpSpPr>
          <p:sp>
            <p:nvSpPr>
              <p:cNvPr id="870" name="Google Shape;870;p25"/>
              <p:cNvSpPr/>
              <p:nvPr/>
            </p:nvSpPr>
            <p:spPr>
              <a:xfrm>
                <a:off x="2851375" y="4013400"/>
                <a:ext cx="966250" cy="143700"/>
              </a:xfrm>
              <a:custGeom>
                <a:avLst/>
                <a:gdLst/>
                <a:ahLst/>
                <a:cxnLst/>
                <a:rect l="l" t="t" r="r" b="b"/>
                <a:pathLst>
                  <a:path w="38650" h="5748" extrusionOk="0">
                    <a:moveTo>
                      <a:pt x="19325" y="1"/>
                    </a:moveTo>
                    <a:cubicBezTo>
                      <a:pt x="8705" y="1"/>
                      <a:pt x="0" y="1244"/>
                      <a:pt x="0" y="2790"/>
                    </a:cubicBezTo>
                    <a:cubicBezTo>
                      <a:pt x="0" y="4470"/>
                      <a:pt x="8705" y="5748"/>
                      <a:pt x="19325" y="5748"/>
                    </a:cubicBezTo>
                    <a:cubicBezTo>
                      <a:pt x="29979" y="5748"/>
                      <a:pt x="38650" y="4470"/>
                      <a:pt x="38650" y="2790"/>
                    </a:cubicBezTo>
                    <a:cubicBezTo>
                      <a:pt x="38650" y="1244"/>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71" name="Google Shape;871;p25"/>
              <p:cNvGrpSpPr/>
              <p:nvPr/>
            </p:nvGrpSpPr>
            <p:grpSpPr>
              <a:xfrm>
                <a:off x="981282" y="3437559"/>
                <a:ext cx="3078623" cy="592869"/>
                <a:chOff x="133649" y="3580487"/>
                <a:chExt cx="3468870" cy="592869"/>
              </a:xfrm>
            </p:grpSpPr>
            <p:sp>
              <p:nvSpPr>
                <p:cNvPr id="872" name="Google Shape;872;p25"/>
                <p:cNvSpPr/>
                <p:nvPr/>
              </p:nvSpPr>
              <p:spPr>
                <a:xfrm>
                  <a:off x="2752694" y="3942026"/>
                  <a:ext cx="136130" cy="23133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73" name="Google Shape;873;p25"/>
                <p:cNvGrpSpPr/>
                <p:nvPr/>
              </p:nvGrpSpPr>
              <p:grpSpPr>
                <a:xfrm flipH="1">
                  <a:off x="133649" y="3580487"/>
                  <a:ext cx="3468870" cy="583831"/>
                  <a:chOff x="929285" y="5051507"/>
                  <a:chExt cx="7315206" cy="1231194"/>
                </a:xfrm>
              </p:grpSpPr>
              <p:sp>
                <p:nvSpPr>
                  <p:cNvPr id="874" name="Google Shape;874;p25"/>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5" name="Google Shape;875;p25"/>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6" name="Google Shape;876;p25"/>
                  <p:cNvSpPr/>
                  <p:nvPr/>
                </p:nvSpPr>
                <p:spPr>
                  <a:xfrm>
                    <a:off x="6510315"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7" name="Google Shape;877;p25"/>
                  <p:cNvSpPr/>
                  <p:nvPr/>
                </p:nvSpPr>
                <p:spPr>
                  <a:xfrm>
                    <a:off x="6510315"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8" name="Google Shape;878;p25"/>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9" name="Google Shape;879;p25"/>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880" name="Google Shape;880;p25"/>
              <p:cNvGrpSpPr/>
              <p:nvPr/>
            </p:nvGrpSpPr>
            <p:grpSpPr>
              <a:xfrm>
                <a:off x="2614081" y="1614329"/>
                <a:ext cx="1309691" cy="2486166"/>
                <a:chOff x="961250" y="234750"/>
                <a:chExt cx="1222525" cy="2320700"/>
              </a:xfrm>
            </p:grpSpPr>
            <p:sp>
              <p:nvSpPr>
                <p:cNvPr id="881" name="Google Shape;881;p25"/>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2" name="Google Shape;882;p25"/>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3" name="Google Shape;883;p25"/>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4" name="Google Shape;884;p25"/>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5" name="Google Shape;885;p25"/>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6" name="Google Shape;886;p25"/>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7" name="Google Shape;887;p25"/>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8" name="Google Shape;888;p25"/>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9" name="Google Shape;889;p25"/>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0" name="Google Shape;890;p25"/>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1" name="Google Shape;891;p25"/>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2" name="Google Shape;892;p25"/>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3" name="Google Shape;893;p25"/>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4" name="Google Shape;894;p25"/>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5" name="Google Shape;895;p25"/>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6" name="Google Shape;896;p25"/>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7" name="Google Shape;897;p25"/>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8" name="Google Shape;898;p25"/>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9" name="Google Shape;899;p25"/>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0" name="Google Shape;900;p25"/>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1" name="Google Shape;901;p25"/>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2" name="Google Shape;902;p25"/>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3" name="Google Shape;903;p25"/>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4" name="Google Shape;904;p25"/>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5" name="Google Shape;905;p25"/>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6" name="Google Shape;906;p25"/>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7" name="Google Shape;907;p25"/>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8" name="Google Shape;908;p25"/>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9" name="Google Shape;909;p25"/>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0" name="Google Shape;910;p25"/>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1" name="Google Shape;911;p25"/>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2" name="Google Shape;912;p25"/>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3" name="Google Shape;913;p25"/>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4" name="Google Shape;914;p25"/>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5" name="Google Shape;915;p25"/>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6" name="Google Shape;916;p25"/>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7" name="Google Shape;917;p25"/>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8" name="Google Shape;918;p25"/>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9" name="Google Shape;919;p25"/>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0" name="Google Shape;920;p25"/>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1" name="Google Shape;921;p25"/>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922" name="Google Shape;922;p25"/>
            <p:cNvGrpSpPr/>
            <p:nvPr/>
          </p:nvGrpSpPr>
          <p:grpSpPr>
            <a:xfrm>
              <a:off x="1448240" y="2404457"/>
              <a:ext cx="1130241" cy="1034377"/>
              <a:chOff x="1143440" y="2537807"/>
              <a:chExt cx="1130241" cy="1034377"/>
            </a:xfrm>
          </p:grpSpPr>
          <p:sp>
            <p:nvSpPr>
              <p:cNvPr id="923" name="Google Shape;923;p25"/>
              <p:cNvSpPr/>
              <p:nvPr/>
            </p:nvSpPr>
            <p:spPr>
              <a:xfrm>
                <a:off x="1566493" y="3482928"/>
                <a:ext cx="62627" cy="640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24" name="Google Shape;924;p25"/>
              <p:cNvGrpSpPr/>
              <p:nvPr/>
            </p:nvGrpSpPr>
            <p:grpSpPr>
              <a:xfrm>
                <a:off x="1143440" y="2537807"/>
                <a:ext cx="1130241" cy="1034377"/>
                <a:chOff x="381440" y="2537807"/>
                <a:chExt cx="1130241" cy="1034377"/>
              </a:xfrm>
            </p:grpSpPr>
            <p:grpSp>
              <p:nvGrpSpPr>
                <p:cNvPr id="925" name="Google Shape;925;p25"/>
                <p:cNvGrpSpPr/>
                <p:nvPr/>
              </p:nvGrpSpPr>
              <p:grpSpPr>
                <a:xfrm>
                  <a:off x="381440" y="2928449"/>
                  <a:ext cx="445967" cy="643734"/>
                  <a:chOff x="3234643" y="3795496"/>
                  <a:chExt cx="870180" cy="1256066"/>
                </a:xfrm>
              </p:grpSpPr>
              <p:sp>
                <p:nvSpPr>
                  <p:cNvPr id="926" name="Google Shape;926;p25"/>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27" name="Google Shape;927;p25"/>
                  <p:cNvGrpSpPr/>
                  <p:nvPr/>
                </p:nvGrpSpPr>
                <p:grpSpPr>
                  <a:xfrm>
                    <a:off x="3234643" y="3795496"/>
                    <a:ext cx="865418" cy="1256066"/>
                    <a:chOff x="3234643" y="3795496"/>
                    <a:chExt cx="865418" cy="1256066"/>
                  </a:xfrm>
                </p:grpSpPr>
                <p:sp>
                  <p:nvSpPr>
                    <p:cNvPr id="928" name="Google Shape;928;p25"/>
                    <p:cNvSpPr/>
                    <p:nvPr/>
                  </p:nvSpPr>
                  <p:spPr>
                    <a:xfrm>
                      <a:off x="3234643" y="3795496"/>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9" name="Google Shape;929;p25"/>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0" name="Google Shape;930;p25"/>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1" name="Google Shape;931;p25"/>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2" name="Google Shape;932;p25"/>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3" name="Google Shape;933;p25"/>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4" name="Google Shape;934;p25"/>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5" name="Google Shape;935;p25"/>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6" name="Google Shape;936;p25"/>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7" name="Google Shape;937;p25"/>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8" name="Google Shape;938;p25"/>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9" name="Google Shape;939;p25"/>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0" name="Google Shape;940;p25"/>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1" name="Google Shape;941;p25"/>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2" name="Google Shape;942;p25"/>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3" name="Google Shape;943;p25"/>
                    <p:cNvSpPr/>
                    <p:nvPr/>
                  </p:nvSpPr>
                  <p:spPr>
                    <a:xfrm>
                      <a:off x="3855335" y="3795496"/>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4" name="Google Shape;944;p25"/>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5" name="Google Shape;945;p25"/>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6" name="Google Shape;946;p25"/>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7" name="Google Shape;947;p25"/>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8" name="Google Shape;948;p25"/>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9" name="Google Shape;949;p25"/>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0" name="Google Shape;950;p25"/>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1" name="Google Shape;951;p25"/>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952" name="Google Shape;952;p25"/>
                <p:cNvSpPr/>
                <p:nvPr/>
              </p:nvSpPr>
              <p:spPr>
                <a:xfrm>
                  <a:off x="800843" y="2537807"/>
                  <a:ext cx="142479" cy="9732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3" name="Google Shape;953;p25"/>
                <p:cNvSpPr/>
                <p:nvPr/>
              </p:nvSpPr>
              <p:spPr>
                <a:xfrm>
                  <a:off x="922701" y="2537807"/>
                  <a:ext cx="20621" cy="9732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4" name="Google Shape;954;p25"/>
                <p:cNvSpPr/>
                <p:nvPr/>
              </p:nvSpPr>
              <p:spPr>
                <a:xfrm>
                  <a:off x="849591" y="2569306"/>
                  <a:ext cx="93730" cy="4532"/>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5" name="Google Shape;955;p25"/>
                <p:cNvSpPr/>
                <p:nvPr/>
              </p:nvSpPr>
              <p:spPr>
                <a:xfrm>
                  <a:off x="880693" y="2608310"/>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6" name="Google Shape;956;p25"/>
                <p:cNvSpPr/>
                <p:nvPr/>
              </p:nvSpPr>
              <p:spPr>
                <a:xfrm>
                  <a:off x="880693" y="2661167"/>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7" name="Google Shape;957;p25"/>
                <p:cNvSpPr/>
                <p:nvPr/>
              </p:nvSpPr>
              <p:spPr>
                <a:xfrm>
                  <a:off x="880693" y="271589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8" name="Google Shape;958;p25"/>
                <p:cNvSpPr/>
                <p:nvPr/>
              </p:nvSpPr>
              <p:spPr>
                <a:xfrm>
                  <a:off x="880693" y="2800247"/>
                  <a:ext cx="62629" cy="4900"/>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9" name="Google Shape;959;p25"/>
                <p:cNvSpPr/>
                <p:nvPr/>
              </p:nvSpPr>
              <p:spPr>
                <a:xfrm>
                  <a:off x="880693" y="2854972"/>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0" name="Google Shape;960;p25"/>
                <p:cNvSpPr/>
                <p:nvPr/>
              </p:nvSpPr>
              <p:spPr>
                <a:xfrm>
                  <a:off x="880693" y="2909726"/>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1" name="Google Shape;961;p25"/>
                <p:cNvSpPr/>
                <p:nvPr/>
              </p:nvSpPr>
              <p:spPr>
                <a:xfrm>
                  <a:off x="880693" y="2992579"/>
                  <a:ext cx="62629" cy="4504"/>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2" name="Google Shape;962;p25"/>
                <p:cNvSpPr/>
                <p:nvPr/>
              </p:nvSpPr>
              <p:spPr>
                <a:xfrm>
                  <a:off x="880693" y="3045435"/>
                  <a:ext cx="62629" cy="6402"/>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3" name="Google Shape;963;p25"/>
                <p:cNvSpPr/>
                <p:nvPr/>
              </p:nvSpPr>
              <p:spPr>
                <a:xfrm>
                  <a:off x="880693" y="3100161"/>
                  <a:ext cx="62629" cy="4900"/>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4" name="Google Shape;964;p25"/>
                <p:cNvSpPr/>
                <p:nvPr/>
              </p:nvSpPr>
              <p:spPr>
                <a:xfrm>
                  <a:off x="880693" y="3183014"/>
                  <a:ext cx="62629" cy="6402"/>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5" name="Google Shape;965;p25"/>
                <p:cNvSpPr/>
                <p:nvPr/>
              </p:nvSpPr>
              <p:spPr>
                <a:xfrm>
                  <a:off x="880693" y="3237740"/>
                  <a:ext cx="62629" cy="4532"/>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6" name="Google Shape;966;p25"/>
                <p:cNvSpPr/>
                <p:nvPr/>
              </p:nvSpPr>
              <p:spPr>
                <a:xfrm>
                  <a:off x="880693" y="3292494"/>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7" name="Google Shape;967;p25"/>
                <p:cNvSpPr/>
                <p:nvPr/>
              </p:nvSpPr>
              <p:spPr>
                <a:xfrm>
                  <a:off x="880693" y="3375347"/>
                  <a:ext cx="62629" cy="4532"/>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8" name="Google Shape;968;p25"/>
                <p:cNvSpPr/>
                <p:nvPr/>
              </p:nvSpPr>
              <p:spPr>
                <a:xfrm>
                  <a:off x="880693" y="3429704"/>
                  <a:ext cx="62629" cy="4900"/>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9" name="Google Shape;969;p25"/>
                <p:cNvSpPr/>
                <p:nvPr/>
              </p:nvSpPr>
              <p:spPr>
                <a:xfrm>
                  <a:off x="849591" y="2759769"/>
                  <a:ext cx="93730" cy="6402"/>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0" name="Google Shape;970;p25"/>
                <p:cNvSpPr/>
                <p:nvPr/>
              </p:nvSpPr>
              <p:spPr>
                <a:xfrm>
                  <a:off x="849591" y="2951705"/>
                  <a:ext cx="93730" cy="4900"/>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1" name="Google Shape;971;p25"/>
                <p:cNvSpPr/>
                <p:nvPr/>
              </p:nvSpPr>
              <p:spPr>
                <a:xfrm>
                  <a:off x="849591" y="3142536"/>
                  <a:ext cx="93730" cy="4532"/>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2" name="Google Shape;972;p25"/>
                <p:cNvSpPr/>
                <p:nvPr/>
              </p:nvSpPr>
              <p:spPr>
                <a:xfrm>
                  <a:off x="849591" y="3334473"/>
                  <a:ext cx="93730" cy="4900"/>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3" name="Google Shape;973;p25"/>
                <p:cNvSpPr/>
                <p:nvPr/>
              </p:nvSpPr>
              <p:spPr>
                <a:xfrm>
                  <a:off x="894573" y="2893977"/>
                  <a:ext cx="162732" cy="542271"/>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4" name="Google Shape;974;p25"/>
                <p:cNvSpPr/>
                <p:nvPr/>
              </p:nvSpPr>
              <p:spPr>
                <a:xfrm>
                  <a:off x="899445" y="3054811"/>
                  <a:ext cx="146983" cy="38143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5" name="Google Shape;975;p25"/>
                <p:cNvSpPr/>
                <p:nvPr/>
              </p:nvSpPr>
              <p:spPr>
                <a:xfrm>
                  <a:off x="958674" y="2951478"/>
                  <a:ext cx="51780" cy="127042"/>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6" name="Google Shape;976;p25"/>
                <p:cNvSpPr/>
                <p:nvPr/>
              </p:nvSpPr>
              <p:spPr>
                <a:xfrm>
                  <a:off x="857069" y="2695639"/>
                  <a:ext cx="203238" cy="190492"/>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7" name="Google Shape;977;p25"/>
                <p:cNvSpPr/>
                <p:nvPr/>
              </p:nvSpPr>
              <p:spPr>
                <a:xfrm>
                  <a:off x="879197" y="2771332"/>
                  <a:ext cx="127345" cy="114800"/>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8" name="Google Shape;978;p25"/>
                <p:cNvSpPr/>
                <p:nvPr/>
              </p:nvSpPr>
              <p:spPr>
                <a:xfrm>
                  <a:off x="888568" y="2871628"/>
                  <a:ext cx="111009" cy="66821"/>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9" name="Google Shape;979;p25"/>
                <p:cNvSpPr/>
                <p:nvPr/>
              </p:nvSpPr>
              <p:spPr>
                <a:xfrm rot="41991">
                  <a:off x="890069" y="2899460"/>
                  <a:ext cx="110710" cy="39599"/>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0" name="Google Shape;980;p25"/>
                <p:cNvSpPr/>
                <p:nvPr/>
              </p:nvSpPr>
              <p:spPr>
                <a:xfrm>
                  <a:off x="959043" y="3254990"/>
                  <a:ext cx="122991" cy="124096"/>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1" name="Google Shape;981;p25"/>
                <p:cNvSpPr/>
                <p:nvPr/>
              </p:nvSpPr>
              <p:spPr>
                <a:xfrm>
                  <a:off x="962045" y="2922076"/>
                  <a:ext cx="182617" cy="437550"/>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2" name="Google Shape;982;p25"/>
                <p:cNvSpPr/>
                <p:nvPr/>
              </p:nvSpPr>
              <p:spPr>
                <a:xfrm>
                  <a:off x="1019773" y="2929951"/>
                  <a:ext cx="124889" cy="429675"/>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rgbClr val="1F83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3" name="Google Shape;983;p25"/>
                <p:cNvSpPr/>
                <p:nvPr/>
              </p:nvSpPr>
              <p:spPr>
                <a:xfrm>
                  <a:off x="1021501" y="2834747"/>
                  <a:ext cx="123161" cy="124067"/>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4" name="Google Shape;984;p25"/>
                <p:cNvSpPr/>
                <p:nvPr/>
              </p:nvSpPr>
              <p:spPr>
                <a:xfrm>
                  <a:off x="1071156" y="2834137"/>
                  <a:ext cx="40874" cy="39600"/>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5" name="Google Shape;985;p25"/>
                <p:cNvSpPr/>
                <p:nvPr/>
              </p:nvSpPr>
              <p:spPr>
                <a:xfrm>
                  <a:off x="761866" y="3078407"/>
                  <a:ext cx="398545" cy="49377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6" name="Google Shape;986;p25"/>
                <p:cNvSpPr/>
                <p:nvPr/>
              </p:nvSpPr>
              <p:spPr>
                <a:xfrm>
                  <a:off x="780590" y="3078407"/>
                  <a:ext cx="379822" cy="493777"/>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7" name="Google Shape;987;p25"/>
                <p:cNvSpPr/>
                <p:nvPr/>
              </p:nvSpPr>
              <p:spPr>
                <a:xfrm>
                  <a:off x="810218" y="3186017"/>
                  <a:ext cx="236209" cy="251590"/>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8" name="Google Shape;988;p25"/>
                <p:cNvSpPr/>
                <p:nvPr/>
              </p:nvSpPr>
              <p:spPr>
                <a:xfrm>
                  <a:off x="1293090" y="3219016"/>
                  <a:ext cx="218591" cy="220092"/>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9" name="Google Shape;989;p25"/>
                <p:cNvSpPr/>
                <p:nvPr/>
              </p:nvSpPr>
              <p:spPr>
                <a:xfrm>
                  <a:off x="1046400" y="3159787"/>
                  <a:ext cx="337446" cy="393673"/>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0" name="Google Shape;990;p25"/>
                <p:cNvSpPr/>
                <p:nvPr/>
              </p:nvSpPr>
              <p:spPr>
                <a:xfrm>
                  <a:off x="1063282" y="3159787"/>
                  <a:ext cx="320564" cy="393673"/>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91" name="Google Shape;991;p25"/>
                <p:cNvGrpSpPr/>
                <p:nvPr/>
              </p:nvGrpSpPr>
              <p:grpSpPr>
                <a:xfrm>
                  <a:off x="1121746" y="3308243"/>
                  <a:ext cx="164233" cy="80247"/>
                  <a:chOff x="2774143" y="4536556"/>
                  <a:chExt cx="320455" cy="156580"/>
                </a:xfrm>
              </p:grpSpPr>
              <p:sp>
                <p:nvSpPr>
                  <p:cNvPr id="992" name="Google Shape;992;p25"/>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3" name="Google Shape;993;p25"/>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4" name="Google Shape;994;p25"/>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995" name="Google Shape;995;p25"/>
              <p:cNvSpPr/>
              <p:nvPr/>
            </p:nvSpPr>
            <p:spPr>
              <a:xfrm>
                <a:off x="1877005" y="3547058"/>
                <a:ext cx="199861" cy="251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996" name="Google Shape;996;p25"/>
          <p:cNvGrpSpPr/>
          <p:nvPr/>
        </p:nvGrpSpPr>
        <p:grpSpPr>
          <a:xfrm>
            <a:off x="1517502" y="4056065"/>
            <a:ext cx="675315" cy="304797"/>
            <a:chOff x="4763863" y="259761"/>
            <a:chExt cx="766706" cy="346045"/>
          </a:xfrm>
        </p:grpSpPr>
        <p:sp>
          <p:nvSpPr>
            <p:cNvPr id="997" name="Google Shape;997;p25"/>
            <p:cNvSpPr/>
            <p:nvPr/>
          </p:nvSpPr>
          <p:spPr>
            <a:xfrm>
              <a:off x="4763863" y="392187"/>
              <a:ext cx="184436" cy="160946"/>
            </a:xfrm>
            <a:custGeom>
              <a:avLst/>
              <a:gdLst/>
              <a:ahLst/>
              <a:cxnLst/>
              <a:rect l="l" t="t" r="r" b="b"/>
              <a:pathLst>
                <a:path w="3337" h="2912" extrusionOk="0">
                  <a:moveTo>
                    <a:pt x="477" y="0"/>
                  </a:moveTo>
                  <a:cubicBezTo>
                    <a:pt x="279" y="0"/>
                    <a:pt x="147" y="13"/>
                    <a:pt x="94" y="40"/>
                  </a:cubicBezTo>
                  <a:cubicBezTo>
                    <a:pt x="27" y="66"/>
                    <a:pt x="1" y="106"/>
                    <a:pt x="1" y="172"/>
                  </a:cubicBezTo>
                  <a:cubicBezTo>
                    <a:pt x="1" y="238"/>
                    <a:pt x="27" y="291"/>
                    <a:pt x="80" y="304"/>
                  </a:cubicBezTo>
                  <a:cubicBezTo>
                    <a:pt x="147" y="331"/>
                    <a:pt x="239" y="344"/>
                    <a:pt x="358" y="344"/>
                  </a:cubicBezTo>
                  <a:cubicBezTo>
                    <a:pt x="451" y="357"/>
                    <a:pt x="517" y="371"/>
                    <a:pt x="570" y="397"/>
                  </a:cubicBezTo>
                  <a:cubicBezTo>
                    <a:pt x="610" y="424"/>
                    <a:pt x="676" y="477"/>
                    <a:pt x="742" y="569"/>
                  </a:cubicBezTo>
                  <a:lnTo>
                    <a:pt x="1364" y="1456"/>
                  </a:lnTo>
                  <a:lnTo>
                    <a:pt x="1272" y="1575"/>
                  </a:lnTo>
                  <a:lnTo>
                    <a:pt x="1179" y="1707"/>
                  </a:lnTo>
                  <a:lnTo>
                    <a:pt x="1033" y="1906"/>
                  </a:lnTo>
                  <a:cubicBezTo>
                    <a:pt x="967" y="1972"/>
                    <a:pt x="888" y="2091"/>
                    <a:pt x="782" y="2237"/>
                  </a:cubicBezTo>
                  <a:cubicBezTo>
                    <a:pt x="742" y="2276"/>
                    <a:pt x="702" y="2303"/>
                    <a:pt x="663" y="2329"/>
                  </a:cubicBezTo>
                  <a:cubicBezTo>
                    <a:pt x="623" y="2343"/>
                    <a:pt x="570" y="2356"/>
                    <a:pt x="517" y="2369"/>
                  </a:cubicBezTo>
                  <a:cubicBezTo>
                    <a:pt x="424" y="2382"/>
                    <a:pt x="345" y="2396"/>
                    <a:pt x="266" y="2422"/>
                  </a:cubicBezTo>
                  <a:cubicBezTo>
                    <a:pt x="186" y="2435"/>
                    <a:pt x="133" y="2488"/>
                    <a:pt x="133" y="2554"/>
                  </a:cubicBezTo>
                  <a:cubicBezTo>
                    <a:pt x="133" y="2594"/>
                    <a:pt x="147" y="2634"/>
                    <a:pt x="160" y="2647"/>
                  </a:cubicBezTo>
                  <a:cubicBezTo>
                    <a:pt x="186" y="2674"/>
                    <a:pt x="213" y="2687"/>
                    <a:pt x="226" y="2700"/>
                  </a:cubicBezTo>
                  <a:cubicBezTo>
                    <a:pt x="266" y="2713"/>
                    <a:pt x="292" y="2726"/>
                    <a:pt x="319" y="2726"/>
                  </a:cubicBezTo>
                  <a:lnTo>
                    <a:pt x="1099" y="2726"/>
                  </a:lnTo>
                  <a:cubicBezTo>
                    <a:pt x="1139" y="2726"/>
                    <a:pt x="1166" y="2726"/>
                    <a:pt x="1205" y="2740"/>
                  </a:cubicBezTo>
                  <a:lnTo>
                    <a:pt x="1338" y="2740"/>
                  </a:lnTo>
                  <a:cubicBezTo>
                    <a:pt x="1391" y="2740"/>
                    <a:pt x="1444" y="2726"/>
                    <a:pt x="1510" y="2713"/>
                  </a:cubicBezTo>
                  <a:cubicBezTo>
                    <a:pt x="1563" y="2687"/>
                    <a:pt x="1602" y="2647"/>
                    <a:pt x="1602" y="2568"/>
                  </a:cubicBezTo>
                  <a:cubicBezTo>
                    <a:pt x="1602" y="2541"/>
                    <a:pt x="1576" y="2515"/>
                    <a:pt x="1549" y="2475"/>
                  </a:cubicBezTo>
                  <a:cubicBezTo>
                    <a:pt x="1510" y="2435"/>
                    <a:pt x="1430" y="2409"/>
                    <a:pt x="1311" y="2409"/>
                  </a:cubicBezTo>
                  <a:cubicBezTo>
                    <a:pt x="1258" y="2409"/>
                    <a:pt x="1219" y="2409"/>
                    <a:pt x="1205" y="2396"/>
                  </a:cubicBezTo>
                  <a:cubicBezTo>
                    <a:pt x="1205" y="2382"/>
                    <a:pt x="1192" y="2369"/>
                    <a:pt x="1192" y="2356"/>
                  </a:cubicBezTo>
                  <a:cubicBezTo>
                    <a:pt x="1192" y="2329"/>
                    <a:pt x="1205" y="2303"/>
                    <a:pt x="1245" y="2263"/>
                  </a:cubicBezTo>
                  <a:cubicBezTo>
                    <a:pt x="1272" y="2210"/>
                    <a:pt x="1298" y="2184"/>
                    <a:pt x="1324" y="2157"/>
                  </a:cubicBezTo>
                  <a:cubicBezTo>
                    <a:pt x="1364" y="2091"/>
                    <a:pt x="1404" y="2038"/>
                    <a:pt x="1444" y="1985"/>
                  </a:cubicBezTo>
                  <a:cubicBezTo>
                    <a:pt x="1483" y="1932"/>
                    <a:pt x="1536" y="1866"/>
                    <a:pt x="1602" y="1774"/>
                  </a:cubicBezTo>
                  <a:cubicBezTo>
                    <a:pt x="1655" y="1840"/>
                    <a:pt x="1708" y="1919"/>
                    <a:pt x="1761" y="1999"/>
                  </a:cubicBezTo>
                  <a:cubicBezTo>
                    <a:pt x="1827" y="2065"/>
                    <a:pt x="1867" y="2131"/>
                    <a:pt x="1920" y="2197"/>
                  </a:cubicBezTo>
                  <a:cubicBezTo>
                    <a:pt x="1960" y="2263"/>
                    <a:pt x="1999" y="2329"/>
                    <a:pt x="2026" y="2382"/>
                  </a:cubicBezTo>
                  <a:cubicBezTo>
                    <a:pt x="2066" y="2435"/>
                    <a:pt x="2079" y="2462"/>
                    <a:pt x="2079" y="2475"/>
                  </a:cubicBezTo>
                  <a:cubicBezTo>
                    <a:pt x="2079" y="2515"/>
                    <a:pt x="2066" y="2541"/>
                    <a:pt x="2052" y="2554"/>
                  </a:cubicBezTo>
                  <a:lnTo>
                    <a:pt x="1973" y="2568"/>
                  </a:lnTo>
                  <a:cubicBezTo>
                    <a:pt x="1933" y="2581"/>
                    <a:pt x="1907" y="2594"/>
                    <a:pt x="1894" y="2634"/>
                  </a:cubicBezTo>
                  <a:cubicBezTo>
                    <a:pt x="1880" y="2674"/>
                    <a:pt x="1880" y="2700"/>
                    <a:pt x="1880" y="2726"/>
                  </a:cubicBezTo>
                  <a:cubicBezTo>
                    <a:pt x="1880" y="2753"/>
                    <a:pt x="1894" y="2793"/>
                    <a:pt x="1933" y="2832"/>
                  </a:cubicBezTo>
                  <a:cubicBezTo>
                    <a:pt x="1986" y="2885"/>
                    <a:pt x="2052" y="2912"/>
                    <a:pt x="2158" y="2912"/>
                  </a:cubicBezTo>
                  <a:cubicBezTo>
                    <a:pt x="2238" y="2912"/>
                    <a:pt x="2304" y="2899"/>
                    <a:pt x="2357" y="2899"/>
                  </a:cubicBezTo>
                  <a:lnTo>
                    <a:pt x="2807" y="2899"/>
                  </a:lnTo>
                  <a:cubicBezTo>
                    <a:pt x="2873" y="2899"/>
                    <a:pt x="2966" y="2912"/>
                    <a:pt x="3072" y="2912"/>
                  </a:cubicBezTo>
                  <a:cubicBezTo>
                    <a:pt x="3124" y="2912"/>
                    <a:pt x="3191" y="2899"/>
                    <a:pt x="3244" y="2885"/>
                  </a:cubicBezTo>
                  <a:cubicBezTo>
                    <a:pt x="3297" y="2872"/>
                    <a:pt x="3336" y="2819"/>
                    <a:pt x="3336" y="2740"/>
                  </a:cubicBezTo>
                  <a:cubicBezTo>
                    <a:pt x="3336" y="2687"/>
                    <a:pt x="3310" y="2660"/>
                    <a:pt x="3257" y="2634"/>
                  </a:cubicBezTo>
                  <a:cubicBezTo>
                    <a:pt x="3217" y="2607"/>
                    <a:pt x="3151" y="2594"/>
                    <a:pt x="3085" y="2594"/>
                  </a:cubicBezTo>
                  <a:cubicBezTo>
                    <a:pt x="3019" y="2581"/>
                    <a:pt x="2952" y="2581"/>
                    <a:pt x="2899" y="2581"/>
                  </a:cubicBezTo>
                  <a:cubicBezTo>
                    <a:pt x="2847" y="2568"/>
                    <a:pt x="2794" y="2554"/>
                    <a:pt x="2727" y="2541"/>
                  </a:cubicBezTo>
                  <a:cubicBezTo>
                    <a:pt x="2701" y="2528"/>
                    <a:pt x="2674" y="2515"/>
                    <a:pt x="2635" y="2475"/>
                  </a:cubicBezTo>
                  <a:cubicBezTo>
                    <a:pt x="2595" y="2449"/>
                    <a:pt x="2555" y="2396"/>
                    <a:pt x="2489" y="2316"/>
                  </a:cubicBezTo>
                  <a:cubicBezTo>
                    <a:pt x="2423" y="2237"/>
                    <a:pt x="2330" y="2131"/>
                    <a:pt x="2238" y="1999"/>
                  </a:cubicBezTo>
                  <a:cubicBezTo>
                    <a:pt x="2132" y="1853"/>
                    <a:pt x="1999" y="1668"/>
                    <a:pt x="1841" y="1443"/>
                  </a:cubicBezTo>
                  <a:cubicBezTo>
                    <a:pt x="1920" y="1324"/>
                    <a:pt x="1999" y="1218"/>
                    <a:pt x="2066" y="1112"/>
                  </a:cubicBezTo>
                  <a:cubicBezTo>
                    <a:pt x="2145" y="993"/>
                    <a:pt x="2224" y="887"/>
                    <a:pt x="2330" y="768"/>
                  </a:cubicBezTo>
                  <a:cubicBezTo>
                    <a:pt x="2397" y="675"/>
                    <a:pt x="2476" y="622"/>
                    <a:pt x="2542" y="609"/>
                  </a:cubicBezTo>
                  <a:cubicBezTo>
                    <a:pt x="2582" y="582"/>
                    <a:pt x="2661" y="569"/>
                    <a:pt x="2754" y="569"/>
                  </a:cubicBezTo>
                  <a:cubicBezTo>
                    <a:pt x="2860" y="556"/>
                    <a:pt x="2992" y="556"/>
                    <a:pt x="3177" y="556"/>
                  </a:cubicBezTo>
                  <a:cubicBezTo>
                    <a:pt x="3217" y="556"/>
                    <a:pt x="3244" y="543"/>
                    <a:pt x="3270" y="516"/>
                  </a:cubicBezTo>
                  <a:cubicBezTo>
                    <a:pt x="3297" y="477"/>
                    <a:pt x="3310" y="437"/>
                    <a:pt x="3310" y="424"/>
                  </a:cubicBezTo>
                  <a:cubicBezTo>
                    <a:pt x="3310" y="291"/>
                    <a:pt x="3257" y="225"/>
                    <a:pt x="3164" y="225"/>
                  </a:cubicBezTo>
                  <a:lnTo>
                    <a:pt x="2026" y="225"/>
                  </a:lnTo>
                  <a:cubicBezTo>
                    <a:pt x="1947" y="225"/>
                    <a:pt x="1880" y="238"/>
                    <a:pt x="1827" y="265"/>
                  </a:cubicBezTo>
                  <a:cubicBezTo>
                    <a:pt x="1788" y="291"/>
                    <a:pt x="1761" y="331"/>
                    <a:pt x="1761" y="410"/>
                  </a:cubicBezTo>
                  <a:cubicBezTo>
                    <a:pt x="1761" y="450"/>
                    <a:pt x="1774" y="490"/>
                    <a:pt x="1801" y="516"/>
                  </a:cubicBezTo>
                  <a:cubicBezTo>
                    <a:pt x="1841" y="529"/>
                    <a:pt x="1867" y="543"/>
                    <a:pt x="1880" y="556"/>
                  </a:cubicBezTo>
                  <a:cubicBezTo>
                    <a:pt x="1907" y="569"/>
                    <a:pt x="1920" y="582"/>
                    <a:pt x="1920" y="596"/>
                  </a:cubicBezTo>
                  <a:cubicBezTo>
                    <a:pt x="1920" y="609"/>
                    <a:pt x="1907" y="649"/>
                    <a:pt x="1867" y="702"/>
                  </a:cubicBezTo>
                  <a:cubicBezTo>
                    <a:pt x="1841" y="754"/>
                    <a:pt x="1801" y="821"/>
                    <a:pt x="1748" y="900"/>
                  </a:cubicBezTo>
                  <a:lnTo>
                    <a:pt x="1602" y="1125"/>
                  </a:lnTo>
                  <a:cubicBezTo>
                    <a:pt x="1536" y="1032"/>
                    <a:pt x="1470" y="953"/>
                    <a:pt x="1417" y="874"/>
                  </a:cubicBezTo>
                  <a:cubicBezTo>
                    <a:pt x="1364" y="794"/>
                    <a:pt x="1311" y="715"/>
                    <a:pt x="1272" y="662"/>
                  </a:cubicBezTo>
                  <a:cubicBezTo>
                    <a:pt x="1232" y="596"/>
                    <a:pt x="1192" y="543"/>
                    <a:pt x="1166" y="503"/>
                  </a:cubicBezTo>
                  <a:cubicBezTo>
                    <a:pt x="1152" y="463"/>
                    <a:pt x="1139" y="437"/>
                    <a:pt x="1139" y="424"/>
                  </a:cubicBezTo>
                  <a:cubicBezTo>
                    <a:pt x="1139" y="384"/>
                    <a:pt x="1152" y="371"/>
                    <a:pt x="1179" y="371"/>
                  </a:cubicBezTo>
                  <a:cubicBezTo>
                    <a:pt x="1219" y="371"/>
                    <a:pt x="1272" y="357"/>
                    <a:pt x="1324" y="357"/>
                  </a:cubicBezTo>
                  <a:cubicBezTo>
                    <a:pt x="1391" y="357"/>
                    <a:pt x="1444" y="344"/>
                    <a:pt x="1470" y="304"/>
                  </a:cubicBezTo>
                  <a:cubicBezTo>
                    <a:pt x="1510" y="265"/>
                    <a:pt x="1523" y="238"/>
                    <a:pt x="1523" y="199"/>
                  </a:cubicBezTo>
                  <a:cubicBezTo>
                    <a:pt x="1523" y="172"/>
                    <a:pt x="1523" y="146"/>
                    <a:pt x="1523" y="132"/>
                  </a:cubicBezTo>
                  <a:cubicBezTo>
                    <a:pt x="1523" y="106"/>
                    <a:pt x="1510" y="79"/>
                    <a:pt x="1483" y="66"/>
                  </a:cubicBezTo>
                  <a:cubicBezTo>
                    <a:pt x="1457" y="40"/>
                    <a:pt x="1430" y="27"/>
                    <a:pt x="1377" y="13"/>
                  </a:cubicBezTo>
                  <a:cubicBezTo>
                    <a:pt x="1338" y="0"/>
                    <a:pt x="1272" y="0"/>
                    <a:pt x="1179"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8" name="Google Shape;998;p25"/>
            <p:cNvSpPr/>
            <p:nvPr/>
          </p:nvSpPr>
          <p:spPr>
            <a:xfrm>
              <a:off x="4962835" y="259761"/>
              <a:ext cx="166860" cy="289725"/>
            </a:xfrm>
            <a:custGeom>
              <a:avLst/>
              <a:gdLst/>
              <a:ahLst/>
              <a:cxnLst/>
              <a:rect l="l" t="t" r="r" b="b"/>
              <a:pathLst>
                <a:path w="3019" h="5242" extrusionOk="0">
                  <a:moveTo>
                    <a:pt x="2873" y="0"/>
                  </a:moveTo>
                  <a:cubicBezTo>
                    <a:pt x="2767" y="0"/>
                    <a:pt x="2688" y="27"/>
                    <a:pt x="2635" y="80"/>
                  </a:cubicBezTo>
                  <a:cubicBezTo>
                    <a:pt x="2595" y="133"/>
                    <a:pt x="2529" y="225"/>
                    <a:pt x="2476" y="358"/>
                  </a:cubicBezTo>
                  <a:cubicBezTo>
                    <a:pt x="2383" y="530"/>
                    <a:pt x="2317" y="675"/>
                    <a:pt x="2264" y="781"/>
                  </a:cubicBezTo>
                  <a:lnTo>
                    <a:pt x="2119" y="1073"/>
                  </a:lnTo>
                  <a:cubicBezTo>
                    <a:pt x="2079" y="1152"/>
                    <a:pt x="2052" y="1231"/>
                    <a:pt x="2013" y="1298"/>
                  </a:cubicBezTo>
                  <a:cubicBezTo>
                    <a:pt x="1973" y="1377"/>
                    <a:pt x="1933" y="1456"/>
                    <a:pt x="1880" y="1562"/>
                  </a:cubicBezTo>
                  <a:cubicBezTo>
                    <a:pt x="1827" y="1668"/>
                    <a:pt x="1761" y="1787"/>
                    <a:pt x="1682" y="1946"/>
                  </a:cubicBezTo>
                  <a:cubicBezTo>
                    <a:pt x="1589" y="2092"/>
                    <a:pt x="1483" y="2277"/>
                    <a:pt x="1364" y="2515"/>
                  </a:cubicBezTo>
                  <a:cubicBezTo>
                    <a:pt x="1258" y="2700"/>
                    <a:pt x="1179" y="2846"/>
                    <a:pt x="1126" y="2952"/>
                  </a:cubicBezTo>
                  <a:cubicBezTo>
                    <a:pt x="1060" y="3058"/>
                    <a:pt x="1007" y="3150"/>
                    <a:pt x="967" y="3217"/>
                  </a:cubicBezTo>
                  <a:cubicBezTo>
                    <a:pt x="941" y="3283"/>
                    <a:pt x="901" y="3323"/>
                    <a:pt x="874" y="3362"/>
                  </a:cubicBezTo>
                  <a:cubicBezTo>
                    <a:pt x="861" y="3402"/>
                    <a:pt x="835" y="3442"/>
                    <a:pt x="808" y="3481"/>
                  </a:cubicBezTo>
                  <a:cubicBezTo>
                    <a:pt x="782" y="3521"/>
                    <a:pt x="755" y="3574"/>
                    <a:pt x="716" y="3640"/>
                  </a:cubicBezTo>
                  <a:cubicBezTo>
                    <a:pt x="689" y="3693"/>
                    <a:pt x="636" y="3786"/>
                    <a:pt x="583" y="3892"/>
                  </a:cubicBezTo>
                  <a:cubicBezTo>
                    <a:pt x="530" y="4011"/>
                    <a:pt x="451" y="4156"/>
                    <a:pt x="358" y="4328"/>
                  </a:cubicBezTo>
                  <a:cubicBezTo>
                    <a:pt x="266" y="4514"/>
                    <a:pt x="160" y="4739"/>
                    <a:pt x="14" y="5017"/>
                  </a:cubicBezTo>
                  <a:cubicBezTo>
                    <a:pt x="1" y="5030"/>
                    <a:pt x="1" y="5043"/>
                    <a:pt x="1" y="5070"/>
                  </a:cubicBezTo>
                  <a:cubicBezTo>
                    <a:pt x="1" y="5122"/>
                    <a:pt x="27" y="5162"/>
                    <a:pt x="54" y="5189"/>
                  </a:cubicBezTo>
                  <a:cubicBezTo>
                    <a:pt x="94" y="5228"/>
                    <a:pt x="133" y="5242"/>
                    <a:pt x="173" y="5242"/>
                  </a:cubicBezTo>
                  <a:cubicBezTo>
                    <a:pt x="239" y="5242"/>
                    <a:pt x="279" y="5228"/>
                    <a:pt x="332" y="5202"/>
                  </a:cubicBezTo>
                  <a:cubicBezTo>
                    <a:pt x="385" y="5175"/>
                    <a:pt x="411" y="5149"/>
                    <a:pt x="438" y="5096"/>
                  </a:cubicBezTo>
                  <a:lnTo>
                    <a:pt x="2939" y="384"/>
                  </a:lnTo>
                  <a:cubicBezTo>
                    <a:pt x="2952" y="358"/>
                    <a:pt x="2966" y="318"/>
                    <a:pt x="2992" y="265"/>
                  </a:cubicBezTo>
                  <a:cubicBezTo>
                    <a:pt x="3005" y="225"/>
                    <a:pt x="3019" y="186"/>
                    <a:pt x="3019" y="146"/>
                  </a:cubicBezTo>
                  <a:cubicBezTo>
                    <a:pt x="3019" y="120"/>
                    <a:pt x="3019" y="93"/>
                    <a:pt x="2992" y="53"/>
                  </a:cubicBezTo>
                  <a:cubicBezTo>
                    <a:pt x="2979" y="14"/>
                    <a:pt x="2939" y="0"/>
                    <a:pt x="2873"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9" name="Google Shape;999;p25"/>
            <p:cNvSpPr/>
            <p:nvPr/>
          </p:nvSpPr>
          <p:spPr>
            <a:xfrm>
              <a:off x="5141357" y="259761"/>
              <a:ext cx="177085" cy="287515"/>
            </a:xfrm>
            <a:custGeom>
              <a:avLst/>
              <a:gdLst/>
              <a:ahLst/>
              <a:cxnLst/>
              <a:rect l="l" t="t" r="r" b="b"/>
              <a:pathLst>
                <a:path w="3204" h="5202" extrusionOk="0">
                  <a:moveTo>
                    <a:pt x="1668" y="0"/>
                  </a:moveTo>
                  <a:cubicBezTo>
                    <a:pt x="1417" y="0"/>
                    <a:pt x="1192" y="53"/>
                    <a:pt x="993" y="159"/>
                  </a:cubicBezTo>
                  <a:cubicBezTo>
                    <a:pt x="808" y="252"/>
                    <a:pt x="636" y="371"/>
                    <a:pt x="503" y="517"/>
                  </a:cubicBezTo>
                  <a:cubicBezTo>
                    <a:pt x="371" y="662"/>
                    <a:pt x="278" y="808"/>
                    <a:pt x="199" y="953"/>
                  </a:cubicBezTo>
                  <a:cubicBezTo>
                    <a:pt x="133" y="1099"/>
                    <a:pt x="106" y="1231"/>
                    <a:pt x="106" y="1324"/>
                  </a:cubicBezTo>
                  <a:cubicBezTo>
                    <a:pt x="106" y="1337"/>
                    <a:pt x="106" y="1377"/>
                    <a:pt x="106" y="1417"/>
                  </a:cubicBezTo>
                  <a:cubicBezTo>
                    <a:pt x="119" y="1456"/>
                    <a:pt x="133" y="1496"/>
                    <a:pt x="146" y="1549"/>
                  </a:cubicBezTo>
                  <a:cubicBezTo>
                    <a:pt x="159" y="1589"/>
                    <a:pt x="199" y="1615"/>
                    <a:pt x="225" y="1655"/>
                  </a:cubicBezTo>
                  <a:cubicBezTo>
                    <a:pt x="265" y="1681"/>
                    <a:pt x="318" y="1708"/>
                    <a:pt x="384" y="1708"/>
                  </a:cubicBezTo>
                  <a:cubicBezTo>
                    <a:pt x="503" y="1708"/>
                    <a:pt x="583" y="1681"/>
                    <a:pt x="649" y="1628"/>
                  </a:cubicBezTo>
                  <a:cubicBezTo>
                    <a:pt x="702" y="1575"/>
                    <a:pt x="742" y="1496"/>
                    <a:pt x="742" y="1417"/>
                  </a:cubicBezTo>
                  <a:cubicBezTo>
                    <a:pt x="742" y="1377"/>
                    <a:pt x="728" y="1350"/>
                    <a:pt x="715" y="1324"/>
                  </a:cubicBezTo>
                  <a:cubicBezTo>
                    <a:pt x="702" y="1298"/>
                    <a:pt x="689" y="1271"/>
                    <a:pt x="662" y="1245"/>
                  </a:cubicBezTo>
                  <a:lnTo>
                    <a:pt x="609" y="1178"/>
                  </a:lnTo>
                  <a:cubicBezTo>
                    <a:pt x="596" y="1165"/>
                    <a:pt x="596" y="1139"/>
                    <a:pt x="596" y="1099"/>
                  </a:cubicBezTo>
                  <a:cubicBezTo>
                    <a:pt x="596" y="1073"/>
                    <a:pt x="622" y="1020"/>
                    <a:pt x="662" y="940"/>
                  </a:cubicBezTo>
                  <a:cubicBezTo>
                    <a:pt x="715" y="861"/>
                    <a:pt x="781" y="768"/>
                    <a:pt x="861" y="689"/>
                  </a:cubicBezTo>
                  <a:cubicBezTo>
                    <a:pt x="953" y="609"/>
                    <a:pt x="1059" y="530"/>
                    <a:pt x="1178" y="477"/>
                  </a:cubicBezTo>
                  <a:cubicBezTo>
                    <a:pt x="1297" y="411"/>
                    <a:pt x="1443" y="371"/>
                    <a:pt x="1602" y="371"/>
                  </a:cubicBezTo>
                  <a:cubicBezTo>
                    <a:pt x="1761" y="371"/>
                    <a:pt x="1893" y="411"/>
                    <a:pt x="2012" y="464"/>
                  </a:cubicBezTo>
                  <a:cubicBezTo>
                    <a:pt x="2118" y="517"/>
                    <a:pt x="2211" y="583"/>
                    <a:pt x="2277" y="675"/>
                  </a:cubicBezTo>
                  <a:cubicBezTo>
                    <a:pt x="2343" y="755"/>
                    <a:pt x="2396" y="848"/>
                    <a:pt x="2422" y="953"/>
                  </a:cubicBezTo>
                  <a:cubicBezTo>
                    <a:pt x="2462" y="1059"/>
                    <a:pt x="2475" y="1152"/>
                    <a:pt x="2475" y="1258"/>
                  </a:cubicBezTo>
                  <a:cubicBezTo>
                    <a:pt x="2475" y="1456"/>
                    <a:pt x="2436" y="1668"/>
                    <a:pt x="2356" y="1906"/>
                  </a:cubicBezTo>
                  <a:cubicBezTo>
                    <a:pt x="2290" y="2131"/>
                    <a:pt x="2184" y="2356"/>
                    <a:pt x="2052" y="2595"/>
                  </a:cubicBezTo>
                  <a:cubicBezTo>
                    <a:pt x="1933" y="2820"/>
                    <a:pt x="1787" y="3058"/>
                    <a:pt x="1628" y="3283"/>
                  </a:cubicBezTo>
                  <a:cubicBezTo>
                    <a:pt x="1469" y="3508"/>
                    <a:pt x="1297" y="3720"/>
                    <a:pt x="1112" y="3931"/>
                  </a:cubicBezTo>
                  <a:cubicBezTo>
                    <a:pt x="940" y="4117"/>
                    <a:pt x="768" y="4302"/>
                    <a:pt x="596" y="4474"/>
                  </a:cubicBezTo>
                  <a:cubicBezTo>
                    <a:pt x="424" y="4633"/>
                    <a:pt x="265" y="4778"/>
                    <a:pt x="119" y="4884"/>
                  </a:cubicBezTo>
                  <a:cubicBezTo>
                    <a:pt x="93" y="4911"/>
                    <a:pt x="67" y="4937"/>
                    <a:pt x="27" y="4964"/>
                  </a:cubicBezTo>
                  <a:cubicBezTo>
                    <a:pt x="14" y="4977"/>
                    <a:pt x="0" y="5003"/>
                    <a:pt x="0" y="5043"/>
                  </a:cubicBezTo>
                  <a:cubicBezTo>
                    <a:pt x="0" y="5070"/>
                    <a:pt x="14" y="5109"/>
                    <a:pt x="27" y="5136"/>
                  </a:cubicBezTo>
                  <a:cubicBezTo>
                    <a:pt x="67" y="5175"/>
                    <a:pt x="106" y="5202"/>
                    <a:pt x="172" y="5202"/>
                  </a:cubicBezTo>
                  <a:cubicBezTo>
                    <a:pt x="225" y="5202"/>
                    <a:pt x="292" y="5189"/>
                    <a:pt x="331" y="5162"/>
                  </a:cubicBezTo>
                  <a:cubicBezTo>
                    <a:pt x="384" y="5149"/>
                    <a:pt x="411" y="5136"/>
                    <a:pt x="437" y="5109"/>
                  </a:cubicBezTo>
                  <a:lnTo>
                    <a:pt x="1112" y="5109"/>
                  </a:lnTo>
                  <a:cubicBezTo>
                    <a:pt x="1244" y="5109"/>
                    <a:pt x="1377" y="5109"/>
                    <a:pt x="1509" y="5122"/>
                  </a:cubicBezTo>
                  <a:lnTo>
                    <a:pt x="1880" y="5122"/>
                  </a:lnTo>
                  <a:cubicBezTo>
                    <a:pt x="2012" y="5122"/>
                    <a:pt x="2131" y="5122"/>
                    <a:pt x="2264" y="5136"/>
                  </a:cubicBezTo>
                  <a:lnTo>
                    <a:pt x="2674" y="5136"/>
                  </a:lnTo>
                  <a:cubicBezTo>
                    <a:pt x="2687" y="5136"/>
                    <a:pt x="2714" y="5122"/>
                    <a:pt x="2753" y="5096"/>
                  </a:cubicBezTo>
                  <a:cubicBezTo>
                    <a:pt x="2793" y="5083"/>
                    <a:pt x="2833" y="5043"/>
                    <a:pt x="2859" y="4990"/>
                  </a:cubicBezTo>
                  <a:cubicBezTo>
                    <a:pt x="2965" y="4792"/>
                    <a:pt x="3058" y="4646"/>
                    <a:pt x="3111" y="4553"/>
                  </a:cubicBezTo>
                  <a:cubicBezTo>
                    <a:pt x="3177" y="4461"/>
                    <a:pt x="3203" y="4395"/>
                    <a:pt x="3203" y="4355"/>
                  </a:cubicBezTo>
                  <a:cubicBezTo>
                    <a:pt x="3203" y="4302"/>
                    <a:pt x="3190" y="4275"/>
                    <a:pt x="3137" y="4249"/>
                  </a:cubicBezTo>
                  <a:cubicBezTo>
                    <a:pt x="3111" y="4236"/>
                    <a:pt x="3071" y="4222"/>
                    <a:pt x="3018" y="4222"/>
                  </a:cubicBezTo>
                  <a:cubicBezTo>
                    <a:pt x="2965" y="4222"/>
                    <a:pt x="2925" y="4236"/>
                    <a:pt x="2886" y="4275"/>
                  </a:cubicBezTo>
                  <a:cubicBezTo>
                    <a:pt x="2859" y="4302"/>
                    <a:pt x="2833" y="4328"/>
                    <a:pt x="2819" y="4368"/>
                  </a:cubicBezTo>
                  <a:lnTo>
                    <a:pt x="2647" y="4620"/>
                  </a:lnTo>
                  <a:cubicBezTo>
                    <a:pt x="2621" y="4672"/>
                    <a:pt x="2594" y="4699"/>
                    <a:pt x="2568" y="4712"/>
                  </a:cubicBezTo>
                  <a:cubicBezTo>
                    <a:pt x="2542" y="4725"/>
                    <a:pt x="2515" y="4739"/>
                    <a:pt x="2489" y="4739"/>
                  </a:cubicBezTo>
                  <a:lnTo>
                    <a:pt x="1800" y="4739"/>
                  </a:lnTo>
                  <a:cubicBezTo>
                    <a:pt x="1628" y="4725"/>
                    <a:pt x="1456" y="4725"/>
                    <a:pt x="1271" y="4725"/>
                  </a:cubicBezTo>
                  <a:cubicBezTo>
                    <a:pt x="1099" y="4725"/>
                    <a:pt x="940" y="4712"/>
                    <a:pt x="821" y="4712"/>
                  </a:cubicBezTo>
                  <a:cubicBezTo>
                    <a:pt x="940" y="4593"/>
                    <a:pt x="1072" y="4461"/>
                    <a:pt x="1218" y="4302"/>
                  </a:cubicBezTo>
                  <a:cubicBezTo>
                    <a:pt x="1377" y="4143"/>
                    <a:pt x="1536" y="3971"/>
                    <a:pt x="1681" y="3786"/>
                  </a:cubicBezTo>
                  <a:cubicBezTo>
                    <a:pt x="1840" y="3600"/>
                    <a:pt x="1999" y="3402"/>
                    <a:pt x="2144" y="3203"/>
                  </a:cubicBezTo>
                  <a:cubicBezTo>
                    <a:pt x="2290" y="2992"/>
                    <a:pt x="2436" y="2780"/>
                    <a:pt x="2542" y="2555"/>
                  </a:cubicBezTo>
                  <a:cubicBezTo>
                    <a:pt x="2661" y="2343"/>
                    <a:pt x="2753" y="2131"/>
                    <a:pt x="2833" y="1906"/>
                  </a:cubicBezTo>
                  <a:cubicBezTo>
                    <a:pt x="2899" y="1681"/>
                    <a:pt x="2939" y="1470"/>
                    <a:pt x="2939" y="1271"/>
                  </a:cubicBezTo>
                  <a:cubicBezTo>
                    <a:pt x="2939" y="1086"/>
                    <a:pt x="2912" y="927"/>
                    <a:pt x="2872" y="781"/>
                  </a:cubicBezTo>
                  <a:cubicBezTo>
                    <a:pt x="2833" y="623"/>
                    <a:pt x="2753" y="490"/>
                    <a:pt x="2647" y="371"/>
                  </a:cubicBezTo>
                  <a:cubicBezTo>
                    <a:pt x="2542" y="265"/>
                    <a:pt x="2409" y="173"/>
                    <a:pt x="2250" y="106"/>
                  </a:cubicBezTo>
                  <a:cubicBezTo>
                    <a:pt x="2092" y="40"/>
                    <a:pt x="1893" y="0"/>
                    <a:pt x="1668"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0" name="Google Shape;1000;p25"/>
            <p:cNvSpPr/>
            <p:nvPr/>
          </p:nvSpPr>
          <p:spPr>
            <a:xfrm>
              <a:off x="5320598" y="397272"/>
              <a:ext cx="209971" cy="208534"/>
            </a:xfrm>
            <a:custGeom>
              <a:avLst/>
              <a:gdLst/>
              <a:ahLst/>
              <a:cxnLst/>
              <a:rect l="l" t="t" r="r" b="b"/>
              <a:pathLst>
                <a:path w="3799" h="3773" extrusionOk="0">
                  <a:moveTo>
                    <a:pt x="384" y="1"/>
                  </a:moveTo>
                  <a:cubicBezTo>
                    <a:pt x="278" y="1"/>
                    <a:pt x="199" y="14"/>
                    <a:pt x="119" y="54"/>
                  </a:cubicBezTo>
                  <a:cubicBezTo>
                    <a:pt x="40" y="80"/>
                    <a:pt x="0" y="133"/>
                    <a:pt x="0" y="199"/>
                  </a:cubicBezTo>
                  <a:cubicBezTo>
                    <a:pt x="0" y="279"/>
                    <a:pt x="53" y="318"/>
                    <a:pt x="132" y="332"/>
                  </a:cubicBezTo>
                  <a:cubicBezTo>
                    <a:pt x="212" y="345"/>
                    <a:pt x="331" y="358"/>
                    <a:pt x="490" y="358"/>
                  </a:cubicBezTo>
                  <a:lnTo>
                    <a:pt x="609" y="358"/>
                  </a:lnTo>
                  <a:cubicBezTo>
                    <a:pt x="649" y="371"/>
                    <a:pt x="675" y="371"/>
                    <a:pt x="701" y="385"/>
                  </a:cubicBezTo>
                  <a:cubicBezTo>
                    <a:pt x="728" y="398"/>
                    <a:pt x="741" y="411"/>
                    <a:pt x="754" y="437"/>
                  </a:cubicBezTo>
                  <a:cubicBezTo>
                    <a:pt x="781" y="464"/>
                    <a:pt x="794" y="490"/>
                    <a:pt x="821" y="530"/>
                  </a:cubicBezTo>
                  <a:lnTo>
                    <a:pt x="2025" y="2714"/>
                  </a:lnTo>
                  <a:cubicBezTo>
                    <a:pt x="1972" y="2833"/>
                    <a:pt x="1919" y="2939"/>
                    <a:pt x="1866" y="3032"/>
                  </a:cubicBezTo>
                  <a:cubicBezTo>
                    <a:pt x="1813" y="3124"/>
                    <a:pt x="1760" y="3190"/>
                    <a:pt x="1694" y="3257"/>
                  </a:cubicBezTo>
                  <a:cubicBezTo>
                    <a:pt x="1641" y="3296"/>
                    <a:pt x="1575" y="3349"/>
                    <a:pt x="1509" y="3376"/>
                  </a:cubicBezTo>
                  <a:cubicBezTo>
                    <a:pt x="1429" y="3415"/>
                    <a:pt x="1363" y="3429"/>
                    <a:pt x="1297" y="3429"/>
                  </a:cubicBezTo>
                  <a:cubicBezTo>
                    <a:pt x="1178" y="3429"/>
                    <a:pt x="1072" y="3402"/>
                    <a:pt x="993" y="3349"/>
                  </a:cubicBezTo>
                  <a:cubicBezTo>
                    <a:pt x="926" y="3296"/>
                    <a:pt x="887" y="3230"/>
                    <a:pt x="887" y="3164"/>
                  </a:cubicBezTo>
                  <a:cubicBezTo>
                    <a:pt x="887" y="3137"/>
                    <a:pt x="900" y="3098"/>
                    <a:pt x="913" y="3071"/>
                  </a:cubicBezTo>
                  <a:cubicBezTo>
                    <a:pt x="940" y="3045"/>
                    <a:pt x="966" y="3018"/>
                    <a:pt x="993" y="3018"/>
                  </a:cubicBezTo>
                  <a:cubicBezTo>
                    <a:pt x="1019" y="3018"/>
                    <a:pt x="1046" y="3018"/>
                    <a:pt x="1072" y="3005"/>
                  </a:cubicBezTo>
                  <a:cubicBezTo>
                    <a:pt x="1099" y="3005"/>
                    <a:pt x="1125" y="2992"/>
                    <a:pt x="1151" y="2979"/>
                  </a:cubicBezTo>
                  <a:cubicBezTo>
                    <a:pt x="1178" y="2965"/>
                    <a:pt x="1204" y="2939"/>
                    <a:pt x="1218" y="2912"/>
                  </a:cubicBezTo>
                  <a:cubicBezTo>
                    <a:pt x="1231" y="2899"/>
                    <a:pt x="1244" y="2859"/>
                    <a:pt x="1244" y="2820"/>
                  </a:cubicBezTo>
                  <a:cubicBezTo>
                    <a:pt x="1244" y="2754"/>
                    <a:pt x="1218" y="2701"/>
                    <a:pt x="1165" y="2674"/>
                  </a:cubicBezTo>
                  <a:cubicBezTo>
                    <a:pt x="1125" y="2648"/>
                    <a:pt x="1072" y="2634"/>
                    <a:pt x="1019" y="2634"/>
                  </a:cubicBezTo>
                  <a:cubicBezTo>
                    <a:pt x="966" y="2634"/>
                    <a:pt x="913" y="2634"/>
                    <a:pt x="847" y="2661"/>
                  </a:cubicBezTo>
                  <a:cubicBezTo>
                    <a:pt x="794" y="2687"/>
                    <a:pt x="754" y="2714"/>
                    <a:pt x="701" y="2754"/>
                  </a:cubicBezTo>
                  <a:cubicBezTo>
                    <a:pt x="662" y="2807"/>
                    <a:pt x="622" y="2859"/>
                    <a:pt x="596" y="2926"/>
                  </a:cubicBezTo>
                  <a:cubicBezTo>
                    <a:pt x="569" y="2992"/>
                    <a:pt x="556" y="3071"/>
                    <a:pt x="556" y="3164"/>
                  </a:cubicBezTo>
                  <a:cubicBezTo>
                    <a:pt x="556" y="3257"/>
                    <a:pt x="582" y="3349"/>
                    <a:pt x="622" y="3415"/>
                  </a:cubicBezTo>
                  <a:cubicBezTo>
                    <a:pt x="649" y="3495"/>
                    <a:pt x="701" y="3561"/>
                    <a:pt x="768" y="3614"/>
                  </a:cubicBezTo>
                  <a:cubicBezTo>
                    <a:pt x="821" y="3667"/>
                    <a:pt x="900" y="3707"/>
                    <a:pt x="979" y="3733"/>
                  </a:cubicBezTo>
                  <a:cubicBezTo>
                    <a:pt x="1059" y="3759"/>
                    <a:pt x="1138" y="3773"/>
                    <a:pt x="1231" y="3773"/>
                  </a:cubicBezTo>
                  <a:cubicBezTo>
                    <a:pt x="1390" y="3773"/>
                    <a:pt x="1535" y="3733"/>
                    <a:pt x="1668" y="3667"/>
                  </a:cubicBezTo>
                  <a:cubicBezTo>
                    <a:pt x="1800" y="3614"/>
                    <a:pt x="1932" y="3508"/>
                    <a:pt x="2051" y="3376"/>
                  </a:cubicBezTo>
                  <a:cubicBezTo>
                    <a:pt x="2144" y="3257"/>
                    <a:pt x="2237" y="3111"/>
                    <a:pt x="2303" y="2952"/>
                  </a:cubicBezTo>
                  <a:cubicBezTo>
                    <a:pt x="2382" y="2780"/>
                    <a:pt x="2462" y="2595"/>
                    <a:pt x="2541" y="2370"/>
                  </a:cubicBezTo>
                  <a:lnTo>
                    <a:pt x="3176" y="596"/>
                  </a:lnTo>
                  <a:cubicBezTo>
                    <a:pt x="3203" y="530"/>
                    <a:pt x="3229" y="490"/>
                    <a:pt x="3256" y="477"/>
                  </a:cubicBezTo>
                  <a:cubicBezTo>
                    <a:pt x="3296" y="464"/>
                    <a:pt x="3362" y="451"/>
                    <a:pt x="3454" y="451"/>
                  </a:cubicBezTo>
                  <a:cubicBezTo>
                    <a:pt x="3534" y="451"/>
                    <a:pt x="3613" y="437"/>
                    <a:pt x="3679" y="411"/>
                  </a:cubicBezTo>
                  <a:cubicBezTo>
                    <a:pt x="3759" y="398"/>
                    <a:pt x="3799" y="345"/>
                    <a:pt x="3799" y="279"/>
                  </a:cubicBezTo>
                  <a:cubicBezTo>
                    <a:pt x="3799" y="212"/>
                    <a:pt x="3759" y="160"/>
                    <a:pt x="3693" y="146"/>
                  </a:cubicBezTo>
                  <a:cubicBezTo>
                    <a:pt x="3626" y="120"/>
                    <a:pt x="3547" y="107"/>
                    <a:pt x="3454" y="107"/>
                  </a:cubicBezTo>
                  <a:lnTo>
                    <a:pt x="2422" y="107"/>
                  </a:lnTo>
                  <a:cubicBezTo>
                    <a:pt x="2329" y="107"/>
                    <a:pt x="2263" y="120"/>
                    <a:pt x="2237" y="146"/>
                  </a:cubicBezTo>
                  <a:cubicBezTo>
                    <a:pt x="2210" y="160"/>
                    <a:pt x="2197" y="212"/>
                    <a:pt x="2197" y="279"/>
                  </a:cubicBezTo>
                  <a:cubicBezTo>
                    <a:pt x="2197" y="318"/>
                    <a:pt x="2224" y="358"/>
                    <a:pt x="2263" y="398"/>
                  </a:cubicBezTo>
                  <a:cubicBezTo>
                    <a:pt x="2303" y="437"/>
                    <a:pt x="2382" y="451"/>
                    <a:pt x="2475" y="451"/>
                  </a:cubicBezTo>
                  <a:cubicBezTo>
                    <a:pt x="2568" y="451"/>
                    <a:pt x="2634" y="464"/>
                    <a:pt x="2660" y="477"/>
                  </a:cubicBezTo>
                  <a:cubicBezTo>
                    <a:pt x="2687" y="504"/>
                    <a:pt x="2700" y="517"/>
                    <a:pt x="2700" y="557"/>
                  </a:cubicBezTo>
                  <a:cubicBezTo>
                    <a:pt x="2700" y="623"/>
                    <a:pt x="2687" y="689"/>
                    <a:pt x="2647" y="795"/>
                  </a:cubicBezTo>
                  <a:lnTo>
                    <a:pt x="2197" y="2224"/>
                  </a:lnTo>
                  <a:lnTo>
                    <a:pt x="1337" y="623"/>
                  </a:lnTo>
                  <a:cubicBezTo>
                    <a:pt x="1324" y="583"/>
                    <a:pt x="1310" y="543"/>
                    <a:pt x="1297" y="504"/>
                  </a:cubicBezTo>
                  <a:cubicBezTo>
                    <a:pt x="1284" y="464"/>
                    <a:pt x="1284" y="437"/>
                    <a:pt x="1284" y="424"/>
                  </a:cubicBezTo>
                  <a:cubicBezTo>
                    <a:pt x="1284" y="385"/>
                    <a:pt x="1284" y="358"/>
                    <a:pt x="1297" y="358"/>
                  </a:cubicBezTo>
                  <a:cubicBezTo>
                    <a:pt x="1324" y="345"/>
                    <a:pt x="1337" y="345"/>
                    <a:pt x="1363" y="345"/>
                  </a:cubicBezTo>
                  <a:cubicBezTo>
                    <a:pt x="1443" y="345"/>
                    <a:pt x="1496" y="332"/>
                    <a:pt x="1522" y="292"/>
                  </a:cubicBezTo>
                  <a:cubicBezTo>
                    <a:pt x="1549" y="252"/>
                    <a:pt x="1562" y="212"/>
                    <a:pt x="1562" y="160"/>
                  </a:cubicBezTo>
                  <a:cubicBezTo>
                    <a:pt x="1562" y="120"/>
                    <a:pt x="1549" y="80"/>
                    <a:pt x="1522" y="54"/>
                  </a:cubicBezTo>
                  <a:cubicBezTo>
                    <a:pt x="1496" y="14"/>
                    <a:pt x="1416" y="1"/>
                    <a:pt x="1310"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01" name="Google Shape;1001;p25"/>
          <p:cNvGrpSpPr/>
          <p:nvPr/>
        </p:nvGrpSpPr>
        <p:grpSpPr>
          <a:xfrm>
            <a:off x="1775354" y="977195"/>
            <a:ext cx="721027" cy="252610"/>
            <a:chOff x="2109963" y="768908"/>
            <a:chExt cx="818605" cy="286796"/>
          </a:xfrm>
        </p:grpSpPr>
        <p:sp>
          <p:nvSpPr>
            <p:cNvPr id="1002" name="Google Shape;1002;p25"/>
            <p:cNvSpPr/>
            <p:nvPr/>
          </p:nvSpPr>
          <p:spPr>
            <a:xfrm>
              <a:off x="2109963" y="768908"/>
              <a:ext cx="177804" cy="286796"/>
            </a:xfrm>
            <a:custGeom>
              <a:avLst/>
              <a:gdLst/>
              <a:ahLst/>
              <a:cxnLst/>
              <a:rect l="l" t="t" r="r" b="b"/>
              <a:pathLst>
                <a:path w="3217" h="5189" extrusionOk="0">
                  <a:moveTo>
                    <a:pt x="1668" y="0"/>
                  </a:moveTo>
                  <a:cubicBezTo>
                    <a:pt x="1416" y="0"/>
                    <a:pt x="1191" y="53"/>
                    <a:pt x="1006" y="146"/>
                  </a:cubicBezTo>
                  <a:cubicBezTo>
                    <a:pt x="808" y="252"/>
                    <a:pt x="649" y="371"/>
                    <a:pt x="516" y="516"/>
                  </a:cubicBezTo>
                  <a:cubicBezTo>
                    <a:pt x="384" y="649"/>
                    <a:pt x="278" y="808"/>
                    <a:pt x="212" y="953"/>
                  </a:cubicBezTo>
                  <a:cubicBezTo>
                    <a:pt x="146" y="1099"/>
                    <a:pt x="106" y="1231"/>
                    <a:pt x="106" y="1324"/>
                  </a:cubicBezTo>
                  <a:cubicBezTo>
                    <a:pt x="106" y="1337"/>
                    <a:pt x="119" y="1363"/>
                    <a:pt x="119" y="1416"/>
                  </a:cubicBezTo>
                  <a:cubicBezTo>
                    <a:pt x="119" y="1456"/>
                    <a:pt x="133" y="1496"/>
                    <a:pt x="146" y="1535"/>
                  </a:cubicBezTo>
                  <a:cubicBezTo>
                    <a:pt x="172" y="1575"/>
                    <a:pt x="199" y="1615"/>
                    <a:pt x="239" y="1655"/>
                  </a:cubicBezTo>
                  <a:cubicBezTo>
                    <a:pt x="278" y="1681"/>
                    <a:pt x="331" y="1694"/>
                    <a:pt x="397" y="1694"/>
                  </a:cubicBezTo>
                  <a:cubicBezTo>
                    <a:pt x="503" y="1694"/>
                    <a:pt x="583" y="1668"/>
                    <a:pt x="649" y="1615"/>
                  </a:cubicBezTo>
                  <a:cubicBezTo>
                    <a:pt x="715" y="1562"/>
                    <a:pt x="741" y="1496"/>
                    <a:pt x="741" y="1416"/>
                  </a:cubicBezTo>
                  <a:cubicBezTo>
                    <a:pt x="741" y="1377"/>
                    <a:pt x="728" y="1337"/>
                    <a:pt x="715" y="1324"/>
                  </a:cubicBezTo>
                  <a:cubicBezTo>
                    <a:pt x="702" y="1284"/>
                    <a:pt x="689" y="1271"/>
                    <a:pt x="662" y="1244"/>
                  </a:cubicBezTo>
                  <a:lnTo>
                    <a:pt x="622" y="1178"/>
                  </a:lnTo>
                  <a:cubicBezTo>
                    <a:pt x="609" y="1152"/>
                    <a:pt x="596" y="1125"/>
                    <a:pt x="596" y="1099"/>
                  </a:cubicBezTo>
                  <a:cubicBezTo>
                    <a:pt x="596" y="1072"/>
                    <a:pt x="622" y="1019"/>
                    <a:pt x="662" y="940"/>
                  </a:cubicBezTo>
                  <a:cubicBezTo>
                    <a:pt x="715" y="847"/>
                    <a:pt x="781" y="768"/>
                    <a:pt x="874" y="688"/>
                  </a:cubicBezTo>
                  <a:cubicBezTo>
                    <a:pt x="953" y="609"/>
                    <a:pt x="1059" y="530"/>
                    <a:pt x="1191" y="477"/>
                  </a:cubicBezTo>
                  <a:cubicBezTo>
                    <a:pt x="1311" y="410"/>
                    <a:pt x="1456" y="371"/>
                    <a:pt x="1602" y="371"/>
                  </a:cubicBezTo>
                  <a:cubicBezTo>
                    <a:pt x="1761" y="371"/>
                    <a:pt x="1906" y="397"/>
                    <a:pt x="2012" y="463"/>
                  </a:cubicBezTo>
                  <a:cubicBezTo>
                    <a:pt x="2131" y="516"/>
                    <a:pt x="2224" y="583"/>
                    <a:pt x="2290" y="675"/>
                  </a:cubicBezTo>
                  <a:cubicBezTo>
                    <a:pt x="2356" y="755"/>
                    <a:pt x="2409" y="847"/>
                    <a:pt x="2436" y="953"/>
                  </a:cubicBezTo>
                  <a:cubicBezTo>
                    <a:pt x="2462" y="1059"/>
                    <a:pt x="2489" y="1152"/>
                    <a:pt x="2489" y="1244"/>
                  </a:cubicBezTo>
                  <a:cubicBezTo>
                    <a:pt x="2489" y="1456"/>
                    <a:pt x="2449" y="1668"/>
                    <a:pt x="2369" y="1893"/>
                  </a:cubicBezTo>
                  <a:cubicBezTo>
                    <a:pt x="2290" y="2131"/>
                    <a:pt x="2184" y="2356"/>
                    <a:pt x="2065" y="2594"/>
                  </a:cubicBezTo>
                  <a:cubicBezTo>
                    <a:pt x="1946" y="2819"/>
                    <a:pt x="1800" y="3044"/>
                    <a:pt x="1628" y="3283"/>
                  </a:cubicBezTo>
                  <a:cubicBezTo>
                    <a:pt x="1469" y="3508"/>
                    <a:pt x="1297" y="3719"/>
                    <a:pt x="1125" y="3918"/>
                  </a:cubicBezTo>
                  <a:cubicBezTo>
                    <a:pt x="953" y="4116"/>
                    <a:pt x="781" y="4302"/>
                    <a:pt x="609" y="4474"/>
                  </a:cubicBezTo>
                  <a:cubicBezTo>
                    <a:pt x="437" y="4633"/>
                    <a:pt x="278" y="4778"/>
                    <a:pt x="133" y="4884"/>
                  </a:cubicBezTo>
                  <a:cubicBezTo>
                    <a:pt x="93" y="4910"/>
                    <a:pt x="66" y="4937"/>
                    <a:pt x="40" y="4963"/>
                  </a:cubicBezTo>
                  <a:cubicBezTo>
                    <a:pt x="14" y="4977"/>
                    <a:pt x="0" y="5003"/>
                    <a:pt x="0" y="5043"/>
                  </a:cubicBezTo>
                  <a:cubicBezTo>
                    <a:pt x="0" y="5069"/>
                    <a:pt x="14" y="5109"/>
                    <a:pt x="40" y="5135"/>
                  </a:cubicBezTo>
                  <a:cubicBezTo>
                    <a:pt x="66" y="5175"/>
                    <a:pt x="119" y="5188"/>
                    <a:pt x="186" y="5188"/>
                  </a:cubicBezTo>
                  <a:cubicBezTo>
                    <a:pt x="239" y="5188"/>
                    <a:pt x="291" y="5188"/>
                    <a:pt x="344" y="5162"/>
                  </a:cubicBezTo>
                  <a:cubicBezTo>
                    <a:pt x="384" y="5149"/>
                    <a:pt x="424" y="5122"/>
                    <a:pt x="437" y="5109"/>
                  </a:cubicBezTo>
                  <a:lnTo>
                    <a:pt x="1509" y="5109"/>
                  </a:lnTo>
                  <a:cubicBezTo>
                    <a:pt x="1641" y="5109"/>
                    <a:pt x="1761" y="5122"/>
                    <a:pt x="1893" y="5122"/>
                  </a:cubicBezTo>
                  <a:lnTo>
                    <a:pt x="2674" y="5122"/>
                  </a:lnTo>
                  <a:cubicBezTo>
                    <a:pt x="2700" y="5122"/>
                    <a:pt x="2727" y="5122"/>
                    <a:pt x="2766" y="5096"/>
                  </a:cubicBezTo>
                  <a:cubicBezTo>
                    <a:pt x="2806" y="5069"/>
                    <a:pt x="2833" y="5043"/>
                    <a:pt x="2859" y="4990"/>
                  </a:cubicBezTo>
                  <a:cubicBezTo>
                    <a:pt x="2978" y="4791"/>
                    <a:pt x="3058" y="4646"/>
                    <a:pt x="3124" y="4553"/>
                  </a:cubicBezTo>
                  <a:cubicBezTo>
                    <a:pt x="3177" y="4460"/>
                    <a:pt x="3216" y="4394"/>
                    <a:pt x="3216" y="4355"/>
                  </a:cubicBezTo>
                  <a:cubicBezTo>
                    <a:pt x="3216" y="4302"/>
                    <a:pt x="3190" y="4262"/>
                    <a:pt x="3150" y="4249"/>
                  </a:cubicBezTo>
                  <a:cubicBezTo>
                    <a:pt x="3111" y="4235"/>
                    <a:pt x="3071" y="4222"/>
                    <a:pt x="3031" y="4222"/>
                  </a:cubicBezTo>
                  <a:cubicBezTo>
                    <a:pt x="2965" y="4222"/>
                    <a:pt x="2925" y="4235"/>
                    <a:pt x="2899" y="4275"/>
                  </a:cubicBezTo>
                  <a:cubicBezTo>
                    <a:pt x="2872" y="4302"/>
                    <a:pt x="2846" y="4328"/>
                    <a:pt x="2819" y="4355"/>
                  </a:cubicBezTo>
                  <a:lnTo>
                    <a:pt x="2661" y="4619"/>
                  </a:lnTo>
                  <a:cubicBezTo>
                    <a:pt x="2621" y="4659"/>
                    <a:pt x="2594" y="4699"/>
                    <a:pt x="2568" y="4712"/>
                  </a:cubicBezTo>
                  <a:cubicBezTo>
                    <a:pt x="2555" y="4725"/>
                    <a:pt x="2528" y="4738"/>
                    <a:pt x="2489" y="4738"/>
                  </a:cubicBezTo>
                  <a:lnTo>
                    <a:pt x="2250" y="4738"/>
                  </a:lnTo>
                  <a:cubicBezTo>
                    <a:pt x="2131" y="4738"/>
                    <a:pt x="1972" y="4738"/>
                    <a:pt x="1800" y="4725"/>
                  </a:cubicBezTo>
                  <a:lnTo>
                    <a:pt x="1284" y="4725"/>
                  </a:lnTo>
                  <a:cubicBezTo>
                    <a:pt x="1099" y="4725"/>
                    <a:pt x="953" y="4712"/>
                    <a:pt x="821" y="4712"/>
                  </a:cubicBezTo>
                  <a:cubicBezTo>
                    <a:pt x="940" y="4593"/>
                    <a:pt x="1072" y="4460"/>
                    <a:pt x="1231" y="4302"/>
                  </a:cubicBezTo>
                  <a:cubicBezTo>
                    <a:pt x="1377" y="4143"/>
                    <a:pt x="1536" y="3971"/>
                    <a:pt x="1694" y="3785"/>
                  </a:cubicBezTo>
                  <a:cubicBezTo>
                    <a:pt x="1853" y="3600"/>
                    <a:pt x="1999" y="3402"/>
                    <a:pt x="2144" y="3190"/>
                  </a:cubicBezTo>
                  <a:cubicBezTo>
                    <a:pt x="2303" y="2978"/>
                    <a:pt x="2436" y="2766"/>
                    <a:pt x="2555" y="2555"/>
                  </a:cubicBezTo>
                  <a:cubicBezTo>
                    <a:pt x="2674" y="2343"/>
                    <a:pt x="2766" y="2118"/>
                    <a:pt x="2833" y="1906"/>
                  </a:cubicBezTo>
                  <a:cubicBezTo>
                    <a:pt x="2912" y="1681"/>
                    <a:pt x="2952" y="1469"/>
                    <a:pt x="2952" y="1258"/>
                  </a:cubicBezTo>
                  <a:cubicBezTo>
                    <a:pt x="2952" y="1085"/>
                    <a:pt x="2925" y="927"/>
                    <a:pt x="2872" y="781"/>
                  </a:cubicBezTo>
                  <a:cubicBezTo>
                    <a:pt x="2833" y="622"/>
                    <a:pt x="2753" y="490"/>
                    <a:pt x="2661" y="371"/>
                  </a:cubicBezTo>
                  <a:cubicBezTo>
                    <a:pt x="2555" y="252"/>
                    <a:pt x="2422" y="172"/>
                    <a:pt x="2264" y="106"/>
                  </a:cubicBezTo>
                  <a:cubicBezTo>
                    <a:pt x="2105" y="27"/>
                    <a:pt x="1906" y="0"/>
                    <a:pt x="1668"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3" name="Google Shape;1003;p25"/>
            <p:cNvSpPr/>
            <p:nvPr/>
          </p:nvSpPr>
          <p:spPr>
            <a:xfrm>
              <a:off x="2304514" y="857395"/>
              <a:ext cx="109821" cy="109766"/>
            </a:xfrm>
            <a:custGeom>
              <a:avLst/>
              <a:gdLst/>
              <a:ahLst/>
              <a:cxnLst/>
              <a:rect l="l" t="t" r="r" b="b"/>
              <a:pathLst>
                <a:path w="1987" h="1986" extrusionOk="0">
                  <a:moveTo>
                    <a:pt x="994" y="1"/>
                  </a:moveTo>
                  <a:cubicBezTo>
                    <a:pt x="927" y="1"/>
                    <a:pt x="888" y="27"/>
                    <a:pt x="848" y="67"/>
                  </a:cubicBezTo>
                  <a:cubicBezTo>
                    <a:pt x="808" y="93"/>
                    <a:pt x="795" y="146"/>
                    <a:pt x="795" y="186"/>
                  </a:cubicBezTo>
                  <a:cubicBezTo>
                    <a:pt x="795" y="252"/>
                    <a:pt x="795" y="345"/>
                    <a:pt x="795" y="451"/>
                  </a:cubicBezTo>
                  <a:cubicBezTo>
                    <a:pt x="808" y="557"/>
                    <a:pt x="808" y="676"/>
                    <a:pt x="808" y="808"/>
                  </a:cubicBezTo>
                  <a:lnTo>
                    <a:pt x="173" y="808"/>
                  </a:lnTo>
                  <a:cubicBezTo>
                    <a:pt x="133" y="808"/>
                    <a:pt x="94" y="821"/>
                    <a:pt x="67" y="861"/>
                  </a:cubicBezTo>
                  <a:cubicBezTo>
                    <a:pt x="27" y="887"/>
                    <a:pt x="1" y="940"/>
                    <a:pt x="1" y="1007"/>
                  </a:cubicBezTo>
                  <a:cubicBezTo>
                    <a:pt x="1" y="1073"/>
                    <a:pt x="27" y="1126"/>
                    <a:pt x="67" y="1165"/>
                  </a:cubicBezTo>
                  <a:cubicBezTo>
                    <a:pt x="107" y="1192"/>
                    <a:pt x="133" y="1205"/>
                    <a:pt x="173" y="1205"/>
                  </a:cubicBezTo>
                  <a:cubicBezTo>
                    <a:pt x="226" y="1205"/>
                    <a:pt x="305" y="1205"/>
                    <a:pt x="424" y="1192"/>
                  </a:cubicBezTo>
                  <a:lnTo>
                    <a:pt x="795" y="1192"/>
                  </a:lnTo>
                  <a:cubicBezTo>
                    <a:pt x="795" y="1298"/>
                    <a:pt x="782" y="1417"/>
                    <a:pt x="782" y="1536"/>
                  </a:cubicBezTo>
                  <a:cubicBezTo>
                    <a:pt x="782" y="1655"/>
                    <a:pt x="782" y="1761"/>
                    <a:pt x="782" y="1827"/>
                  </a:cubicBezTo>
                  <a:cubicBezTo>
                    <a:pt x="782" y="1854"/>
                    <a:pt x="795" y="1893"/>
                    <a:pt x="821" y="1933"/>
                  </a:cubicBezTo>
                  <a:cubicBezTo>
                    <a:pt x="861" y="1959"/>
                    <a:pt x="914" y="1986"/>
                    <a:pt x="980" y="1986"/>
                  </a:cubicBezTo>
                  <a:cubicBezTo>
                    <a:pt x="1060" y="1986"/>
                    <a:pt x="1113" y="1959"/>
                    <a:pt x="1139" y="1933"/>
                  </a:cubicBezTo>
                  <a:cubicBezTo>
                    <a:pt x="1179" y="1880"/>
                    <a:pt x="1192" y="1854"/>
                    <a:pt x="1192" y="1827"/>
                  </a:cubicBezTo>
                  <a:lnTo>
                    <a:pt x="1192" y="1192"/>
                  </a:lnTo>
                  <a:lnTo>
                    <a:pt x="1801" y="1192"/>
                  </a:lnTo>
                  <a:cubicBezTo>
                    <a:pt x="1854" y="1192"/>
                    <a:pt x="1894" y="1165"/>
                    <a:pt x="1920" y="1139"/>
                  </a:cubicBezTo>
                  <a:cubicBezTo>
                    <a:pt x="1960" y="1099"/>
                    <a:pt x="1986" y="1046"/>
                    <a:pt x="1986" y="980"/>
                  </a:cubicBezTo>
                  <a:cubicBezTo>
                    <a:pt x="1986" y="901"/>
                    <a:pt x="1973" y="848"/>
                    <a:pt x="1933" y="821"/>
                  </a:cubicBezTo>
                  <a:cubicBezTo>
                    <a:pt x="1907" y="795"/>
                    <a:pt x="1880" y="782"/>
                    <a:pt x="1854" y="782"/>
                  </a:cubicBezTo>
                  <a:cubicBezTo>
                    <a:pt x="1774" y="782"/>
                    <a:pt x="1669" y="782"/>
                    <a:pt x="1563" y="795"/>
                  </a:cubicBezTo>
                  <a:cubicBezTo>
                    <a:pt x="1457" y="808"/>
                    <a:pt x="1338" y="808"/>
                    <a:pt x="1192" y="808"/>
                  </a:cubicBezTo>
                  <a:lnTo>
                    <a:pt x="1192" y="464"/>
                  </a:lnTo>
                  <a:cubicBezTo>
                    <a:pt x="1205" y="345"/>
                    <a:pt x="1205" y="252"/>
                    <a:pt x="1205" y="186"/>
                  </a:cubicBezTo>
                  <a:cubicBezTo>
                    <a:pt x="1205" y="146"/>
                    <a:pt x="1179" y="93"/>
                    <a:pt x="1152" y="67"/>
                  </a:cubicBezTo>
                  <a:cubicBezTo>
                    <a:pt x="1113" y="27"/>
                    <a:pt x="1060" y="1"/>
                    <a:pt x="994"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4" name="Google Shape;1004;p25"/>
            <p:cNvSpPr/>
            <p:nvPr/>
          </p:nvSpPr>
          <p:spPr>
            <a:xfrm>
              <a:off x="2428871" y="768908"/>
              <a:ext cx="177085" cy="286796"/>
            </a:xfrm>
            <a:custGeom>
              <a:avLst/>
              <a:gdLst/>
              <a:ahLst/>
              <a:cxnLst/>
              <a:rect l="l" t="t" r="r" b="b"/>
              <a:pathLst>
                <a:path w="3204" h="5189" extrusionOk="0">
                  <a:moveTo>
                    <a:pt x="1669" y="0"/>
                  </a:moveTo>
                  <a:cubicBezTo>
                    <a:pt x="1417" y="0"/>
                    <a:pt x="1192" y="53"/>
                    <a:pt x="994" y="146"/>
                  </a:cubicBezTo>
                  <a:cubicBezTo>
                    <a:pt x="808" y="252"/>
                    <a:pt x="636" y="371"/>
                    <a:pt x="504" y="516"/>
                  </a:cubicBezTo>
                  <a:cubicBezTo>
                    <a:pt x="371" y="649"/>
                    <a:pt x="279" y="808"/>
                    <a:pt x="213" y="953"/>
                  </a:cubicBezTo>
                  <a:cubicBezTo>
                    <a:pt x="146" y="1099"/>
                    <a:pt x="107" y="1231"/>
                    <a:pt x="107" y="1324"/>
                  </a:cubicBezTo>
                  <a:cubicBezTo>
                    <a:pt x="107" y="1337"/>
                    <a:pt x="107" y="1363"/>
                    <a:pt x="120" y="1416"/>
                  </a:cubicBezTo>
                  <a:cubicBezTo>
                    <a:pt x="120" y="1456"/>
                    <a:pt x="133" y="1496"/>
                    <a:pt x="146" y="1535"/>
                  </a:cubicBezTo>
                  <a:cubicBezTo>
                    <a:pt x="160" y="1575"/>
                    <a:pt x="199" y="1615"/>
                    <a:pt x="226" y="1655"/>
                  </a:cubicBezTo>
                  <a:cubicBezTo>
                    <a:pt x="279" y="1681"/>
                    <a:pt x="332" y="1694"/>
                    <a:pt x="398" y="1694"/>
                  </a:cubicBezTo>
                  <a:cubicBezTo>
                    <a:pt x="504" y="1694"/>
                    <a:pt x="583" y="1668"/>
                    <a:pt x="649" y="1615"/>
                  </a:cubicBezTo>
                  <a:cubicBezTo>
                    <a:pt x="702" y="1562"/>
                    <a:pt x="742" y="1496"/>
                    <a:pt x="742" y="1416"/>
                  </a:cubicBezTo>
                  <a:cubicBezTo>
                    <a:pt x="742" y="1377"/>
                    <a:pt x="729" y="1337"/>
                    <a:pt x="716" y="1324"/>
                  </a:cubicBezTo>
                  <a:cubicBezTo>
                    <a:pt x="702" y="1284"/>
                    <a:pt x="689" y="1271"/>
                    <a:pt x="663" y="1244"/>
                  </a:cubicBezTo>
                  <a:lnTo>
                    <a:pt x="610" y="1178"/>
                  </a:lnTo>
                  <a:cubicBezTo>
                    <a:pt x="596" y="1152"/>
                    <a:pt x="596" y="1125"/>
                    <a:pt x="596" y="1099"/>
                  </a:cubicBezTo>
                  <a:cubicBezTo>
                    <a:pt x="596" y="1072"/>
                    <a:pt x="623" y="1019"/>
                    <a:pt x="663" y="940"/>
                  </a:cubicBezTo>
                  <a:cubicBezTo>
                    <a:pt x="716" y="847"/>
                    <a:pt x="782" y="768"/>
                    <a:pt x="861" y="688"/>
                  </a:cubicBezTo>
                  <a:cubicBezTo>
                    <a:pt x="954" y="609"/>
                    <a:pt x="1060" y="530"/>
                    <a:pt x="1179" y="477"/>
                  </a:cubicBezTo>
                  <a:cubicBezTo>
                    <a:pt x="1311" y="410"/>
                    <a:pt x="1444" y="371"/>
                    <a:pt x="1602" y="371"/>
                  </a:cubicBezTo>
                  <a:cubicBezTo>
                    <a:pt x="1761" y="371"/>
                    <a:pt x="1894" y="397"/>
                    <a:pt x="2013" y="463"/>
                  </a:cubicBezTo>
                  <a:cubicBezTo>
                    <a:pt x="2119" y="516"/>
                    <a:pt x="2211" y="583"/>
                    <a:pt x="2277" y="675"/>
                  </a:cubicBezTo>
                  <a:cubicBezTo>
                    <a:pt x="2357" y="755"/>
                    <a:pt x="2396" y="847"/>
                    <a:pt x="2423" y="953"/>
                  </a:cubicBezTo>
                  <a:cubicBezTo>
                    <a:pt x="2463" y="1059"/>
                    <a:pt x="2476" y="1152"/>
                    <a:pt x="2476" y="1244"/>
                  </a:cubicBezTo>
                  <a:cubicBezTo>
                    <a:pt x="2476" y="1456"/>
                    <a:pt x="2436" y="1668"/>
                    <a:pt x="2357" y="1893"/>
                  </a:cubicBezTo>
                  <a:cubicBezTo>
                    <a:pt x="2291" y="2131"/>
                    <a:pt x="2185" y="2356"/>
                    <a:pt x="2052" y="2594"/>
                  </a:cubicBezTo>
                  <a:cubicBezTo>
                    <a:pt x="1933" y="2819"/>
                    <a:pt x="1788" y="3044"/>
                    <a:pt x="1629" y="3283"/>
                  </a:cubicBezTo>
                  <a:cubicBezTo>
                    <a:pt x="1470" y="3508"/>
                    <a:pt x="1298" y="3719"/>
                    <a:pt x="1126" y="3918"/>
                  </a:cubicBezTo>
                  <a:cubicBezTo>
                    <a:pt x="954" y="4116"/>
                    <a:pt x="769" y="4302"/>
                    <a:pt x="596" y="4474"/>
                  </a:cubicBezTo>
                  <a:cubicBezTo>
                    <a:pt x="424" y="4633"/>
                    <a:pt x="266" y="4778"/>
                    <a:pt x="120" y="4884"/>
                  </a:cubicBezTo>
                  <a:cubicBezTo>
                    <a:pt x="94" y="4910"/>
                    <a:pt x="67" y="4937"/>
                    <a:pt x="27" y="4963"/>
                  </a:cubicBezTo>
                  <a:cubicBezTo>
                    <a:pt x="14" y="4977"/>
                    <a:pt x="1" y="5003"/>
                    <a:pt x="1" y="5043"/>
                  </a:cubicBezTo>
                  <a:cubicBezTo>
                    <a:pt x="1" y="5069"/>
                    <a:pt x="14" y="5109"/>
                    <a:pt x="27" y="5135"/>
                  </a:cubicBezTo>
                  <a:cubicBezTo>
                    <a:pt x="67" y="5175"/>
                    <a:pt x="107" y="5188"/>
                    <a:pt x="173" y="5188"/>
                  </a:cubicBezTo>
                  <a:cubicBezTo>
                    <a:pt x="239" y="5188"/>
                    <a:pt x="292" y="5188"/>
                    <a:pt x="332" y="5162"/>
                  </a:cubicBezTo>
                  <a:cubicBezTo>
                    <a:pt x="385" y="5149"/>
                    <a:pt x="424" y="5122"/>
                    <a:pt x="438" y="5109"/>
                  </a:cubicBezTo>
                  <a:lnTo>
                    <a:pt x="1510" y="5109"/>
                  </a:lnTo>
                  <a:cubicBezTo>
                    <a:pt x="1642" y="5109"/>
                    <a:pt x="1761" y="5122"/>
                    <a:pt x="1880" y="5122"/>
                  </a:cubicBezTo>
                  <a:lnTo>
                    <a:pt x="2674" y="5122"/>
                  </a:lnTo>
                  <a:cubicBezTo>
                    <a:pt x="2688" y="5122"/>
                    <a:pt x="2714" y="5122"/>
                    <a:pt x="2754" y="5096"/>
                  </a:cubicBezTo>
                  <a:cubicBezTo>
                    <a:pt x="2794" y="5069"/>
                    <a:pt x="2833" y="5043"/>
                    <a:pt x="2860" y="4990"/>
                  </a:cubicBezTo>
                  <a:cubicBezTo>
                    <a:pt x="2966" y="4791"/>
                    <a:pt x="3058" y="4646"/>
                    <a:pt x="3111" y="4553"/>
                  </a:cubicBezTo>
                  <a:cubicBezTo>
                    <a:pt x="3177" y="4460"/>
                    <a:pt x="3204" y="4394"/>
                    <a:pt x="3204" y="4355"/>
                  </a:cubicBezTo>
                  <a:cubicBezTo>
                    <a:pt x="3204" y="4302"/>
                    <a:pt x="3191" y="4262"/>
                    <a:pt x="3151" y="4249"/>
                  </a:cubicBezTo>
                  <a:cubicBezTo>
                    <a:pt x="3111" y="4235"/>
                    <a:pt x="3071" y="4222"/>
                    <a:pt x="3019" y="4222"/>
                  </a:cubicBezTo>
                  <a:cubicBezTo>
                    <a:pt x="2966" y="4222"/>
                    <a:pt x="2926" y="4235"/>
                    <a:pt x="2886" y="4275"/>
                  </a:cubicBezTo>
                  <a:cubicBezTo>
                    <a:pt x="2860" y="4302"/>
                    <a:pt x="2833" y="4328"/>
                    <a:pt x="2820" y="4355"/>
                  </a:cubicBezTo>
                  <a:lnTo>
                    <a:pt x="2648" y="4619"/>
                  </a:lnTo>
                  <a:cubicBezTo>
                    <a:pt x="2621" y="4659"/>
                    <a:pt x="2595" y="4699"/>
                    <a:pt x="2569" y="4712"/>
                  </a:cubicBezTo>
                  <a:cubicBezTo>
                    <a:pt x="2542" y="4725"/>
                    <a:pt x="2516" y="4738"/>
                    <a:pt x="2489" y="4738"/>
                  </a:cubicBezTo>
                  <a:lnTo>
                    <a:pt x="2251" y="4738"/>
                  </a:lnTo>
                  <a:cubicBezTo>
                    <a:pt x="2119" y="4738"/>
                    <a:pt x="1973" y="4738"/>
                    <a:pt x="1801" y="4725"/>
                  </a:cubicBezTo>
                  <a:lnTo>
                    <a:pt x="1271" y="4725"/>
                  </a:lnTo>
                  <a:cubicBezTo>
                    <a:pt x="1099" y="4725"/>
                    <a:pt x="941" y="4712"/>
                    <a:pt x="821" y="4712"/>
                  </a:cubicBezTo>
                  <a:cubicBezTo>
                    <a:pt x="941" y="4593"/>
                    <a:pt x="1073" y="4460"/>
                    <a:pt x="1232" y="4302"/>
                  </a:cubicBezTo>
                  <a:cubicBezTo>
                    <a:pt x="1377" y="4143"/>
                    <a:pt x="1536" y="3971"/>
                    <a:pt x="1682" y="3785"/>
                  </a:cubicBezTo>
                  <a:cubicBezTo>
                    <a:pt x="1841" y="3600"/>
                    <a:pt x="1999" y="3402"/>
                    <a:pt x="2145" y="3190"/>
                  </a:cubicBezTo>
                  <a:cubicBezTo>
                    <a:pt x="2291" y="2978"/>
                    <a:pt x="2436" y="2766"/>
                    <a:pt x="2542" y="2555"/>
                  </a:cubicBezTo>
                  <a:cubicBezTo>
                    <a:pt x="2661" y="2343"/>
                    <a:pt x="2754" y="2118"/>
                    <a:pt x="2833" y="1906"/>
                  </a:cubicBezTo>
                  <a:cubicBezTo>
                    <a:pt x="2899" y="1681"/>
                    <a:pt x="2939" y="1469"/>
                    <a:pt x="2939" y="1258"/>
                  </a:cubicBezTo>
                  <a:cubicBezTo>
                    <a:pt x="2939" y="1085"/>
                    <a:pt x="2913" y="927"/>
                    <a:pt x="2873" y="781"/>
                  </a:cubicBezTo>
                  <a:cubicBezTo>
                    <a:pt x="2833" y="622"/>
                    <a:pt x="2754" y="490"/>
                    <a:pt x="2648" y="371"/>
                  </a:cubicBezTo>
                  <a:cubicBezTo>
                    <a:pt x="2542" y="252"/>
                    <a:pt x="2423" y="172"/>
                    <a:pt x="2251" y="106"/>
                  </a:cubicBezTo>
                  <a:cubicBezTo>
                    <a:pt x="2092" y="27"/>
                    <a:pt x="1894" y="0"/>
                    <a:pt x="166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5" name="Google Shape;1005;p25"/>
            <p:cNvSpPr/>
            <p:nvPr/>
          </p:nvSpPr>
          <p:spPr>
            <a:xfrm>
              <a:off x="2632265" y="887407"/>
              <a:ext cx="93683" cy="78318"/>
            </a:xfrm>
            <a:custGeom>
              <a:avLst/>
              <a:gdLst/>
              <a:ahLst/>
              <a:cxnLst/>
              <a:rect l="l" t="t" r="r" b="b"/>
              <a:pathLst>
                <a:path w="1695" h="1417" extrusionOk="0">
                  <a:moveTo>
                    <a:pt x="159" y="0"/>
                  </a:moveTo>
                  <a:cubicBezTo>
                    <a:pt x="93" y="0"/>
                    <a:pt x="53" y="27"/>
                    <a:pt x="27" y="66"/>
                  </a:cubicBezTo>
                  <a:cubicBezTo>
                    <a:pt x="14" y="106"/>
                    <a:pt x="0" y="146"/>
                    <a:pt x="0" y="186"/>
                  </a:cubicBezTo>
                  <a:cubicBezTo>
                    <a:pt x="0" y="225"/>
                    <a:pt x="14" y="278"/>
                    <a:pt x="40" y="318"/>
                  </a:cubicBezTo>
                  <a:cubicBezTo>
                    <a:pt x="66" y="358"/>
                    <a:pt x="106" y="384"/>
                    <a:pt x="159" y="384"/>
                  </a:cubicBezTo>
                  <a:lnTo>
                    <a:pt x="821" y="384"/>
                  </a:lnTo>
                  <a:cubicBezTo>
                    <a:pt x="953" y="371"/>
                    <a:pt x="1086" y="371"/>
                    <a:pt x="1205" y="371"/>
                  </a:cubicBezTo>
                  <a:lnTo>
                    <a:pt x="1522" y="371"/>
                  </a:lnTo>
                  <a:cubicBezTo>
                    <a:pt x="1589" y="371"/>
                    <a:pt x="1641" y="344"/>
                    <a:pt x="1668" y="291"/>
                  </a:cubicBezTo>
                  <a:cubicBezTo>
                    <a:pt x="1681" y="239"/>
                    <a:pt x="1694" y="199"/>
                    <a:pt x="1694" y="172"/>
                  </a:cubicBezTo>
                  <a:cubicBezTo>
                    <a:pt x="1694" y="119"/>
                    <a:pt x="1681" y="80"/>
                    <a:pt x="1655" y="53"/>
                  </a:cubicBezTo>
                  <a:cubicBezTo>
                    <a:pt x="1628" y="14"/>
                    <a:pt x="1602" y="0"/>
                    <a:pt x="1575" y="0"/>
                  </a:cubicBezTo>
                  <a:cubicBezTo>
                    <a:pt x="1469" y="0"/>
                    <a:pt x="1364" y="0"/>
                    <a:pt x="1231" y="14"/>
                  </a:cubicBezTo>
                  <a:lnTo>
                    <a:pt x="278" y="14"/>
                  </a:lnTo>
                  <a:cubicBezTo>
                    <a:pt x="225" y="0"/>
                    <a:pt x="186" y="0"/>
                    <a:pt x="159" y="0"/>
                  </a:cubicBezTo>
                  <a:close/>
                  <a:moveTo>
                    <a:pt x="159" y="1033"/>
                  </a:moveTo>
                  <a:cubicBezTo>
                    <a:pt x="93" y="1033"/>
                    <a:pt x="53" y="1059"/>
                    <a:pt x="27" y="1099"/>
                  </a:cubicBezTo>
                  <a:cubicBezTo>
                    <a:pt x="14" y="1139"/>
                    <a:pt x="0" y="1178"/>
                    <a:pt x="0" y="1218"/>
                  </a:cubicBezTo>
                  <a:cubicBezTo>
                    <a:pt x="0" y="1271"/>
                    <a:pt x="14" y="1311"/>
                    <a:pt x="40" y="1350"/>
                  </a:cubicBezTo>
                  <a:cubicBezTo>
                    <a:pt x="66" y="1390"/>
                    <a:pt x="106" y="1416"/>
                    <a:pt x="159" y="1416"/>
                  </a:cubicBezTo>
                  <a:lnTo>
                    <a:pt x="821" y="1416"/>
                  </a:lnTo>
                  <a:cubicBezTo>
                    <a:pt x="953" y="1416"/>
                    <a:pt x="1086" y="1403"/>
                    <a:pt x="1205" y="1403"/>
                  </a:cubicBezTo>
                  <a:lnTo>
                    <a:pt x="1522" y="1403"/>
                  </a:lnTo>
                  <a:cubicBezTo>
                    <a:pt x="1589" y="1403"/>
                    <a:pt x="1641" y="1390"/>
                    <a:pt x="1668" y="1337"/>
                  </a:cubicBezTo>
                  <a:cubicBezTo>
                    <a:pt x="1681" y="1284"/>
                    <a:pt x="1694" y="1231"/>
                    <a:pt x="1694" y="1205"/>
                  </a:cubicBezTo>
                  <a:cubicBezTo>
                    <a:pt x="1694" y="1165"/>
                    <a:pt x="1681" y="1125"/>
                    <a:pt x="1655" y="1086"/>
                  </a:cubicBezTo>
                  <a:cubicBezTo>
                    <a:pt x="1628" y="1046"/>
                    <a:pt x="1602" y="1033"/>
                    <a:pt x="1575" y="1033"/>
                  </a:cubicBezTo>
                  <a:cubicBezTo>
                    <a:pt x="1469" y="1033"/>
                    <a:pt x="1364" y="1033"/>
                    <a:pt x="1231" y="1046"/>
                  </a:cubicBezTo>
                  <a:lnTo>
                    <a:pt x="278" y="1046"/>
                  </a:lnTo>
                  <a:cubicBezTo>
                    <a:pt x="225" y="1046"/>
                    <a:pt x="186" y="1033"/>
                    <a:pt x="159" y="10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6" name="Google Shape;1006;p25"/>
            <p:cNvSpPr/>
            <p:nvPr/>
          </p:nvSpPr>
          <p:spPr>
            <a:xfrm>
              <a:off x="2740539" y="770345"/>
              <a:ext cx="188029" cy="281711"/>
            </a:xfrm>
            <a:custGeom>
              <a:avLst/>
              <a:gdLst/>
              <a:ahLst/>
              <a:cxnLst/>
              <a:rect l="l" t="t" r="r" b="b"/>
              <a:pathLst>
                <a:path w="3402" h="5097" extrusionOk="0">
                  <a:moveTo>
                    <a:pt x="2528" y="609"/>
                  </a:moveTo>
                  <a:lnTo>
                    <a:pt x="2356" y="3190"/>
                  </a:lnTo>
                  <a:cubicBezTo>
                    <a:pt x="2210" y="3190"/>
                    <a:pt x="2038" y="3204"/>
                    <a:pt x="1853" y="3217"/>
                  </a:cubicBezTo>
                  <a:cubicBezTo>
                    <a:pt x="1668" y="3230"/>
                    <a:pt x="1496" y="3230"/>
                    <a:pt x="1324" y="3243"/>
                  </a:cubicBezTo>
                  <a:cubicBezTo>
                    <a:pt x="1165" y="3243"/>
                    <a:pt x="1019" y="3257"/>
                    <a:pt x="900" y="3257"/>
                  </a:cubicBezTo>
                  <a:lnTo>
                    <a:pt x="702" y="3257"/>
                  </a:lnTo>
                  <a:cubicBezTo>
                    <a:pt x="662" y="3257"/>
                    <a:pt x="635" y="3257"/>
                    <a:pt x="622" y="3243"/>
                  </a:cubicBezTo>
                  <a:cubicBezTo>
                    <a:pt x="622" y="3230"/>
                    <a:pt x="622" y="3230"/>
                    <a:pt x="622" y="3217"/>
                  </a:cubicBezTo>
                  <a:cubicBezTo>
                    <a:pt x="622" y="3190"/>
                    <a:pt x="622" y="3164"/>
                    <a:pt x="649" y="3137"/>
                  </a:cubicBezTo>
                  <a:cubicBezTo>
                    <a:pt x="675" y="3124"/>
                    <a:pt x="688" y="3098"/>
                    <a:pt x="688" y="3084"/>
                  </a:cubicBezTo>
                  <a:lnTo>
                    <a:pt x="2528" y="609"/>
                  </a:lnTo>
                  <a:close/>
                  <a:moveTo>
                    <a:pt x="2713" y="1"/>
                  </a:moveTo>
                  <a:cubicBezTo>
                    <a:pt x="2634" y="1"/>
                    <a:pt x="2581" y="27"/>
                    <a:pt x="2515" y="80"/>
                  </a:cubicBezTo>
                  <a:cubicBezTo>
                    <a:pt x="2462" y="120"/>
                    <a:pt x="2422" y="159"/>
                    <a:pt x="2409" y="173"/>
                  </a:cubicBezTo>
                  <a:cubicBezTo>
                    <a:pt x="2263" y="358"/>
                    <a:pt x="2131" y="530"/>
                    <a:pt x="2012" y="689"/>
                  </a:cubicBezTo>
                  <a:cubicBezTo>
                    <a:pt x="1893" y="834"/>
                    <a:pt x="1774" y="993"/>
                    <a:pt x="1668" y="1126"/>
                  </a:cubicBezTo>
                  <a:lnTo>
                    <a:pt x="1350" y="1562"/>
                  </a:lnTo>
                  <a:cubicBezTo>
                    <a:pt x="1244" y="1708"/>
                    <a:pt x="1125" y="1867"/>
                    <a:pt x="993" y="2039"/>
                  </a:cubicBezTo>
                  <a:cubicBezTo>
                    <a:pt x="874" y="2211"/>
                    <a:pt x="728" y="2396"/>
                    <a:pt x="582" y="2595"/>
                  </a:cubicBezTo>
                  <a:cubicBezTo>
                    <a:pt x="437" y="2807"/>
                    <a:pt x="265" y="3045"/>
                    <a:pt x="66" y="3309"/>
                  </a:cubicBezTo>
                  <a:cubicBezTo>
                    <a:pt x="40" y="3336"/>
                    <a:pt x="27" y="3362"/>
                    <a:pt x="13" y="3402"/>
                  </a:cubicBezTo>
                  <a:cubicBezTo>
                    <a:pt x="0" y="3415"/>
                    <a:pt x="0" y="3442"/>
                    <a:pt x="0" y="3468"/>
                  </a:cubicBezTo>
                  <a:cubicBezTo>
                    <a:pt x="0" y="3534"/>
                    <a:pt x="27" y="3574"/>
                    <a:pt x="80" y="3601"/>
                  </a:cubicBezTo>
                  <a:cubicBezTo>
                    <a:pt x="132" y="3640"/>
                    <a:pt x="185" y="3654"/>
                    <a:pt x="265" y="3654"/>
                  </a:cubicBezTo>
                  <a:cubicBezTo>
                    <a:pt x="344" y="3654"/>
                    <a:pt x="556" y="3654"/>
                    <a:pt x="900" y="3640"/>
                  </a:cubicBezTo>
                  <a:cubicBezTo>
                    <a:pt x="1231" y="3627"/>
                    <a:pt x="1721" y="3601"/>
                    <a:pt x="2343" y="3601"/>
                  </a:cubicBezTo>
                  <a:lnTo>
                    <a:pt x="2290" y="4554"/>
                  </a:lnTo>
                  <a:cubicBezTo>
                    <a:pt x="2290" y="4633"/>
                    <a:pt x="2263" y="4686"/>
                    <a:pt x="2197" y="4726"/>
                  </a:cubicBezTo>
                  <a:cubicBezTo>
                    <a:pt x="2144" y="4752"/>
                    <a:pt x="2078" y="4779"/>
                    <a:pt x="1985" y="4792"/>
                  </a:cubicBezTo>
                  <a:lnTo>
                    <a:pt x="1893" y="4792"/>
                  </a:lnTo>
                  <a:cubicBezTo>
                    <a:pt x="1853" y="4792"/>
                    <a:pt x="1800" y="4805"/>
                    <a:pt x="1747" y="4805"/>
                  </a:cubicBezTo>
                  <a:cubicBezTo>
                    <a:pt x="1694" y="4805"/>
                    <a:pt x="1641" y="4818"/>
                    <a:pt x="1575" y="4818"/>
                  </a:cubicBezTo>
                  <a:lnTo>
                    <a:pt x="1430" y="4818"/>
                  </a:lnTo>
                  <a:cubicBezTo>
                    <a:pt x="1390" y="4818"/>
                    <a:pt x="1350" y="4832"/>
                    <a:pt x="1310" y="4845"/>
                  </a:cubicBezTo>
                  <a:cubicBezTo>
                    <a:pt x="1271" y="4858"/>
                    <a:pt x="1244" y="4898"/>
                    <a:pt x="1244" y="4951"/>
                  </a:cubicBezTo>
                  <a:cubicBezTo>
                    <a:pt x="1244" y="5017"/>
                    <a:pt x="1271" y="5057"/>
                    <a:pt x="1324" y="5070"/>
                  </a:cubicBezTo>
                  <a:cubicBezTo>
                    <a:pt x="1377" y="5096"/>
                    <a:pt x="1416" y="5096"/>
                    <a:pt x="1456" y="5096"/>
                  </a:cubicBezTo>
                  <a:lnTo>
                    <a:pt x="2965" y="5096"/>
                  </a:lnTo>
                  <a:cubicBezTo>
                    <a:pt x="3044" y="5096"/>
                    <a:pt x="3110" y="5096"/>
                    <a:pt x="3163" y="5070"/>
                  </a:cubicBezTo>
                  <a:cubicBezTo>
                    <a:pt x="3216" y="5043"/>
                    <a:pt x="3230" y="5004"/>
                    <a:pt x="3230" y="4951"/>
                  </a:cubicBezTo>
                  <a:cubicBezTo>
                    <a:pt x="3230" y="4884"/>
                    <a:pt x="3216" y="4845"/>
                    <a:pt x="3163" y="4832"/>
                  </a:cubicBezTo>
                  <a:cubicBezTo>
                    <a:pt x="3124" y="4805"/>
                    <a:pt x="3057" y="4792"/>
                    <a:pt x="2965" y="4792"/>
                  </a:cubicBezTo>
                  <a:lnTo>
                    <a:pt x="2793" y="4792"/>
                  </a:lnTo>
                  <a:cubicBezTo>
                    <a:pt x="2740" y="4779"/>
                    <a:pt x="2713" y="4752"/>
                    <a:pt x="2713" y="4699"/>
                  </a:cubicBezTo>
                  <a:cubicBezTo>
                    <a:pt x="2713" y="4673"/>
                    <a:pt x="2713" y="4620"/>
                    <a:pt x="2713" y="4527"/>
                  </a:cubicBezTo>
                  <a:cubicBezTo>
                    <a:pt x="2727" y="4448"/>
                    <a:pt x="2727" y="4355"/>
                    <a:pt x="2727" y="4249"/>
                  </a:cubicBezTo>
                  <a:cubicBezTo>
                    <a:pt x="2740" y="4130"/>
                    <a:pt x="2740" y="4024"/>
                    <a:pt x="2753" y="3905"/>
                  </a:cubicBezTo>
                  <a:cubicBezTo>
                    <a:pt x="2753" y="3786"/>
                    <a:pt x="2766" y="3680"/>
                    <a:pt x="2766" y="3601"/>
                  </a:cubicBezTo>
                  <a:lnTo>
                    <a:pt x="3230" y="3601"/>
                  </a:lnTo>
                  <a:cubicBezTo>
                    <a:pt x="3256" y="3601"/>
                    <a:pt x="3296" y="3587"/>
                    <a:pt x="3335" y="3561"/>
                  </a:cubicBezTo>
                  <a:cubicBezTo>
                    <a:pt x="3388" y="3534"/>
                    <a:pt x="3402" y="3482"/>
                    <a:pt x="3402" y="3415"/>
                  </a:cubicBezTo>
                  <a:cubicBezTo>
                    <a:pt x="3402" y="3349"/>
                    <a:pt x="3388" y="3309"/>
                    <a:pt x="3349" y="3270"/>
                  </a:cubicBezTo>
                  <a:cubicBezTo>
                    <a:pt x="3309" y="3230"/>
                    <a:pt x="3256" y="3217"/>
                    <a:pt x="3190" y="3217"/>
                  </a:cubicBezTo>
                  <a:lnTo>
                    <a:pt x="2793" y="3190"/>
                  </a:lnTo>
                  <a:cubicBezTo>
                    <a:pt x="2793" y="3032"/>
                    <a:pt x="2793" y="2859"/>
                    <a:pt x="2806" y="2648"/>
                  </a:cubicBezTo>
                  <a:cubicBezTo>
                    <a:pt x="2806" y="2436"/>
                    <a:pt x="2819" y="2224"/>
                    <a:pt x="2832" y="1999"/>
                  </a:cubicBezTo>
                  <a:cubicBezTo>
                    <a:pt x="2846" y="1774"/>
                    <a:pt x="2859" y="1562"/>
                    <a:pt x="2872" y="1337"/>
                  </a:cubicBezTo>
                  <a:cubicBezTo>
                    <a:pt x="2899" y="1126"/>
                    <a:pt x="2912" y="927"/>
                    <a:pt x="2925" y="755"/>
                  </a:cubicBezTo>
                  <a:cubicBezTo>
                    <a:pt x="2938" y="583"/>
                    <a:pt x="2952" y="437"/>
                    <a:pt x="2952" y="318"/>
                  </a:cubicBezTo>
                  <a:cubicBezTo>
                    <a:pt x="2965" y="212"/>
                    <a:pt x="2965" y="146"/>
                    <a:pt x="2965" y="133"/>
                  </a:cubicBezTo>
                  <a:cubicBezTo>
                    <a:pt x="2965" y="93"/>
                    <a:pt x="2938" y="54"/>
                    <a:pt x="2899" y="40"/>
                  </a:cubicBezTo>
                  <a:cubicBezTo>
                    <a:pt x="2846" y="14"/>
                    <a:pt x="2780" y="1"/>
                    <a:pt x="2713"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07" name="Google Shape;1007;p25"/>
          <p:cNvGrpSpPr/>
          <p:nvPr/>
        </p:nvGrpSpPr>
        <p:grpSpPr>
          <a:xfrm>
            <a:off x="337299" y="1935842"/>
            <a:ext cx="595380" cy="434972"/>
            <a:chOff x="570141" y="1610117"/>
            <a:chExt cx="675953" cy="493837"/>
          </a:xfrm>
        </p:grpSpPr>
        <p:sp>
          <p:nvSpPr>
            <p:cNvPr id="1008" name="Google Shape;1008;p25"/>
            <p:cNvSpPr/>
            <p:nvPr/>
          </p:nvSpPr>
          <p:spPr>
            <a:xfrm>
              <a:off x="954157" y="1808371"/>
              <a:ext cx="250207" cy="292655"/>
            </a:xfrm>
            <a:custGeom>
              <a:avLst/>
              <a:gdLst/>
              <a:ahLst/>
              <a:cxnLst/>
              <a:rect l="l" t="t" r="r" b="b"/>
              <a:pathLst>
                <a:path w="4527" h="5295" extrusionOk="0">
                  <a:moveTo>
                    <a:pt x="2701" y="0"/>
                  </a:moveTo>
                  <a:cubicBezTo>
                    <a:pt x="2608" y="0"/>
                    <a:pt x="2555" y="14"/>
                    <a:pt x="2528" y="40"/>
                  </a:cubicBezTo>
                  <a:cubicBezTo>
                    <a:pt x="2502" y="53"/>
                    <a:pt x="2489" y="93"/>
                    <a:pt x="2489" y="146"/>
                  </a:cubicBezTo>
                  <a:cubicBezTo>
                    <a:pt x="2489" y="199"/>
                    <a:pt x="2502" y="239"/>
                    <a:pt x="2542" y="265"/>
                  </a:cubicBezTo>
                  <a:cubicBezTo>
                    <a:pt x="2595" y="292"/>
                    <a:pt x="2634" y="305"/>
                    <a:pt x="2701" y="305"/>
                  </a:cubicBezTo>
                  <a:cubicBezTo>
                    <a:pt x="2793" y="305"/>
                    <a:pt x="2846" y="305"/>
                    <a:pt x="2873" y="318"/>
                  </a:cubicBezTo>
                  <a:cubicBezTo>
                    <a:pt x="2912" y="318"/>
                    <a:pt x="2926" y="358"/>
                    <a:pt x="2926" y="397"/>
                  </a:cubicBezTo>
                  <a:cubicBezTo>
                    <a:pt x="2926" y="424"/>
                    <a:pt x="2912" y="477"/>
                    <a:pt x="2873" y="543"/>
                  </a:cubicBezTo>
                  <a:cubicBezTo>
                    <a:pt x="2846" y="609"/>
                    <a:pt x="2806" y="702"/>
                    <a:pt x="2753" y="808"/>
                  </a:cubicBezTo>
                  <a:cubicBezTo>
                    <a:pt x="2701" y="900"/>
                    <a:pt x="2648" y="1020"/>
                    <a:pt x="2581" y="1139"/>
                  </a:cubicBezTo>
                  <a:cubicBezTo>
                    <a:pt x="2515" y="1258"/>
                    <a:pt x="2462" y="1377"/>
                    <a:pt x="2396" y="1483"/>
                  </a:cubicBezTo>
                  <a:cubicBezTo>
                    <a:pt x="2330" y="1602"/>
                    <a:pt x="2277" y="1721"/>
                    <a:pt x="2224" y="1827"/>
                  </a:cubicBezTo>
                  <a:cubicBezTo>
                    <a:pt x="2171" y="1920"/>
                    <a:pt x="2131" y="2012"/>
                    <a:pt x="2092" y="2078"/>
                  </a:cubicBezTo>
                  <a:cubicBezTo>
                    <a:pt x="1959" y="1814"/>
                    <a:pt x="1827" y="1575"/>
                    <a:pt x="1721" y="1350"/>
                  </a:cubicBezTo>
                  <a:lnTo>
                    <a:pt x="1589" y="1086"/>
                  </a:lnTo>
                  <a:cubicBezTo>
                    <a:pt x="1536" y="993"/>
                    <a:pt x="1496" y="900"/>
                    <a:pt x="1456" y="834"/>
                  </a:cubicBezTo>
                  <a:cubicBezTo>
                    <a:pt x="1430" y="755"/>
                    <a:pt x="1403" y="689"/>
                    <a:pt x="1377" y="649"/>
                  </a:cubicBezTo>
                  <a:cubicBezTo>
                    <a:pt x="1364" y="596"/>
                    <a:pt x="1351" y="556"/>
                    <a:pt x="1351" y="543"/>
                  </a:cubicBezTo>
                  <a:cubicBezTo>
                    <a:pt x="1351" y="503"/>
                    <a:pt x="1377" y="477"/>
                    <a:pt x="1443" y="464"/>
                  </a:cubicBezTo>
                  <a:cubicBezTo>
                    <a:pt x="1496" y="450"/>
                    <a:pt x="1562" y="437"/>
                    <a:pt x="1628" y="437"/>
                  </a:cubicBezTo>
                  <a:cubicBezTo>
                    <a:pt x="1708" y="424"/>
                    <a:pt x="1774" y="411"/>
                    <a:pt x="1827" y="384"/>
                  </a:cubicBezTo>
                  <a:cubicBezTo>
                    <a:pt x="1893" y="371"/>
                    <a:pt x="1920" y="331"/>
                    <a:pt x="1920" y="278"/>
                  </a:cubicBezTo>
                  <a:cubicBezTo>
                    <a:pt x="1920" y="225"/>
                    <a:pt x="1906" y="186"/>
                    <a:pt x="1880" y="172"/>
                  </a:cubicBezTo>
                  <a:cubicBezTo>
                    <a:pt x="1853" y="146"/>
                    <a:pt x="1801" y="133"/>
                    <a:pt x="1721" y="133"/>
                  </a:cubicBezTo>
                  <a:lnTo>
                    <a:pt x="345" y="133"/>
                  </a:lnTo>
                  <a:cubicBezTo>
                    <a:pt x="212" y="133"/>
                    <a:pt x="133" y="186"/>
                    <a:pt x="133" y="278"/>
                  </a:cubicBezTo>
                  <a:cubicBezTo>
                    <a:pt x="133" y="331"/>
                    <a:pt x="159" y="371"/>
                    <a:pt x="199" y="397"/>
                  </a:cubicBezTo>
                  <a:cubicBezTo>
                    <a:pt x="252" y="411"/>
                    <a:pt x="305" y="424"/>
                    <a:pt x="358" y="424"/>
                  </a:cubicBezTo>
                  <a:cubicBezTo>
                    <a:pt x="503" y="424"/>
                    <a:pt x="623" y="437"/>
                    <a:pt x="715" y="464"/>
                  </a:cubicBezTo>
                  <a:cubicBezTo>
                    <a:pt x="808" y="490"/>
                    <a:pt x="874" y="543"/>
                    <a:pt x="914" y="622"/>
                  </a:cubicBezTo>
                  <a:lnTo>
                    <a:pt x="1880" y="2515"/>
                  </a:lnTo>
                  <a:lnTo>
                    <a:pt x="887" y="4514"/>
                  </a:lnTo>
                  <a:cubicBezTo>
                    <a:pt x="848" y="4593"/>
                    <a:pt x="808" y="4646"/>
                    <a:pt x="781" y="4686"/>
                  </a:cubicBezTo>
                  <a:cubicBezTo>
                    <a:pt x="742" y="4725"/>
                    <a:pt x="676" y="4752"/>
                    <a:pt x="596" y="4752"/>
                  </a:cubicBezTo>
                  <a:cubicBezTo>
                    <a:pt x="583" y="4752"/>
                    <a:pt x="556" y="4752"/>
                    <a:pt x="530" y="4765"/>
                  </a:cubicBezTo>
                  <a:cubicBezTo>
                    <a:pt x="490" y="4765"/>
                    <a:pt x="451" y="4765"/>
                    <a:pt x="411" y="4778"/>
                  </a:cubicBezTo>
                  <a:cubicBezTo>
                    <a:pt x="371" y="4778"/>
                    <a:pt x="331" y="4778"/>
                    <a:pt x="292" y="4792"/>
                  </a:cubicBezTo>
                  <a:lnTo>
                    <a:pt x="186" y="4792"/>
                  </a:lnTo>
                  <a:cubicBezTo>
                    <a:pt x="146" y="4792"/>
                    <a:pt x="106" y="4805"/>
                    <a:pt x="67" y="4818"/>
                  </a:cubicBezTo>
                  <a:cubicBezTo>
                    <a:pt x="14" y="4845"/>
                    <a:pt x="1" y="4871"/>
                    <a:pt x="1" y="4924"/>
                  </a:cubicBezTo>
                  <a:cubicBezTo>
                    <a:pt x="1" y="4977"/>
                    <a:pt x="27" y="5017"/>
                    <a:pt x="67" y="5043"/>
                  </a:cubicBezTo>
                  <a:cubicBezTo>
                    <a:pt x="120" y="5056"/>
                    <a:pt x="159" y="5070"/>
                    <a:pt x="199" y="5070"/>
                  </a:cubicBezTo>
                  <a:lnTo>
                    <a:pt x="1708" y="5070"/>
                  </a:lnTo>
                  <a:cubicBezTo>
                    <a:pt x="1787" y="5070"/>
                    <a:pt x="1840" y="5056"/>
                    <a:pt x="1880" y="5030"/>
                  </a:cubicBezTo>
                  <a:cubicBezTo>
                    <a:pt x="1906" y="5003"/>
                    <a:pt x="1920" y="4964"/>
                    <a:pt x="1920" y="4911"/>
                  </a:cubicBezTo>
                  <a:cubicBezTo>
                    <a:pt x="1920" y="4858"/>
                    <a:pt x="1893" y="4818"/>
                    <a:pt x="1853" y="4805"/>
                  </a:cubicBezTo>
                  <a:cubicBezTo>
                    <a:pt x="1814" y="4778"/>
                    <a:pt x="1761" y="4765"/>
                    <a:pt x="1708" y="4765"/>
                  </a:cubicBezTo>
                  <a:lnTo>
                    <a:pt x="1562" y="4765"/>
                  </a:lnTo>
                  <a:cubicBezTo>
                    <a:pt x="1523" y="4765"/>
                    <a:pt x="1483" y="4765"/>
                    <a:pt x="1443" y="4752"/>
                  </a:cubicBezTo>
                  <a:cubicBezTo>
                    <a:pt x="1403" y="4752"/>
                    <a:pt x="1364" y="4739"/>
                    <a:pt x="1351" y="4725"/>
                  </a:cubicBezTo>
                  <a:cubicBezTo>
                    <a:pt x="1324" y="4712"/>
                    <a:pt x="1311" y="4699"/>
                    <a:pt x="1311" y="4672"/>
                  </a:cubicBezTo>
                  <a:cubicBezTo>
                    <a:pt x="1311" y="4646"/>
                    <a:pt x="1324" y="4593"/>
                    <a:pt x="1364" y="4514"/>
                  </a:cubicBezTo>
                  <a:cubicBezTo>
                    <a:pt x="1403" y="4421"/>
                    <a:pt x="1456" y="4315"/>
                    <a:pt x="1509" y="4183"/>
                  </a:cubicBezTo>
                  <a:cubicBezTo>
                    <a:pt x="1576" y="4064"/>
                    <a:pt x="1642" y="3931"/>
                    <a:pt x="1708" y="3786"/>
                  </a:cubicBezTo>
                  <a:cubicBezTo>
                    <a:pt x="1774" y="3640"/>
                    <a:pt x="1840" y="3508"/>
                    <a:pt x="1893" y="3389"/>
                  </a:cubicBezTo>
                  <a:cubicBezTo>
                    <a:pt x="1959" y="3270"/>
                    <a:pt x="1999" y="3164"/>
                    <a:pt x="2039" y="3084"/>
                  </a:cubicBezTo>
                  <a:cubicBezTo>
                    <a:pt x="2078" y="3005"/>
                    <a:pt x="2105" y="2965"/>
                    <a:pt x="2105" y="2965"/>
                  </a:cubicBezTo>
                  <a:cubicBezTo>
                    <a:pt x="2290" y="3309"/>
                    <a:pt x="2449" y="3627"/>
                    <a:pt x="2595" y="3905"/>
                  </a:cubicBezTo>
                  <a:cubicBezTo>
                    <a:pt x="2661" y="4024"/>
                    <a:pt x="2714" y="4143"/>
                    <a:pt x="2780" y="4249"/>
                  </a:cubicBezTo>
                  <a:cubicBezTo>
                    <a:pt x="2833" y="4368"/>
                    <a:pt x="2886" y="4474"/>
                    <a:pt x="2939" y="4580"/>
                  </a:cubicBezTo>
                  <a:cubicBezTo>
                    <a:pt x="2992" y="4672"/>
                    <a:pt x="3031" y="4752"/>
                    <a:pt x="3058" y="4818"/>
                  </a:cubicBezTo>
                  <a:cubicBezTo>
                    <a:pt x="3084" y="4884"/>
                    <a:pt x="3098" y="4911"/>
                    <a:pt x="3098" y="4937"/>
                  </a:cubicBezTo>
                  <a:cubicBezTo>
                    <a:pt x="3098" y="4964"/>
                    <a:pt x="3071" y="4977"/>
                    <a:pt x="3031" y="4977"/>
                  </a:cubicBezTo>
                  <a:cubicBezTo>
                    <a:pt x="2992" y="4990"/>
                    <a:pt x="2939" y="5003"/>
                    <a:pt x="2886" y="5003"/>
                  </a:cubicBezTo>
                  <a:cubicBezTo>
                    <a:pt x="2833" y="5017"/>
                    <a:pt x="2793" y="5030"/>
                    <a:pt x="2740" y="5056"/>
                  </a:cubicBezTo>
                  <a:cubicBezTo>
                    <a:pt x="2701" y="5070"/>
                    <a:pt x="2687" y="5109"/>
                    <a:pt x="2687" y="5162"/>
                  </a:cubicBezTo>
                  <a:cubicBezTo>
                    <a:pt x="2687" y="5215"/>
                    <a:pt x="2701" y="5242"/>
                    <a:pt x="2727" y="5268"/>
                  </a:cubicBezTo>
                  <a:cubicBezTo>
                    <a:pt x="2753" y="5281"/>
                    <a:pt x="2806" y="5295"/>
                    <a:pt x="2873" y="5295"/>
                  </a:cubicBezTo>
                  <a:lnTo>
                    <a:pt x="4276" y="5295"/>
                  </a:lnTo>
                  <a:cubicBezTo>
                    <a:pt x="4342" y="5295"/>
                    <a:pt x="4408" y="5281"/>
                    <a:pt x="4448" y="5268"/>
                  </a:cubicBezTo>
                  <a:cubicBezTo>
                    <a:pt x="4501" y="5255"/>
                    <a:pt x="4527" y="5215"/>
                    <a:pt x="4527" y="5162"/>
                  </a:cubicBezTo>
                  <a:cubicBezTo>
                    <a:pt x="4527" y="5109"/>
                    <a:pt x="4501" y="5070"/>
                    <a:pt x="4461" y="5043"/>
                  </a:cubicBezTo>
                  <a:cubicBezTo>
                    <a:pt x="4408" y="5030"/>
                    <a:pt x="4355" y="5017"/>
                    <a:pt x="4276" y="5017"/>
                  </a:cubicBezTo>
                  <a:cubicBezTo>
                    <a:pt x="4077" y="5017"/>
                    <a:pt x="3905" y="5003"/>
                    <a:pt x="3773" y="4977"/>
                  </a:cubicBezTo>
                  <a:cubicBezTo>
                    <a:pt x="3640" y="4950"/>
                    <a:pt x="3561" y="4897"/>
                    <a:pt x="3508" y="4818"/>
                  </a:cubicBezTo>
                  <a:lnTo>
                    <a:pt x="2303" y="2515"/>
                  </a:lnTo>
                  <a:lnTo>
                    <a:pt x="3336" y="556"/>
                  </a:lnTo>
                  <a:cubicBezTo>
                    <a:pt x="3376" y="477"/>
                    <a:pt x="3415" y="424"/>
                    <a:pt x="3455" y="384"/>
                  </a:cubicBezTo>
                  <a:cubicBezTo>
                    <a:pt x="3481" y="345"/>
                    <a:pt x="3548" y="318"/>
                    <a:pt x="3640" y="318"/>
                  </a:cubicBezTo>
                  <a:cubicBezTo>
                    <a:pt x="3680" y="318"/>
                    <a:pt x="3733" y="305"/>
                    <a:pt x="3826" y="305"/>
                  </a:cubicBezTo>
                  <a:cubicBezTo>
                    <a:pt x="3918" y="305"/>
                    <a:pt x="4011" y="292"/>
                    <a:pt x="4090" y="278"/>
                  </a:cubicBezTo>
                  <a:cubicBezTo>
                    <a:pt x="4143" y="265"/>
                    <a:pt x="4183" y="252"/>
                    <a:pt x="4209" y="239"/>
                  </a:cubicBezTo>
                  <a:cubicBezTo>
                    <a:pt x="4262" y="212"/>
                    <a:pt x="4276" y="186"/>
                    <a:pt x="4276" y="133"/>
                  </a:cubicBezTo>
                  <a:cubicBezTo>
                    <a:pt x="4276" y="80"/>
                    <a:pt x="4262" y="40"/>
                    <a:pt x="4209" y="27"/>
                  </a:cubicBezTo>
                  <a:cubicBezTo>
                    <a:pt x="4183" y="14"/>
                    <a:pt x="4130" y="0"/>
                    <a:pt x="4077"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9" name="Google Shape;1009;p25"/>
            <p:cNvSpPr/>
            <p:nvPr/>
          </p:nvSpPr>
          <p:spPr>
            <a:xfrm>
              <a:off x="570141" y="1610117"/>
              <a:ext cx="214337" cy="166142"/>
            </a:xfrm>
            <a:custGeom>
              <a:avLst/>
              <a:gdLst/>
              <a:ahLst/>
              <a:cxnLst/>
              <a:rect l="l" t="t" r="r" b="b"/>
              <a:pathLst>
                <a:path w="3878" h="3006" extrusionOk="0">
                  <a:moveTo>
                    <a:pt x="2263" y="1"/>
                  </a:moveTo>
                  <a:cubicBezTo>
                    <a:pt x="2065" y="1"/>
                    <a:pt x="1866" y="54"/>
                    <a:pt x="1681" y="160"/>
                  </a:cubicBezTo>
                  <a:cubicBezTo>
                    <a:pt x="1509" y="265"/>
                    <a:pt x="1363" y="411"/>
                    <a:pt x="1271" y="610"/>
                  </a:cubicBezTo>
                  <a:lnTo>
                    <a:pt x="1257" y="226"/>
                  </a:lnTo>
                  <a:cubicBezTo>
                    <a:pt x="1257" y="146"/>
                    <a:pt x="1244" y="93"/>
                    <a:pt x="1218" y="67"/>
                  </a:cubicBezTo>
                  <a:cubicBezTo>
                    <a:pt x="1191" y="40"/>
                    <a:pt x="1125" y="27"/>
                    <a:pt x="1019" y="27"/>
                  </a:cubicBezTo>
                  <a:cubicBezTo>
                    <a:pt x="821" y="27"/>
                    <a:pt x="649" y="27"/>
                    <a:pt x="529" y="40"/>
                  </a:cubicBezTo>
                  <a:cubicBezTo>
                    <a:pt x="397" y="40"/>
                    <a:pt x="291" y="54"/>
                    <a:pt x="212" y="67"/>
                  </a:cubicBezTo>
                  <a:cubicBezTo>
                    <a:pt x="132" y="80"/>
                    <a:pt x="79" y="107"/>
                    <a:pt x="53" y="133"/>
                  </a:cubicBezTo>
                  <a:cubicBezTo>
                    <a:pt x="13" y="160"/>
                    <a:pt x="0" y="199"/>
                    <a:pt x="0" y="239"/>
                  </a:cubicBezTo>
                  <a:cubicBezTo>
                    <a:pt x="0" y="265"/>
                    <a:pt x="13" y="279"/>
                    <a:pt x="40" y="305"/>
                  </a:cubicBezTo>
                  <a:cubicBezTo>
                    <a:pt x="66" y="305"/>
                    <a:pt x="106" y="318"/>
                    <a:pt x="146" y="332"/>
                  </a:cubicBezTo>
                  <a:cubicBezTo>
                    <a:pt x="185" y="332"/>
                    <a:pt x="225" y="332"/>
                    <a:pt x="265" y="345"/>
                  </a:cubicBezTo>
                  <a:lnTo>
                    <a:pt x="728" y="345"/>
                  </a:lnTo>
                  <a:cubicBezTo>
                    <a:pt x="794" y="345"/>
                    <a:pt x="834" y="411"/>
                    <a:pt x="834" y="543"/>
                  </a:cubicBezTo>
                  <a:cubicBezTo>
                    <a:pt x="834" y="570"/>
                    <a:pt x="834" y="649"/>
                    <a:pt x="821" y="782"/>
                  </a:cubicBezTo>
                  <a:cubicBezTo>
                    <a:pt x="821" y="914"/>
                    <a:pt x="821" y="1060"/>
                    <a:pt x="821" y="1218"/>
                  </a:cubicBezTo>
                  <a:cubicBezTo>
                    <a:pt x="821" y="1390"/>
                    <a:pt x="807" y="1549"/>
                    <a:pt x="807" y="1708"/>
                  </a:cubicBezTo>
                  <a:cubicBezTo>
                    <a:pt x="807" y="1854"/>
                    <a:pt x="807" y="1973"/>
                    <a:pt x="807" y="2039"/>
                  </a:cubicBezTo>
                  <a:cubicBezTo>
                    <a:pt x="807" y="2079"/>
                    <a:pt x="794" y="2105"/>
                    <a:pt x="794" y="2145"/>
                  </a:cubicBezTo>
                  <a:cubicBezTo>
                    <a:pt x="794" y="2184"/>
                    <a:pt x="781" y="2224"/>
                    <a:pt x="768" y="2251"/>
                  </a:cubicBezTo>
                  <a:cubicBezTo>
                    <a:pt x="754" y="2290"/>
                    <a:pt x="741" y="2317"/>
                    <a:pt x="715" y="2343"/>
                  </a:cubicBezTo>
                  <a:cubicBezTo>
                    <a:pt x="688" y="2357"/>
                    <a:pt x="662" y="2370"/>
                    <a:pt x="622" y="2370"/>
                  </a:cubicBezTo>
                  <a:lnTo>
                    <a:pt x="503" y="2370"/>
                  </a:lnTo>
                  <a:cubicBezTo>
                    <a:pt x="450" y="2370"/>
                    <a:pt x="410" y="2383"/>
                    <a:pt x="344" y="2409"/>
                  </a:cubicBezTo>
                  <a:cubicBezTo>
                    <a:pt x="304" y="2436"/>
                    <a:pt x="278" y="2489"/>
                    <a:pt x="278" y="2555"/>
                  </a:cubicBezTo>
                  <a:cubicBezTo>
                    <a:pt x="278" y="2634"/>
                    <a:pt x="304" y="2687"/>
                    <a:pt x="357" y="2701"/>
                  </a:cubicBezTo>
                  <a:cubicBezTo>
                    <a:pt x="410" y="2714"/>
                    <a:pt x="476" y="2727"/>
                    <a:pt x="543" y="2727"/>
                  </a:cubicBezTo>
                  <a:lnTo>
                    <a:pt x="1112" y="2727"/>
                  </a:lnTo>
                  <a:cubicBezTo>
                    <a:pt x="1244" y="2714"/>
                    <a:pt x="1363" y="2714"/>
                    <a:pt x="1469" y="2714"/>
                  </a:cubicBezTo>
                  <a:lnTo>
                    <a:pt x="1654" y="2714"/>
                  </a:lnTo>
                  <a:cubicBezTo>
                    <a:pt x="1747" y="2714"/>
                    <a:pt x="1800" y="2714"/>
                    <a:pt x="1840" y="2687"/>
                  </a:cubicBezTo>
                  <a:cubicBezTo>
                    <a:pt x="1879" y="2661"/>
                    <a:pt x="1906" y="2621"/>
                    <a:pt x="1906" y="2555"/>
                  </a:cubicBezTo>
                  <a:cubicBezTo>
                    <a:pt x="1906" y="2476"/>
                    <a:pt x="1879" y="2409"/>
                    <a:pt x="1826" y="2396"/>
                  </a:cubicBezTo>
                  <a:cubicBezTo>
                    <a:pt x="1787" y="2370"/>
                    <a:pt x="1734" y="2357"/>
                    <a:pt x="1654" y="2357"/>
                  </a:cubicBezTo>
                  <a:lnTo>
                    <a:pt x="1244" y="2357"/>
                  </a:lnTo>
                  <a:lnTo>
                    <a:pt x="1244" y="1668"/>
                  </a:lnTo>
                  <a:cubicBezTo>
                    <a:pt x="1244" y="1536"/>
                    <a:pt x="1257" y="1417"/>
                    <a:pt x="1271" y="1298"/>
                  </a:cubicBezTo>
                  <a:cubicBezTo>
                    <a:pt x="1297" y="1165"/>
                    <a:pt x="1337" y="1060"/>
                    <a:pt x="1376" y="954"/>
                  </a:cubicBezTo>
                  <a:cubicBezTo>
                    <a:pt x="1456" y="808"/>
                    <a:pt x="1549" y="662"/>
                    <a:pt x="1681" y="557"/>
                  </a:cubicBezTo>
                  <a:cubicBezTo>
                    <a:pt x="1813" y="437"/>
                    <a:pt x="1972" y="371"/>
                    <a:pt x="2144" y="371"/>
                  </a:cubicBezTo>
                  <a:cubicBezTo>
                    <a:pt x="2276" y="371"/>
                    <a:pt x="2396" y="411"/>
                    <a:pt x="2462" y="490"/>
                  </a:cubicBezTo>
                  <a:cubicBezTo>
                    <a:pt x="2554" y="570"/>
                    <a:pt x="2607" y="676"/>
                    <a:pt x="2647" y="808"/>
                  </a:cubicBezTo>
                  <a:cubicBezTo>
                    <a:pt x="2700" y="927"/>
                    <a:pt x="2726" y="1086"/>
                    <a:pt x="2740" y="1258"/>
                  </a:cubicBezTo>
                  <a:cubicBezTo>
                    <a:pt x="2753" y="1430"/>
                    <a:pt x="2766" y="1615"/>
                    <a:pt x="2766" y="1801"/>
                  </a:cubicBezTo>
                  <a:cubicBezTo>
                    <a:pt x="2766" y="1814"/>
                    <a:pt x="2766" y="1880"/>
                    <a:pt x="2753" y="1986"/>
                  </a:cubicBezTo>
                  <a:cubicBezTo>
                    <a:pt x="2753" y="2105"/>
                    <a:pt x="2753" y="2251"/>
                    <a:pt x="2740" y="2409"/>
                  </a:cubicBezTo>
                  <a:cubicBezTo>
                    <a:pt x="2740" y="2502"/>
                    <a:pt x="2713" y="2568"/>
                    <a:pt x="2687" y="2595"/>
                  </a:cubicBezTo>
                  <a:cubicBezTo>
                    <a:pt x="2647" y="2621"/>
                    <a:pt x="2581" y="2634"/>
                    <a:pt x="2475" y="2648"/>
                  </a:cubicBezTo>
                  <a:cubicBezTo>
                    <a:pt x="2449" y="2661"/>
                    <a:pt x="2409" y="2674"/>
                    <a:pt x="2369" y="2701"/>
                  </a:cubicBezTo>
                  <a:cubicBezTo>
                    <a:pt x="2329" y="2727"/>
                    <a:pt x="2303" y="2767"/>
                    <a:pt x="2303" y="2833"/>
                  </a:cubicBezTo>
                  <a:cubicBezTo>
                    <a:pt x="2303" y="2899"/>
                    <a:pt x="2329" y="2939"/>
                    <a:pt x="2369" y="2965"/>
                  </a:cubicBezTo>
                  <a:cubicBezTo>
                    <a:pt x="2409" y="2992"/>
                    <a:pt x="2462" y="3005"/>
                    <a:pt x="2515" y="3005"/>
                  </a:cubicBezTo>
                  <a:cubicBezTo>
                    <a:pt x="2528" y="3005"/>
                    <a:pt x="2594" y="3005"/>
                    <a:pt x="2700" y="2992"/>
                  </a:cubicBezTo>
                  <a:lnTo>
                    <a:pt x="3653" y="2992"/>
                  </a:lnTo>
                  <a:cubicBezTo>
                    <a:pt x="3706" y="2992"/>
                    <a:pt x="3759" y="2979"/>
                    <a:pt x="3812" y="2965"/>
                  </a:cubicBezTo>
                  <a:cubicBezTo>
                    <a:pt x="3851" y="2939"/>
                    <a:pt x="3878" y="2899"/>
                    <a:pt x="3878" y="2833"/>
                  </a:cubicBezTo>
                  <a:cubicBezTo>
                    <a:pt x="3878" y="2793"/>
                    <a:pt x="3865" y="2754"/>
                    <a:pt x="3838" y="2727"/>
                  </a:cubicBezTo>
                  <a:cubicBezTo>
                    <a:pt x="3812" y="2701"/>
                    <a:pt x="3785" y="2687"/>
                    <a:pt x="3746" y="2674"/>
                  </a:cubicBezTo>
                  <a:cubicBezTo>
                    <a:pt x="3706" y="2648"/>
                    <a:pt x="3666" y="2648"/>
                    <a:pt x="3626" y="2634"/>
                  </a:cubicBezTo>
                  <a:lnTo>
                    <a:pt x="3203" y="2634"/>
                  </a:lnTo>
                  <a:lnTo>
                    <a:pt x="3203" y="1205"/>
                  </a:lnTo>
                  <a:cubicBezTo>
                    <a:pt x="3203" y="954"/>
                    <a:pt x="3163" y="755"/>
                    <a:pt x="3110" y="596"/>
                  </a:cubicBezTo>
                  <a:cubicBezTo>
                    <a:pt x="3044" y="437"/>
                    <a:pt x="2965" y="318"/>
                    <a:pt x="2872" y="226"/>
                  </a:cubicBezTo>
                  <a:cubicBezTo>
                    <a:pt x="2779" y="146"/>
                    <a:pt x="2674" y="80"/>
                    <a:pt x="2554" y="54"/>
                  </a:cubicBezTo>
                  <a:cubicBezTo>
                    <a:pt x="2449" y="14"/>
                    <a:pt x="2356" y="1"/>
                    <a:pt x="2263" y="1"/>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0" name="Google Shape;1010;p25"/>
            <p:cNvSpPr/>
            <p:nvPr/>
          </p:nvSpPr>
          <p:spPr>
            <a:xfrm>
              <a:off x="611815" y="1689153"/>
              <a:ext cx="634279" cy="414801"/>
            </a:xfrm>
            <a:custGeom>
              <a:avLst/>
              <a:gdLst/>
              <a:ahLst/>
              <a:cxnLst/>
              <a:rect l="l" t="t" r="r" b="b"/>
              <a:pathLst>
                <a:path w="11476" h="7505" extrusionOk="0">
                  <a:moveTo>
                    <a:pt x="4633" y="0"/>
                  </a:moveTo>
                  <a:cubicBezTo>
                    <a:pt x="4527" y="0"/>
                    <a:pt x="4474" y="53"/>
                    <a:pt x="4421" y="172"/>
                  </a:cubicBezTo>
                  <a:lnTo>
                    <a:pt x="3428" y="6234"/>
                  </a:lnTo>
                  <a:lnTo>
                    <a:pt x="2595" y="3031"/>
                  </a:lnTo>
                  <a:cubicBezTo>
                    <a:pt x="2542" y="2925"/>
                    <a:pt x="2489" y="2872"/>
                    <a:pt x="2383" y="2872"/>
                  </a:cubicBezTo>
                  <a:lnTo>
                    <a:pt x="225" y="2872"/>
                  </a:lnTo>
                  <a:cubicBezTo>
                    <a:pt x="120" y="2872"/>
                    <a:pt x="0" y="2978"/>
                    <a:pt x="0" y="3097"/>
                  </a:cubicBezTo>
                  <a:cubicBezTo>
                    <a:pt x="0" y="3203"/>
                    <a:pt x="120" y="3309"/>
                    <a:pt x="225" y="3309"/>
                  </a:cubicBezTo>
                  <a:lnTo>
                    <a:pt x="2211" y="3309"/>
                  </a:lnTo>
                  <a:lnTo>
                    <a:pt x="3256" y="7332"/>
                  </a:lnTo>
                  <a:cubicBezTo>
                    <a:pt x="3309" y="7452"/>
                    <a:pt x="3375" y="7504"/>
                    <a:pt x="3481" y="7504"/>
                  </a:cubicBezTo>
                  <a:cubicBezTo>
                    <a:pt x="3587" y="7504"/>
                    <a:pt x="3706" y="7399"/>
                    <a:pt x="3706" y="7332"/>
                  </a:cubicBezTo>
                  <a:lnTo>
                    <a:pt x="4858" y="450"/>
                  </a:lnTo>
                  <a:lnTo>
                    <a:pt x="11250" y="450"/>
                  </a:lnTo>
                  <a:cubicBezTo>
                    <a:pt x="11370" y="450"/>
                    <a:pt x="11475" y="331"/>
                    <a:pt x="11475" y="225"/>
                  </a:cubicBezTo>
                  <a:cubicBezTo>
                    <a:pt x="11475" y="119"/>
                    <a:pt x="11370" y="0"/>
                    <a:pt x="11250" y="0"/>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7">
                                            <p:txEl>
                                              <p:pRg st="0" end="0"/>
                                            </p:txEl>
                                          </p:spTgt>
                                        </p:tgtEl>
                                        <p:attrNameLst>
                                          <p:attrName>style.visibility</p:attrName>
                                        </p:attrNameLst>
                                      </p:cBhvr>
                                      <p:to>
                                        <p:strVal val="visible"/>
                                      </p:to>
                                    </p:set>
                                    <p:animEffect transition="in" filter="fade">
                                      <p:cBhvr>
                                        <p:cTn id="7" dur="500"/>
                                        <p:tgtEl>
                                          <p:spTgt spid="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4"/>
        <p:cNvGrpSpPr/>
        <p:nvPr/>
      </p:nvGrpSpPr>
      <p:grpSpPr>
        <a:xfrm>
          <a:off x="0" y="0"/>
          <a:ext cx="0" cy="0"/>
          <a:chOff x="0" y="0"/>
          <a:chExt cx="0" cy="0"/>
        </a:xfrm>
      </p:grpSpPr>
      <p:grpSp>
        <p:nvGrpSpPr>
          <p:cNvPr id="1015" name="Google Shape;1015;p26"/>
          <p:cNvGrpSpPr/>
          <p:nvPr/>
        </p:nvGrpSpPr>
        <p:grpSpPr>
          <a:xfrm>
            <a:off x="893379" y="735725"/>
            <a:ext cx="6628429" cy="4407776"/>
            <a:chOff x="229676" y="1787953"/>
            <a:chExt cx="5799752" cy="3420423"/>
          </a:xfrm>
        </p:grpSpPr>
        <p:grpSp>
          <p:nvGrpSpPr>
            <p:cNvPr id="1016" name="Google Shape;1016;p26"/>
            <p:cNvGrpSpPr/>
            <p:nvPr/>
          </p:nvGrpSpPr>
          <p:grpSpPr>
            <a:xfrm>
              <a:off x="229676" y="1787953"/>
              <a:ext cx="5799752" cy="3420423"/>
              <a:chOff x="229676" y="1940353"/>
              <a:chExt cx="5799752" cy="3420423"/>
            </a:xfrm>
          </p:grpSpPr>
          <p:grpSp>
            <p:nvGrpSpPr>
              <p:cNvPr id="1017" name="Google Shape;1017;p26"/>
              <p:cNvGrpSpPr/>
              <p:nvPr/>
            </p:nvGrpSpPr>
            <p:grpSpPr>
              <a:xfrm>
                <a:off x="3858714" y="2406127"/>
                <a:ext cx="960113" cy="1725590"/>
                <a:chOff x="6601682" y="1645167"/>
                <a:chExt cx="1298678" cy="2334402"/>
              </a:xfrm>
            </p:grpSpPr>
            <p:sp>
              <p:nvSpPr>
                <p:cNvPr id="1018" name="Google Shape;1018;p26"/>
                <p:cNvSpPr/>
                <p:nvPr/>
              </p:nvSpPr>
              <p:spPr>
                <a:xfrm>
                  <a:off x="6630137" y="1645167"/>
                  <a:ext cx="1270223" cy="2334402"/>
                </a:xfrm>
                <a:custGeom>
                  <a:avLst/>
                  <a:gdLst/>
                  <a:ahLst/>
                  <a:cxnLst/>
                  <a:rect l="l" t="t" r="r" b="b"/>
                  <a:pathLst>
                    <a:path w="67628" h="124286" extrusionOk="0">
                      <a:moveTo>
                        <a:pt x="63151" y="16282"/>
                      </a:moveTo>
                      <a:cubicBezTo>
                        <a:pt x="63939" y="16282"/>
                        <a:pt x="64581" y="16922"/>
                        <a:pt x="64581" y="17712"/>
                      </a:cubicBezTo>
                      <a:lnTo>
                        <a:pt x="64581" y="107980"/>
                      </a:lnTo>
                      <a:cubicBezTo>
                        <a:pt x="64581" y="108770"/>
                        <a:pt x="63941" y="109410"/>
                        <a:pt x="63151" y="109410"/>
                      </a:cubicBezTo>
                      <a:lnTo>
                        <a:pt x="4480" y="109410"/>
                      </a:lnTo>
                      <a:cubicBezTo>
                        <a:pt x="3689" y="109410"/>
                        <a:pt x="3050" y="108770"/>
                        <a:pt x="3050" y="107980"/>
                      </a:cubicBezTo>
                      <a:lnTo>
                        <a:pt x="3050" y="17712"/>
                      </a:lnTo>
                      <a:cubicBezTo>
                        <a:pt x="3050" y="16922"/>
                        <a:pt x="3689" y="16282"/>
                        <a:pt x="4480" y="16282"/>
                      </a:cubicBezTo>
                      <a:close/>
                      <a:moveTo>
                        <a:pt x="5872" y="1"/>
                      </a:moveTo>
                      <a:cubicBezTo>
                        <a:pt x="2629" y="1"/>
                        <a:pt x="1" y="2627"/>
                        <a:pt x="1" y="5870"/>
                      </a:cubicBezTo>
                      <a:lnTo>
                        <a:pt x="1" y="118416"/>
                      </a:lnTo>
                      <a:cubicBezTo>
                        <a:pt x="1" y="121657"/>
                        <a:pt x="2629" y="124285"/>
                        <a:pt x="5872" y="124285"/>
                      </a:cubicBezTo>
                      <a:lnTo>
                        <a:pt x="61759" y="124285"/>
                      </a:lnTo>
                      <a:cubicBezTo>
                        <a:pt x="65000" y="124285"/>
                        <a:pt x="67628" y="121657"/>
                        <a:pt x="67628" y="118416"/>
                      </a:cubicBezTo>
                      <a:lnTo>
                        <a:pt x="67628" y="5870"/>
                      </a:lnTo>
                      <a:cubicBezTo>
                        <a:pt x="67628" y="2627"/>
                        <a:pt x="65000" y="1"/>
                        <a:pt x="61759"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9" name="Google Shape;1019;p26"/>
                <p:cNvSpPr/>
                <p:nvPr/>
              </p:nvSpPr>
              <p:spPr>
                <a:xfrm>
                  <a:off x="6601682" y="2058532"/>
                  <a:ext cx="28474" cy="91377"/>
                </a:xfrm>
                <a:custGeom>
                  <a:avLst/>
                  <a:gdLst/>
                  <a:ahLst/>
                  <a:cxnLst/>
                  <a:rect l="l" t="t" r="r" b="b"/>
                  <a:pathLst>
                    <a:path w="1516" h="4865" extrusionOk="0">
                      <a:moveTo>
                        <a:pt x="7" y="0"/>
                      </a:moveTo>
                      <a:cubicBezTo>
                        <a:pt x="5" y="0"/>
                        <a:pt x="4" y="4"/>
                        <a:pt x="0" y="4"/>
                      </a:cubicBezTo>
                      <a:lnTo>
                        <a:pt x="0" y="4860"/>
                      </a:lnTo>
                      <a:cubicBezTo>
                        <a:pt x="4" y="4860"/>
                        <a:pt x="5" y="4864"/>
                        <a:pt x="7" y="4864"/>
                      </a:cubicBezTo>
                      <a:lnTo>
                        <a:pt x="1516" y="4864"/>
                      </a:lnTo>
                      <a:lnTo>
                        <a:pt x="15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0" name="Google Shape;1020;p26"/>
                <p:cNvSpPr/>
                <p:nvPr/>
              </p:nvSpPr>
              <p:spPr>
                <a:xfrm>
                  <a:off x="6601682" y="2225264"/>
                  <a:ext cx="28474" cy="91377"/>
                </a:xfrm>
                <a:custGeom>
                  <a:avLst/>
                  <a:gdLst/>
                  <a:ahLst/>
                  <a:cxnLst/>
                  <a:rect l="l" t="t" r="r" b="b"/>
                  <a:pathLst>
                    <a:path w="1516" h="4865" extrusionOk="0">
                      <a:moveTo>
                        <a:pt x="7" y="0"/>
                      </a:moveTo>
                      <a:cubicBezTo>
                        <a:pt x="5" y="0"/>
                        <a:pt x="4" y="2"/>
                        <a:pt x="0" y="2"/>
                      </a:cubicBezTo>
                      <a:lnTo>
                        <a:pt x="0" y="4861"/>
                      </a:lnTo>
                      <a:cubicBezTo>
                        <a:pt x="4" y="4861"/>
                        <a:pt x="5" y="4864"/>
                        <a:pt x="7" y="4864"/>
                      </a:cubicBezTo>
                      <a:lnTo>
                        <a:pt x="1516" y="4864"/>
                      </a:lnTo>
                      <a:lnTo>
                        <a:pt x="15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1" name="Google Shape;1021;p26"/>
                <p:cNvSpPr/>
                <p:nvPr/>
              </p:nvSpPr>
              <p:spPr>
                <a:xfrm>
                  <a:off x="7176877" y="1726608"/>
                  <a:ext cx="176743" cy="37603"/>
                </a:xfrm>
                <a:custGeom>
                  <a:avLst/>
                  <a:gdLst/>
                  <a:ahLst/>
                  <a:cxnLst/>
                  <a:rect l="l" t="t" r="r" b="b"/>
                  <a:pathLst>
                    <a:path w="9410" h="2002" extrusionOk="0">
                      <a:moveTo>
                        <a:pt x="42" y="0"/>
                      </a:moveTo>
                      <a:cubicBezTo>
                        <a:pt x="19" y="0"/>
                        <a:pt x="1" y="18"/>
                        <a:pt x="1" y="42"/>
                      </a:cubicBezTo>
                      <a:lnTo>
                        <a:pt x="1" y="1962"/>
                      </a:lnTo>
                      <a:cubicBezTo>
                        <a:pt x="1" y="1984"/>
                        <a:pt x="19" y="2001"/>
                        <a:pt x="42" y="2001"/>
                      </a:cubicBezTo>
                      <a:lnTo>
                        <a:pt x="9371" y="2001"/>
                      </a:lnTo>
                      <a:cubicBezTo>
                        <a:pt x="9392" y="2001"/>
                        <a:pt x="9410" y="1984"/>
                        <a:pt x="9410" y="1962"/>
                      </a:cubicBezTo>
                      <a:lnTo>
                        <a:pt x="9410" y="42"/>
                      </a:lnTo>
                      <a:cubicBezTo>
                        <a:pt x="9410" y="18"/>
                        <a:pt x="9392" y="0"/>
                        <a:pt x="937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2" name="Google Shape;1022;p26"/>
                <p:cNvSpPr/>
                <p:nvPr/>
              </p:nvSpPr>
              <p:spPr>
                <a:xfrm>
                  <a:off x="7090628" y="1726608"/>
                  <a:ext cx="39086" cy="37603"/>
                </a:xfrm>
                <a:custGeom>
                  <a:avLst/>
                  <a:gdLst/>
                  <a:ahLst/>
                  <a:cxnLst/>
                  <a:rect l="l" t="t" r="r" b="b"/>
                  <a:pathLst>
                    <a:path w="2081" h="2002" extrusionOk="0">
                      <a:moveTo>
                        <a:pt x="1079" y="1"/>
                      </a:moveTo>
                      <a:cubicBezTo>
                        <a:pt x="819" y="1"/>
                        <a:pt x="563" y="103"/>
                        <a:pt x="372" y="294"/>
                      </a:cubicBezTo>
                      <a:cubicBezTo>
                        <a:pt x="87" y="579"/>
                        <a:pt x="1" y="1011"/>
                        <a:pt x="155" y="1383"/>
                      </a:cubicBezTo>
                      <a:cubicBezTo>
                        <a:pt x="311" y="1758"/>
                        <a:pt x="675" y="2001"/>
                        <a:pt x="1079" y="2001"/>
                      </a:cubicBezTo>
                      <a:cubicBezTo>
                        <a:pt x="1633" y="2001"/>
                        <a:pt x="2081" y="1554"/>
                        <a:pt x="2081" y="1002"/>
                      </a:cubicBezTo>
                      <a:cubicBezTo>
                        <a:pt x="2081" y="597"/>
                        <a:pt x="1837" y="231"/>
                        <a:pt x="1463" y="77"/>
                      </a:cubicBezTo>
                      <a:cubicBezTo>
                        <a:pt x="1339" y="26"/>
                        <a:pt x="1208" y="1"/>
                        <a:pt x="107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3" name="Google Shape;1023;p26"/>
                <p:cNvSpPr/>
                <p:nvPr/>
              </p:nvSpPr>
              <p:spPr>
                <a:xfrm>
                  <a:off x="7177816" y="3750685"/>
                  <a:ext cx="174865" cy="174865"/>
                </a:xfrm>
                <a:custGeom>
                  <a:avLst/>
                  <a:gdLst/>
                  <a:ahLst/>
                  <a:cxnLst/>
                  <a:rect l="l" t="t" r="r" b="b"/>
                  <a:pathLst>
                    <a:path w="9310" h="9310" extrusionOk="0">
                      <a:moveTo>
                        <a:pt x="4655" y="1"/>
                      </a:moveTo>
                      <a:cubicBezTo>
                        <a:pt x="2084" y="1"/>
                        <a:pt x="1" y="2084"/>
                        <a:pt x="1" y="4655"/>
                      </a:cubicBezTo>
                      <a:cubicBezTo>
                        <a:pt x="1" y="7226"/>
                        <a:pt x="2084" y="9310"/>
                        <a:pt x="4655" y="9310"/>
                      </a:cubicBezTo>
                      <a:cubicBezTo>
                        <a:pt x="7226" y="9310"/>
                        <a:pt x="9310" y="7226"/>
                        <a:pt x="9310" y="4655"/>
                      </a:cubicBezTo>
                      <a:cubicBezTo>
                        <a:pt x="9310" y="2084"/>
                        <a:pt x="7226" y="1"/>
                        <a:pt x="4655"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24" name="Google Shape;1024;p26"/>
              <p:cNvGrpSpPr/>
              <p:nvPr/>
            </p:nvGrpSpPr>
            <p:grpSpPr>
              <a:xfrm>
                <a:off x="811828" y="1940353"/>
                <a:ext cx="2649555" cy="2217808"/>
                <a:chOff x="811828" y="1797478"/>
                <a:chExt cx="2649555" cy="2217808"/>
              </a:xfrm>
            </p:grpSpPr>
            <p:sp>
              <p:nvSpPr>
                <p:cNvPr id="1025" name="Google Shape;1025;p26"/>
                <p:cNvSpPr/>
                <p:nvPr/>
              </p:nvSpPr>
              <p:spPr>
                <a:xfrm>
                  <a:off x="1861978" y="3415616"/>
                  <a:ext cx="549255" cy="599670"/>
                </a:xfrm>
                <a:custGeom>
                  <a:avLst/>
                  <a:gdLst/>
                  <a:ahLst/>
                  <a:cxnLst/>
                  <a:rect l="l" t="t" r="r" b="b"/>
                  <a:pathLst>
                    <a:path w="18706" h="20423" extrusionOk="0">
                      <a:moveTo>
                        <a:pt x="1849" y="1"/>
                      </a:moveTo>
                      <a:cubicBezTo>
                        <a:pt x="824" y="1"/>
                        <a:pt x="0" y="827"/>
                        <a:pt x="0" y="1850"/>
                      </a:cubicBezTo>
                      <a:lnTo>
                        <a:pt x="0" y="18574"/>
                      </a:lnTo>
                      <a:cubicBezTo>
                        <a:pt x="0" y="19599"/>
                        <a:pt x="824" y="20423"/>
                        <a:pt x="1849" y="20423"/>
                      </a:cubicBezTo>
                      <a:lnTo>
                        <a:pt x="16857" y="20423"/>
                      </a:lnTo>
                      <a:cubicBezTo>
                        <a:pt x="17882" y="20423"/>
                        <a:pt x="18706" y="19599"/>
                        <a:pt x="18706" y="18574"/>
                      </a:cubicBezTo>
                      <a:lnTo>
                        <a:pt x="18706" y="1850"/>
                      </a:lnTo>
                      <a:cubicBezTo>
                        <a:pt x="18706" y="827"/>
                        <a:pt x="17882" y="1"/>
                        <a:pt x="16857"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6" name="Google Shape;1026;p26"/>
                <p:cNvSpPr/>
                <p:nvPr/>
              </p:nvSpPr>
              <p:spPr>
                <a:xfrm>
                  <a:off x="811828" y="1797478"/>
                  <a:ext cx="2649555" cy="1857619"/>
                </a:xfrm>
                <a:custGeom>
                  <a:avLst/>
                  <a:gdLst/>
                  <a:ahLst/>
                  <a:cxnLst/>
                  <a:rect l="l" t="t" r="r" b="b"/>
                  <a:pathLst>
                    <a:path w="90236" h="63265" extrusionOk="0">
                      <a:moveTo>
                        <a:pt x="86539" y="0"/>
                      </a:moveTo>
                      <a:lnTo>
                        <a:pt x="3697" y="0"/>
                      </a:lnTo>
                      <a:cubicBezTo>
                        <a:pt x="1656" y="2"/>
                        <a:pt x="1" y="1656"/>
                        <a:pt x="1" y="3698"/>
                      </a:cubicBezTo>
                      <a:lnTo>
                        <a:pt x="1" y="59569"/>
                      </a:lnTo>
                      <a:cubicBezTo>
                        <a:pt x="1" y="61610"/>
                        <a:pt x="1656" y="63265"/>
                        <a:pt x="3697" y="63265"/>
                      </a:cubicBezTo>
                      <a:lnTo>
                        <a:pt x="86539" y="63265"/>
                      </a:lnTo>
                      <a:cubicBezTo>
                        <a:pt x="88580" y="63265"/>
                        <a:pt x="90235" y="61610"/>
                        <a:pt x="90235" y="59569"/>
                      </a:cubicBezTo>
                      <a:lnTo>
                        <a:pt x="90235" y="3698"/>
                      </a:lnTo>
                      <a:cubicBezTo>
                        <a:pt x="90235" y="1656"/>
                        <a:pt x="88580" y="2"/>
                        <a:pt x="86539" y="0"/>
                      </a:cubicBezTo>
                      <a:close/>
                      <a:moveTo>
                        <a:pt x="85787" y="44586"/>
                      </a:moveTo>
                      <a:cubicBezTo>
                        <a:pt x="85787" y="46211"/>
                        <a:pt x="84393" y="47532"/>
                        <a:pt x="82668" y="47532"/>
                      </a:cubicBezTo>
                      <a:lnTo>
                        <a:pt x="7570" y="47532"/>
                      </a:lnTo>
                      <a:cubicBezTo>
                        <a:pt x="5845" y="47532"/>
                        <a:pt x="4449" y="46211"/>
                        <a:pt x="4449" y="44586"/>
                      </a:cubicBezTo>
                      <a:lnTo>
                        <a:pt x="4449" y="7220"/>
                      </a:lnTo>
                      <a:cubicBezTo>
                        <a:pt x="4449" y="5594"/>
                        <a:pt x="5845" y="4275"/>
                        <a:pt x="7570" y="4275"/>
                      </a:cubicBezTo>
                      <a:lnTo>
                        <a:pt x="82297" y="4275"/>
                      </a:lnTo>
                      <a:cubicBezTo>
                        <a:pt x="84024" y="4275"/>
                        <a:pt x="85787" y="5594"/>
                        <a:pt x="85787" y="722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7" name="Google Shape;1027;p26"/>
                <p:cNvSpPr/>
                <p:nvPr/>
              </p:nvSpPr>
              <p:spPr>
                <a:xfrm>
                  <a:off x="811828" y="3306476"/>
                  <a:ext cx="2649555" cy="348621"/>
                </a:xfrm>
                <a:custGeom>
                  <a:avLst/>
                  <a:gdLst/>
                  <a:ahLst/>
                  <a:cxnLst/>
                  <a:rect l="l" t="t" r="r" b="b"/>
                  <a:pathLst>
                    <a:path w="90236" h="11873" extrusionOk="0">
                      <a:moveTo>
                        <a:pt x="90235" y="0"/>
                      </a:moveTo>
                      <a:lnTo>
                        <a:pt x="90235" y="8177"/>
                      </a:lnTo>
                      <a:cubicBezTo>
                        <a:pt x="90235" y="10218"/>
                        <a:pt x="88580" y="11873"/>
                        <a:pt x="86539" y="11873"/>
                      </a:cubicBezTo>
                      <a:lnTo>
                        <a:pt x="3697" y="11873"/>
                      </a:lnTo>
                      <a:cubicBezTo>
                        <a:pt x="1656" y="11873"/>
                        <a:pt x="1" y="10218"/>
                        <a:pt x="1" y="8177"/>
                      </a:cubicBezTo>
                      <a:lnTo>
                        <a:pt x="1" y="0"/>
                      </a:lnTo>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8" name="Google Shape;1028;p26"/>
                <p:cNvSpPr/>
                <p:nvPr/>
              </p:nvSpPr>
              <p:spPr>
                <a:xfrm>
                  <a:off x="2029785" y="3391128"/>
                  <a:ext cx="210059" cy="162815"/>
                </a:xfrm>
                <a:custGeom>
                  <a:avLst/>
                  <a:gdLst/>
                  <a:ahLst/>
                  <a:cxnLst/>
                  <a:rect l="l" t="t" r="r" b="b"/>
                  <a:pathLst>
                    <a:path w="7154" h="5545" extrusionOk="0">
                      <a:moveTo>
                        <a:pt x="3576" y="0"/>
                      </a:moveTo>
                      <a:cubicBezTo>
                        <a:pt x="0" y="0"/>
                        <a:pt x="0" y="5545"/>
                        <a:pt x="3576" y="5545"/>
                      </a:cubicBezTo>
                      <a:cubicBezTo>
                        <a:pt x="7154" y="5545"/>
                        <a:pt x="7154" y="0"/>
                        <a:pt x="3576"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29" name="Google Shape;1029;p26"/>
              <p:cNvGrpSpPr/>
              <p:nvPr/>
            </p:nvGrpSpPr>
            <p:grpSpPr>
              <a:xfrm>
                <a:off x="229676" y="4129575"/>
                <a:ext cx="5799752" cy="1231201"/>
                <a:chOff x="3125276" y="3977175"/>
                <a:chExt cx="5799752" cy="1231201"/>
              </a:xfrm>
            </p:grpSpPr>
            <p:grpSp>
              <p:nvGrpSpPr>
                <p:cNvPr id="1030" name="Google Shape;1030;p26"/>
                <p:cNvGrpSpPr/>
                <p:nvPr/>
              </p:nvGrpSpPr>
              <p:grpSpPr>
                <a:xfrm>
                  <a:off x="3125276" y="3977175"/>
                  <a:ext cx="5799752" cy="1231201"/>
                  <a:chOff x="2444839" y="5051500"/>
                  <a:chExt cx="5799752" cy="1231201"/>
                </a:xfrm>
              </p:grpSpPr>
              <p:sp>
                <p:nvSpPr>
                  <p:cNvPr id="1031" name="Google Shape;1031;p26"/>
                  <p:cNvSpPr/>
                  <p:nvPr/>
                </p:nvSpPr>
                <p:spPr>
                  <a:xfrm>
                    <a:off x="2444839" y="5051500"/>
                    <a:ext cx="5799752"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2" name="Google Shape;1032;p26"/>
                  <p:cNvSpPr/>
                  <p:nvPr/>
                </p:nvSpPr>
                <p:spPr>
                  <a:xfrm>
                    <a:off x="2444839" y="5051500"/>
                    <a:ext cx="5799752"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3" name="Google Shape;1033;p26"/>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4" name="Google Shape;1034;p26"/>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5" name="Google Shape;1035;p26"/>
                  <p:cNvSpPr/>
                  <p:nvPr/>
                </p:nvSpPr>
                <p:spPr>
                  <a:xfrm>
                    <a:off x="3019572" y="5472168"/>
                    <a:ext cx="4649696"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6" name="Google Shape;1036;p26"/>
                  <p:cNvSpPr/>
                  <p:nvPr/>
                </p:nvSpPr>
                <p:spPr>
                  <a:xfrm>
                    <a:off x="3019572" y="5472168"/>
                    <a:ext cx="4649696"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37" name="Google Shape;1037;p26"/>
                <p:cNvSpPr/>
                <p:nvPr/>
              </p:nvSpPr>
              <p:spPr>
                <a:xfrm>
                  <a:off x="4377380" y="4756986"/>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038" name="Google Shape;1038;p26"/>
            <p:cNvSpPr/>
            <p:nvPr/>
          </p:nvSpPr>
          <p:spPr>
            <a:xfrm>
              <a:off x="4286591" y="3828797"/>
              <a:ext cx="124658" cy="96622"/>
            </a:xfrm>
            <a:custGeom>
              <a:avLst/>
              <a:gdLst/>
              <a:ahLst/>
              <a:cxnLst/>
              <a:rect l="l" t="t" r="r" b="b"/>
              <a:pathLst>
                <a:path w="7154" h="5545" extrusionOk="0">
                  <a:moveTo>
                    <a:pt x="3576" y="0"/>
                  </a:moveTo>
                  <a:cubicBezTo>
                    <a:pt x="0" y="0"/>
                    <a:pt x="0" y="5545"/>
                    <a:pt x="3576" y="5545"/>
                  </a:cubicBezTo>
                  <a:cubicBezTo>
                    <a:pt x="7154" y="5545"/>
                    <a:pt x="7154" y="0"/>
                    <a:pt x="3576"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39" name="Google Shape;1039;p26"/>
          <p:cNvSpPr txBox="1">
            <a:spLocks noGrp="1"/>
          </p:cNvSpPr>
          <p:nvPr>
            <p:ph type="subTitle" idx="1"/>
          </p:nvPr>
        </p:nvSpPr>
        <p:spPr>
          <a:xfrm>
            <a:off x="1699201" y="1046722"/>
            <a:ext cx="2704634" cy="136598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2000"/>
              <a:t>Pada kurikulum Merdeka belajar, terdapat perubahan dalam penyusunan RPP.</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graphicFrame>
        <p:nvGraphicFramePr>
          <p:cNvPr id="1044" name="Google Shape;1044;p27"/>
          <p:cNvGraphicFramePr/>
          <p:nvPr/>
        </p:nvGraphicFramePr>
        <p:xfrm>
          <a:off x="231224" y="241460"/>
          <a:ext cx="3000000" cy="3000000"/>
        </p:xfrm>
        <a:graphic>
          <a:graphicData uri="http://schemas.openxmlformats.org/drawingml/2006/table">
            <a:tbl>
              <a:tblPr>
                <a:noFill/>
                <a:tableStyleId>{D47792DF-570D-41A0-B043-24D6B0742F37}</a:tableStyleId>
              </a:tblPr>
              <a:tblGrid>
                <a:gridCol w="1389075">
                  <a:extLst>
                    <a:ext uri="{9D8B030D-6E8A-4147-A177-3AD203B41FA5}">
                      <a16:colId xmlns:a16="http://schemas.microsoft.com/office/drawing/2014/main" val="20000"/>
                    </a:ext>
                  </a:extLst>
                </a:gridCol>
                <a:gridCol w="3984125">
                  <a:extLst>
                    <a:ext uri="{9D8B030D-6E8A-4147-A177-3AD203B41FA5}">
                      <a16:colId xmlns:a16="http://schemas.microsoft.com/office/drawing/2014/main" val="20001"/>
                    </a:ext>
                  </a:extLst>
                </a:gridCol>
                <a:gridCol w="3224275">
                  <a:extLst>
                    <a:ext uri="{9D8B030D-6E8A-4147-A177-3AD203B41FA5}">
                      <a16:colId xmlns:a16="http://schemas.microsoft.com/office/drawing/2014/main" val="20002"/>
                    </a:ext>
                  </a:extLst>
                </a:gridCol>
              </a:tblGrid>
              <a:tr h="7512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rgbClr val="541C1D"/>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solidFill>
                            <a:schemeClr val="dk1"/>
                          </a:solidFill>
                          <a:latin typeface="Arial"/>
                          <a:ea typeface="Arial"/>
                          <a:cs typeface="Arial"/>
                          <a:sym typeface="Arial"/>
                        </a:rPr>
                        <a:t>Situasi Saat ini</a:t>
                      </a:r>
                      <a:endParaRPr sz="1600" b="1" u="none" strike="noStrike" cap="none">
                        <a:solidFill>
                          <a:schemeClr val="dk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600" b="1" u="none" strike="noStrike" cap="none">
                          <a:solidFill>
                            <a:schemeClr val="dk1"/>
                          </a:solidFill>
                          <a:latin typeface="Arial"/>
                          <a:ea typeface="Arial"/>
                          <a:cs typeface="Arial"/>
                          <a:sym typeface="Arial"/>
                        </a:rPr>
                        <a:t>Arahan Kebijakan Baru</a:t>
                      </a:r>
                      <a:endParaRPr sz="1600" b="1" u="none" strike="noStrike" cap="none">
                        <a:solidFill>
                          <a:schemeClr val="dk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9056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chemeClr val="dk1"/>
                          </a:solidFill>
                          <a:latin typeface="Arial"/>
                          <a:ea typeface="Arial"/>
                          <a:cs typeface="Arial"/>
                          <a:sym typeface="Arial"/>
                        </a:rPr>
                        <a:t>Format </a:t>
                      </a:r>
                      <a:endParaRPr sz="1800" b="1" u="none" strike="noStrike" cap="none">
                        <a:solidFill>
                          <a:schemeClr val="dk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latin typeface="Arial"/>
                          <a:ea typeface="Arial"/>
                          <a:cs typeface="Arial"/>
                          <a:sym typeface="Arial"/>
                        </a:rPr>
                        <a:t>Guru diarahkan untuk </a:t>
                      </a:r>
                      <a:r>
                        <a:rPr lang="en-US" sz="1400" b="1" u="none" strike="noStrike" cap="none">
                          <a:solidFill>
                            <a:schemeClr val="lt1"/>
                          </a:solidFill>
                          <a:latin typeface="Arial"/>
                          <a:ea typeface="Arial"/>
                          <a:cs typeface="Arial"/>
                          <a:sym typeface="Arial"/>
                        </a:rPr>
                        <a:t>mengikuti format RPP </a:t>
                      </a:r>
                      <a:r>
                        <a:rPr lang="en-US" sz="1400" u="none" strike="noStrike" cap="none">
                          <a:solidFill>
                            <a:schemeClr val="lt1"/>
                          </a:solidFill>
                          <a:latin typeface="Arial"/>
                          <a:ea typeface="Arial"/>
                          <a:cs typeface="Arial"/>
                          <a:sym typeface="Arial"/>
                        </a:rPr>
                        <a:t>secara </a:t>
                      </a:r>
                      <a:r>
                        <a:rPr lang="en-US" sz="1400" b="1" u="none" strike="noStrike" cap="none">
                          <a:solidFill>
                            <a:schemeClr val="lt1"/>
                          </a:solidFill>
                          <a:latin typeface="Arial"/>
                          <a:ea typeface="Arial"/>
                          <a:cs typeface="Arial"/>
                          <a:sym typeface="Arial"/>
                        </a:rPr>
                        <a:t>kaku</a:t>
                      </a:r>
                      <a:endParaRPr sz="1400" b="1"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latin typeface="Arial"/>
                          <a:ea typeface="Arial"/>
                          <a:cs typeface="Arial"/>
                          <a:sym typeface="Arial"/>
                        </a:rPr>
                        <a:t>Guru secara </a:t>
                      </a:r>
                      <a:r>
                        <a:rPr lang="en-US" sz="1400" b="1" u="none" strike="noStrike" cap="none">
                          <a:solidFill>
                            <a:schemeClr val="lt1"/>
                          </a:solidFill>
                          <a:latin typeface="Arial"/>
                          <a:ea typeface="Arial"/>
                          <a:cs typeface="Arial"/>
                          <a:sym typeface="Arial"/>
                        </a:rPr>
                        <a:t>bebas</a:t>
                      </a:r>
                      <a:r>
                        <a:rPr lang="en-US" sz="1400" u="none" strike="noStrike" cap="none">
                          <a:solidFill>
                            <a:schemeClr val="lt1"/>
                          </a:solidFill>
                          <a:latin typeface="Arial"/>
                          <a:ea typeface="Arial"/>
                          <a:cs typeface="Arial"/>
                          <a:sym typeface="Arial"/>
                        </a:rPr>
                        <a:t> dapat memilih, membuat, menggunakan dan </a:t>
                      </a:r>
                      <a:r>
                        <a:rPr lang="en-US" sz="1400" b="1" u="none" strike="noStrike" cap="none">
                          <a:solidFill>
                            <a:schemeClr val="lt1"/>
                          </a:solidFill>
                          <a:latin typeface="Arial"/>
                          <a:ea typeface="Arial"/>
                          <a:cs typeface="Arial"/>
                          <a:sym typeface="Arial"/>
                        </a:rPr>
                        <a:t>mengembangkan format RPP</a:t>
                      </a:r>
                      <a:endParaRPr sz="1400" b="1"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val="10001"/>
                  </a:ext>
                </a:extLst>
              </a:tr>
              <a:tr h="171342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chemeClr val="dk1"/>
                          </a:solidFill>
                          <a:latin typeface="Arial"/>
                          <a:ea typeface="Arial"/>
                          <a:cs typeface="Arial"/>
                          <a:sym typeface="Arial"/>
                        </a:rPr>
                        <a:t>Komponen </a:t>
                      </a:r>
                      <a:endParaRPr sz="1800" b="1" u="none" strike="noStrike" cap="none">
                        <a:solidFill>
                          <a:schemeClr val="dk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latin typeface="Arial"/>
                          <a:ea typeface="Arial"/>
                          <a:cs typeface="Arial"/>
                          <a:sym typeface="Arial"/>
                        </a:rPr>
                        <a:t>RPP memiliki </a:t>
                      </a:r>
                      <a:r>
                        <a:rPr lang="en-US" sz="1400" b="1" u="none" strike="noStrike" cap="none">
                          <a:solidFill>
                            <a:schemeClr val="lt1"/>
                          </a:solidFill>
                          <a:latin typeface="Arial"/>
                          <a:ea typeface="Arial"/>
                          <a:cs typeface="Arial"/>
                          <a:sym typeface="Arial"/>
                        </a:rPr>
                        <a:t>terlalu banyak komponen </a:t>
                      </a:r>
                      <a:r>
                        <a:rPr lang="en-US" sz="1400" u="none" strike="noStrike" cap="none">
                          <a:solidFill>
                            <a:schemeClr val="lt1"/>
                          </a:solidFill>
                          <a:latin typeface="Arial"/>
                          <a:ea typeface="Arial"/>
                          <a:cs typeface="Arial"/>
                          <a:sym typeface="Arial"/>
                        </a:rPr>
                        <a:t>– Guru diminta untuk menulis dengan sangat rinci (Satu dokumen RPP bisa mencapai lebih dari 20 halaman)</a:t>
                      </a:r>
                      <a:endParaRPr sz="1400"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lt1"/>
                          </a:solidFill>
                          <a:latin typeface="Arial"/>
                          <a:ea typeface="Arial"/>
                          <a:cs typeface="Arial"/>
                          <a:sym typeface="Arial"/>
                        </a:rPr>
                        <a:t>3 Komponen Inti </a:t>
                      </a:r>
                      <a:r>
                        <a:rPr lang="en-US" sz="1400" u="none" strike="noStrike" cap="none">
                          <a:solidFill>
                            <a:schemeClr val="lt1"/>
                          </a:solidFill>
                          <a:latin typeface="Arial"/>
                          <a:ea typeface="Arial"/>
                          <a:cs typeface="Arial"/>
                          <a:sym typeface="Arial"/>
                        </a:rPr>
                        <a:t>(Komponen lainnya bersifat pelengkap dan dapat dipilih secara mandiri) :</a:t>
                      </a:r>
                      <a:endParaRPr/>
                    </a:p>
                    <a:p>
                      <a:pPr marL="285750" marR="0" lvl="0" indent="-285750" algn="l" rtl="0">
                        <a:lnSpc>
                          <a:spcPct val="100000"/>
                        </a:lnSpc>
                        <a:spcBef>
                          <a:spcPts val="0"/>
                        </a:spcBef>
                        <a:spcAft>
                          <a:spcPts val="0"/>
                        </a:spcAft>
                        <a:buClr>
                          <a:srgbClr val="000000"/>
                        </a:buClr>
                        <a:buSzPts val="1400"/>
                        <a:buFont typeface="Noto Sans Symbols"/>
                        <a:buChar char="▪"/>
                      </a:pPr>
                      <a:r>
                        <a:rPr lang="en-US" sz="1400" u="none" strike="noStrike" cap="none">
                          <a:solidFill>
                            <a:schemeClr val="lt1"/>
                          </a:solidFill>
                          <a:latin typeface="Arial"/>
                          <a:ea typeface="Arial"/>
                          <a:cs typeface="Arial"/>
                          <a:sym typeface="Arial"/>
                        </a:rPr>
                        <a:t>Tujuan Pembelajaran</a:t>
                      </a:r>
                      <a:endParaRPr/>
                    </a:p>
                    <a:p>
                      <a:pPr marL="285750" marR="0" lvl="0" indent="-285750" algn="l" rtl="0">
                        <a:lnSpc>
                          <a:spcPct val="100000"/>
                        </a:lnSpc>
                        <a:spcBef>
                          <a:spcPts val="0"/>
                        </a:spcBef>
                        <a:spcAft>
                          <a:spcPts val="0"/>
                        </a:spcAft>
                        <a:buClr>
                          <a:srgbClr val="000000"/>
                        </a:buClr>
                        <a:buSzPts val="1400"/>
                        <a:buFont typeface="Noto Sans Symbols"/>
                        <a:buChar char="▪"/>
                      </a:pPr>
                      <a:r>
                        <a:rPr lang="en-US" sz="1400" u="none" strike="noStrike" cap="none">
                          <a:solidFill>
                            <a:schemeClr val="lt1"/>
                          </a:solidFill>
                          <a:latin typeface="Arial"/>
                          <a:ea typeface="Arial"/>
                          <a:cs typeface="Arial"/>
                          <a:sym typeface="Arial"/>
                        </a:rPr>
                        <a:t>Kegiatan Pembelajaran</a:t>
                      </a:r>
                      <a:endParaRPr/>
                    </a:p>
                    <a:p>
                      <a:pPr marL="285750" marR="0" lvl="0" indent="-285750" algn="l" rtl="0">
                        <a:lnSpc>
                          <a:spcPct val="100000"/>
                        </a:lnSpc>
                        <a:spcBef>
                          <a:spcPts val="0"/>
                        </a:spcBef>
                        <a:spcAft>
                          <a:spcPts val="0"/>
                        </a:spcAft>
                        <a:buClr>
                          <a:srgbClr val="000000"/>
                        </a:buClr>
                        <a:buSzPts val="1400"/>
                        <a:buFont typeface="Noto Sans Symbols"/>
                        <a:buChar char="▪"/>
                      </a:pPr>
                      <a:r>
                        <a:rPr lang="en-US" sz="1400" u="none" strike="noStrike" cap="none">
                          <a:solidFill>
                            <a:schemeClr val="lt1"/>
                          </a:solidFill>
                          <a:latin typeface="Arial"/>
                          <a:ea typeface="Arial"/>
                          <a:cs typeface="Arial"/>
                          <a:sym typeface="Arial"/>
                        </a:rPr>
                        <a:t>Asesemen / Penilaian </a:t>
                      </a:r>
                      <a:endParaRPr/>
                    </a:p>
                    <a:p>
                      <a:pPr marL="0" marR="0" lvl="0" indent="0" algn="l" rtl="0">
                        <a:lnSpc>
                          <a:spcPct val="100000"/>
                        </a:lnSpc>
                        <a:spcBef>
                          <a:spcPts val="0"/>
                        </a:spcBef>
                        <a:spcAft>
                          <a:spcPts val="0"/>
                        </a:spcAft>
                        <a:buClr>
                          <a:srgbClr val="000000"/>
                        </a:buClr>
                        <a:buSzPts val="1400"/>
                        <a:buFont typeface="Noto Sans Symbols"/>
                        <a:buNone/>
                      </a:pPr>
                      <a:r>
                        <a:rPr lang="en-US" sz="1400" b="1" u="none" strike="noStrike" cap="none">
                          <a:solidFill>
                            <a:schemeClr val="lt1"/>
                          </a:solidFill>
                          <a:latin typeface="Arial"/>
                          <a:ea typeface="Arial"/>
                          <a:cs typeface="Arial"/>
                          <a:sym typeface="Arial"/>
                        </a:rPr>
                        <a:t>1 halaman cukup</a:t>
                      </a:r>
                      <a:endParaRPr sz="1400" b="1"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val="10002"/>
                  </a:ext>
                </a:extLst>
              </a:tr>
              <a:tr h="126505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solidFill>
                            <a:schemeClr val="dk1"/>
                          </a:solidFill>
                          <a:latin typeface="Arial"/>
                          <a:ea typeface="Arial"/>
                          <a:cs typeface="Arial"/>
                          <a:sym typeface="Arial"/>
                        </a:rPr>
                        <a:t>Durasi Penulisan</a:t>
                      </a:r>
                      <a:endParaRPr sz="1800" b="1" u="none" strike="noStrike" cap="none">
                        <a:solidFill>
                          <a:schemeClr val="dk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latin typeface="Arial"/>
                          <a:ea typeface="Arial"/>
                          <a:cs typeface="Arial"/>
                          <a:sym typeface="Arial"/>
                        </a:rPr>
                        <a:t>Penulisan RPP </a:t>
                      </a:r>
                      <a:r>
                        <a:rPr lang="en-US" sz="1400" b="1" u="none" strike="noStrike" cap="none">
                          <a:solidFill>
                            <a:schemeClr val="lt1"/>
                          </a:solidFill>
                          <a:latin typeface="Arial"/>
                          <a:ea typeface="Arial"/>
                          <a:cs typeface="Arial"/>
                          <a:sym typeface="Arial"/>
                        </a:rPr>
                        <a:t>menghabiskan banyak waktu guru</a:t>
                      </a:r>
                      <a:r>
                        <a:rPr lang="en-US" sz="1400" u="none" strike="noStrike" cap="none">
                          <a:solidFill>
                            <a:schemeClr val="lt1"/>
                          </a:solidFill>
                          <a:latin typeface="Arial"/>
                          <a:ea typeface="Arial"/>
                          <a:cs typeface="Arial"/>
                          <a:sym typeface="Arial"/>
                        </a:rPr>
                        <a:t>, yang seharusnya bisa digunakan untuk mempersiapkan dan mengevaluasi proses pembelajaran itu sendiri</a:t>
                      </a:r>
                      <a:endParaRPr sz="1400"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solidFill>
                            <a:schemeClr val="lt1"/>
                          </a:solidFill>
                          <a:latin typeface="Arial"/>
                          <a:ea typeface="Arial"/>
                          <a:cs typeface="Arial"/>
                          <a:sym typeface="Arial"/>
                        </a:rPr>
                        <a:t>Penulisan RPP dilakukan </a:t>
                      </a:r>
                      <a:r>
                        <a:rPr lang="en-US" sz="1400" b="1" u="none" strike="noStrike" cap="none">
                          <a:solidFill>
                            <a:schemeClr val="lt1"/>
                          </a:solidFill>
                          <a:latin typeface="Arial"/>
                          <a:ea typeface="Arial"/>
                          <a:cs typeface="Arial"/>
                          <a:sym typeface="Arial"/>
                        </a:rPr>
                        <a:t>dengan efisien dan efektif </a:t>
                      </a:r>
                      <a:r>
                        <a:rPr lang="en-US" sz="1400" u="none" strike="noStrike" cap="none">
                          <a:solidFill>
                            <a:schemeClr val="lt1"/>
                          </a:solidFill>
                          <a:latin typeface="Arial"/>
                          <a:ea typeface="Arial"/>
                          <a:cs typeface="Arial"/>
                          <a:sym typeface="Arial"/>
                        </a:rPr>
                        <a:t>sehingga guru </a:t>
                      </a:r>
                      <a:r>
                        <a:rPr lang="en-US" sz="1400" b="1" u="none" strike="noStrike" cap="none">
                          <a:solidFill>
                            <a:schemeClr val="lt1"/>
                          </a:solidFill>
                          <a:latin typeface="Arial"/>
                          <a:ea typeface="Arial"/>
                          <a:cs typeface="Arial"/>
                          <a:sym typeface="Arial"/>
                        </a:rPr>
                        <a:t>memiliki lebih banyak waktu untuk mempersiapkan dan mengevaluasi proses pembelajaran </a:t>
                      </a:r>
                      <a:r>
                        <a:rPr lang="en-US" sz="1400" u="none" strike="noStrike" cap="none">
                          <a:solidFill>
                            <a:schemeClr val="lt1"/>
                          </a:solidFill>
                          <a:latin typeface="Arial"/>
                          <a:ea typeface="Arial"/>
                          <a:cs typeface="Arial"/>
                          <a:sym typeface="Arial"/>
                        </a:rPr>
                        <a:t>itu sendiri</a:t>
                      </a:r>
                      <a:endParaRPr sz="1400" u="none" strike="noStrike" cap="none">
                        <a:solidFill>
                          <a:schemeClr val="lt1"/>
                        </a:solidFill>
                        <a:latin typeface="Arial"/>
                        <a:ea typeface="Arial"/>
                        <a:cs typeface="Arial"/>
                        <a:sym typeface="Arial"/>
                      </a:endParaRPr>
                    </a:p>
                  </a:txBody>
                  <a:tcPr marL="91425" marR="91425" marT="68575" marB="6857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val="10003"/>
                  </a:ext>
                </a:extLst>
              </a:tr>
            </a:tbl>
          </a:graphicData>
        </a:graphic>
      </p:graphicFrame>
      <p:grpSp>
        <p:nvGrpSpPr>
          <p:cNvPr id="1045" name="Google Shape;1045;p27"/>
          <p:cNvGrpSpPr/>
          <p:nvPr/>
        </p:nvGrpSpPr>
        <p:grpSpPr>
          <a:xfrm>
            <a:off x="2441454" y="417117"/>
            <a:ext cx="363316" cy="315437"/>
            <a:chOff x="6218300" y="4416175"/>
            <a:chExt cx="516000" cy="448000"/>
          </a:xfrm>
        </p:grpSpPr>
        <p:sp>
          <p:nvSpPr>
            <p:cNvPr id="1046" name="Google Shape;1046;p27"/>
            <p:cNvSpPr/>
            <p:nvPr/>
          </p:nvSpPr>
          <p:spPr>
            <a:xfrm>
              <a:off x="6462150" y="4525375"/>
              <a:ext cx="28250" cy="141250"/>
            </a:xfrm>
            <a:custGeom>
              <a:avLst/>
              <a:gdLst/>
              <a:ahLst/>
              <a:cxnLst/>
              <a:rect l="l" t="t" r="r" b="b"/>
              <a:pathLst>
                <a:path w="1130" h="5650" extrusionOk="0">
                  <a:moveTo>
                    <a:pt x="566" y="1"/>
                  </a:moveTo>
                  <a:cubicBezTo>
                    <a:pt x="253" y="1"/>
                    <a:pt x="0" y="254"/>
                    <a:pt x="0" y="567"/>
                  </a:cubicBezTo>
                  <a:lnTo>
                    <a:pt x="0" y="5087"/>
                  </a:lnTo>
                  <a:cubicBezTo>
                    <a:pt x="0" y="5397"/>
                    <a:pt x="253" y="5650"/>
                    <a:pt x="566" y="5650"/>
                  </a:cubicBezTo>
                  <a:cubicBezTo>
                    <a:pt x="877" y="5650"/>
                    <a:pt x="1130" y="5397"/>
                    <a:pt x="1130" y="5087"/>
                  </a:cubicBezTo>
                  <a:lnTo>
                    <a:pt x="1130" y="567"/>
                  </a:lnTo>
                  <a:cubicBezTo>
                    <a:pt x="1130" y="254"/>
                    <a:pt x="877" y="1"/>
                    <a:pt x="566" y="1"/>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sp>
          <p:nvSpPr>
            <p:cNvPr id="1047" name="Google Shape;1047;p27"/>
            <p:cNvSpPr/>
            <p:nvPr/>
          </p:nvSpPr>
          <p:spPr>
            <a:xfrm>
              <a:off x="6218300" y="4416175"/>
              <a:ext cx="516000" cy="448000"/>
            </a:xfrm>
            <a:custGeom>
              <a:avLst/>
              <a:gdLst/>
              <a:ahLst/>
              <a:cxnLst/>
              <a:rect l="l" t="t" r="r" b="b"/>
              <a:pathLst>
                <a:path w="20640" h="17920" extrusionOk="0">
                  <a:moveTo>
                    <a:pt x="10320" y="3240"/>
                  </a:moveTo>
                  <a:cubicBezTo>
                    <a:pt x="11254" y="3240"/>
                    <a:pt x="12013" y="3998"/>
                    <a:pt x="12013" y="4935"/>
                  </a:cubicBezTo>
                  <a:lnTo>
                    <a:pt x="12013" y="9452"/>
                  </a:lnTo>
                  <a:cubicBezTo>
                    <a:pt x="12013" y="10385"/>
                    <a:pt x="11254" y="11144"/>
                    <a:pt x="10320" y="11144"/>
                  </a:cubicBezTo>
                  <a:cubicBezTo>
                    <a:pt x="9384" y="11144"/>
                    <a:pt x="8625" y="10385"/>
                    <a:pt x="8625" y="9452"/>
                  </a:cubicBezTo>
                  <a:lnTo>
                    <a:pt x="8625" y="4935"/>
                  </a:lnTo>
                  <a:cubicBezTo>
                    <a:pt x="8625" y="3998"/>
                    <a:pt x="9384" y="3240"/>
                    <a:pt x="10320" y="3240"/>
                  </a:cubicBezTo>
                  <a:close/>
                  <a:moveTo>
                    <a:pt x="10320" y="12274"/>
                  </a:moveTo>
                  <a:cubicBezTo>
                    <a:pt x="10538" y="12274"/>
                    <a:pt x="10758" y="12316"/>
                    <a:pt x="10968" y="12403"/>
                  </a:cubicBezTo>
                  <a:cubicBezTo>
                    <a:pt x="11600" y="12665"/>
                    <a:pt x="12013" y="13282"/>
                    <a:pt x="12013" y="13969"/>
                  </a:cubicBezTo>
                  <a:cubicBezTo>
                    <a:pt x="12013" y="14902"/>
                    <a:pt x="11254" y="15661"/>
                    <a:pt x="10320" y="15661"/>
                  </a:cubicBezTo>
                  <a:cubicBezTo>
                    <a:pt x="9634" y="15661"/>
                    <a:pt x="9017" y="15248"/>
                    <a:pt x="8755" y="14616"/>
                  </a:cubicBezTo>
                  <a:cubicBezTo>
                    <a:pt x="8493" y="13984"/>
                    <a:pt x="8637" y="13255"/>
                    <a:pt x="9122" y="12770"/>
                  </a:cubicBezTo>
                  <a:cubicBezTo>
                    <a:pt x="9446" y="12446"/>
                    <a:pt x="9880" y="12274"/>
                    <a:pt x="10320" y="12274"/>
                  </a:cubicBezTo>
                  <a:close/>
                  <a:moveTo>
                    <a:pt x="10319" y="1"/>
                  </a:moveTo>
                  <a:cubicBezTo>
                    <a:pt x="9352" y="1"/>
                    <a:pt x="8386" y="487"/>
                    <a:pt x="7848" y="1460"/>
                  </a:cubicBezTo>
                  <a:lnTo>
                    <a:pt x="1040" y="13731"/>
                  </a:lnTo>
                  <a:cubicBezTo>
                    <a:pt x="1" y="15613"/>
                    <a:pt x="1359" y="17919"/>
                    <a:pt x="3509" y="17919"/>
                  </a:cubicBezTo>
                  <a:lnTo>
                    <a:pt x="17129" y="17919"/>
                  </a:lnTo>
                  <a:cubicBezTo>
                    <a:pt x="19279" y="17919"/>
                    <a:pt x="20640" y="15616"/>
                    <a:pt x="19598" y="13731"/>
                  </a:cubicBezTo>
                  <a:lnTo>
                    <a:pt x="12790" y="1460"/>
                  </a:lnTo>
                  <a:cubicBezTo>
                    <a:pt x="12252" y="487"/>
                    <a:pt x="11286" y="1"/>
                    <a:pt x="10319" y="1"/>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sp>
          <p:nvSpPr>
            <p:cNvPr id="1048" name="Google Shape;1048;p27"/>
            <p:cNvSpPr/>
            <p:nvPr/>
          </p:nvSpPr>
          <p:spPr>
            <a:xfrm>
              <a:off x="6462150" y="4751225"/>
              <a:ext cx="28250" cy="28250"/>
            </a:xfrm>
            <a:custGeom>
              <a:avLst/>
              <a:gdLst/>
              <a:ahLst/>
              <a:cxnLst/>
              <a:rect l="l" t="t" r="r" b="b"/>
              <a:pathLst>
                <a:path w="1130" h="1130" extrusionOk="0">
                  <a:moveTo>
                    <a:pt x="566" y="1"/>
                  </a:moveTo>
                  <a:cubicBezTo>
                    <a:pt x="253" y="1"/>
                    <a:pt x="0" y="253"/>
                    <a:pt x="0" y="567"/>
                  </a:cubicBezTo>
                  <a:cubicBezTo>
                    <a:pt x="0" y="877"/>
                    <a:pt x="253" y="1130"/>
                    <a:pt x="566" y="1130"/>
                  </a:cubicBezTo>
                  <a:cubicBezTo>
                    <a:pt x="877" y="1130"/>
                    <a:pt x="1130" y="877"/>
                    <a:pt x="1130" y="567"/>
                  </a:cubicBezTo>
                  <a:cubicBezTo>
                    <a:pt x="1130" y="253"/>
                    <a:pt x="877" y="1"/>
                    <a:pt x="566" y="1"/>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grpSp>
      <p:grpSp>
        <p:nvGrpSpPr>
          <p:cNvPr id="1049" name="Google Shape;1049;p27"/>
          <p:cNvGrpSpPr/>
          <p:nvPr/>
        </p:nvGrpSpPr>
        <p:grpSpPr>
          <a:xfrm>
            <a:off x="5741578" y="423823"/>
            <a:ext cx="340573" cy="339271"/>
            <a:chOff x="2085450" y="842250"/>
            <a:chExt cx="483700" cy="481850"/>
          </a:xfrm>
        </p:grpSpPr>
        <p:sp>
          <p:nvSpPr>
            <p:cNvPr id="1050" name="Google Shape;1050;p27"/>
            <p:cNvSpPr/>
            <p:nvPr/>
          </p:nvSpPr>
          <p:spPr>
            <a:xfrm>
              <a:off x="2085525" y="926925"/>
              <a:ext cx="483625" cy="397175"/>
            </a:xfrm>
            <a:custGeom>
              <a:avLst/>
              <a:gdLst/>
              <a:ahLst/>
              <a:cxnLst/>
              <a:rect l="l" t="t" r="r" b="b"/>
              <a:pathLst>
                <a:path w="19345" h="15887" extrusionOk="0">
                  <a:moveTo>
                    <a:pt x="1693" y="1"/>
                  </a:moveTo>
                  <a:cubicBezTo>
                    <a:pt x="756" y="1"/>
                    <a:pt x="0" y="760"/>
                    <a:pt x="0" y="1696"/>
                  </a:cubicBezTo>
                  <a:cubicBezTo>
                    <a:pt x="0" y="2630"/>
                    <a:pt x="756" y="3389"/>
                    <a:pt x="1693" y="3389"/>
                  </a:cubicBezTo>
                  <a:lnTo>
                    <a:pt x="3990" y="3389"/>
                  </a:lnTo>
                  <a:cubicBezTo>
                    <a:pt x="4924" y="3389"/>
                    <a:pt x="5683" y="4147"/>
                    <a:pt x="5683" y="5084"/>
                  </a:cubicBezTo>
                  <a:lnTo>
                    <a:pt x="5683" y="8547"/>
                  </a:lnTo>
                  <a:cubicBezTo>
                    <a:pt x="5683" y="11347"/>
                    <a:pt x="7962" y="13627"/>
                    <a:pt x="10766" y="13627"/>
                  </a:cubicBezTo>
                  <a:lnTo>
                    <a:pt x="13626" y="13627"/>
                  </a:lnTo>
                  <a:lnTo>
                    <a:pt x="13626" y="15322"/>
                  </a:lnTo>
                  <a:cubicBezTo>
                    <a:pt x="13626" y="15656"/>
                    <a:pt x="13901" y="15887"/>
                    <a:pt x="14194" y="15887"/>
                  </a:cubicBezTo>
                  <a:cubicBezTo>
                    <a:pt x="14308" y="15887"/>
                    <a:pt x="14425" y="15852"/>
                    <a:pt x="14530" y="15774"/>
                  </a:cubicBezTo>
                  <a:lnTo>
                    <a:pt x="19046" y="12386"/>
                  </a:lnTo>
                  <a:cubicBezTo>
                    <a:pt x="19345" y="12160"/>
                    <a:pt x="19345" y="11706"/>
                    <a:pt x="19046" y="11483"/>
                  </a:cubicBezTo>
                  <a:lnTo>
                    <a:pt x="14530" y="8095"/>
                  </a:lnTo>
                  <a:cubicBezTo>
                    <a:pt x="14424" y="8016"/>
                    <a:pt x="14307" y="7981"/>
                    <a:pt x="14192" y="7981"/>
                  </a:cubicBezTo>
                  <a:cubicBezTo>
                    <a:pt x="13899" y="7981"/>
                    <a:pt x="13626" y="8212"/>
                    <a:pt x="13626" y="8547"/>
                  </a:cubicBezTo>
                  <a:lnTo>
                    <a:pt x="13626" y="10239"/>
                  </a:lnTo>
                  <a:lnTo>
                    <a:pt x="10766" y="10239"/>
                  </a:lnTo>
                  <a:cubicBezTo>
                    <a:pt x="9829" y="10239"/>
                    <a:pt x="9070" y="9480"/>
                    <a:pt x="9070" y="8547"/>
                  </a:cubicBezTo>
                  <a:lnTo>
                    <a:pt x="9070" y="5084"/>
                  </a:lnTo>
                  <a:cubicBezTo>
                    <a:pt x="9070" y="2280"/>
                    <a:pt x="6791" y="1"/>
                    <a:pt x="3990" y="1"/>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sp>
          <p:nvSpPr>
            <p:cNvPr id="1051" name="Google Shape;1051;p27"/>
            <p:cNvSpPr/>
            <p:nvPr/>
          </p:nvSpPr>
          <p:spPr>
            <a:xfrm>
              <a:off x="2085450" y="1151875"/>
              <a:ext cx="143650" cy="87575"/>
            </a:xfrm>
            <a:custGeom>
              <a:avLst/>
              <a:gdLst/>
              <a:ahLst/>
              <a:cxnLst/>
              <a:rect l="l" t="t" r="r" b="b"/>
              <a:pathLst>
                <a:path w="5746" h="3503" extrusionOk="0">
                  <a:moveTo>
                    <a:pt x="4577" y="1"/>
                  </a:moveTo>
                  <a:cubicBezTo>
                    <a:pt x="4391" y="73"/>
                    <a:pt x="4192" y="112"/>
                    <a:pt x="3990" y="115"/>
                  </a:cubicBezTo>
                  <a:lnTo>
                    <a:pt x="1693" y="115"/>
                  </a:lnTo>
                  <a:cubicBezTo>
                    <a:pt x="759" y="115"/>
                    <a:pt x="0" y="871"/>
                    <a:pt x="0" y="1807"/>
                  </a:cubicBezTo>
                  <a:cubicBezTo>
                    <a:pt x="0" y="2744"/>
                    <a:pt x="759" y="3503"/>
                    <a:pt x="1693" y="3503"/>
                  </a:cubicBezTo>
                  <a:lnTo>
                    <a:pt x="1696" y="3500"/>
                  </a:lnTo>
                  <a:lnTo>
                    <a:pt x="3993" y="3500"/>
                  </a:lnTo>
                  <a:cubicBezTo>
                    <a:pt x="4589" y="3500"/>
                    <a:pt x="5183" y="3391"/>
                    <a:pt x="5746" y="3186"/>
                  </a:cubicBezTo>
                  <a:cubicBezTo>
                    <a:pt x="5065" y="2253"/>
                    <a:pt x="4662" y="1151"/>
                    <a:pt x="4577" y="1"/>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sp>
          <p:nvSpPr>
            <p:cNvPr id="1052" name="Google Shape;1052;p27"/>
            <p:cNvSpPr/>
            <p:nvPr/>
          </p:nvSpPr>
          <p:spPr>
            <a:xfrm>
              <a:off x="2274775" y="842250"/>
              <a:ext cx="294375" cy="197650"/>
            </a:xfrm>
            <a:custGeom>
              <a:avLst/>
              <a:gdLst/>
              <a:ahLst/>
              <a:cxnLst/>
              <a:rect l="l" t="t" r="r" b="b"/>
              <a:pathLst>
                <a:path w="11775" h="7906" extrusionOk="0">
                  <a:moveTo>
                    <a:pt x="6622" y="0"/>
                  </a:moveTo>
                  <a:cubicBezTo>
                    <a:pt x="6329" y="0"/>
                    <a:pt x="6056" y="231"/>
                    <a:pt x="6056" y="566"/>
                  </a:cubicBezTo>
                  <a:lnTo>
                    <a:pt x="6056" y="2259"/>
                  </a:lnTo>
                  <a:lnTo>
                    <a:pt x="3196" y="2259"/>
                  </a:lnTo>
                  <a:cubicBezTo>
                    <a:pt x="2030" y="2265"/>
                    <a:pt x="904" y="2668"/>
                    <a:pt x="1" y="3406"/>
                  </a:cubicBezTo>
                  <a:cubicBezTo>
                    <a:pt x="940" y="4068"/>
                    <a:pt x="1675" y="4978"/>
                    <a:pt x="2130" y="6032"/>
                  </a:cubicBezTo>
                  <a:cubicBezTo>
                    <a:pt x="2431" y="5785"/>
                    <a:pt x="2804" y="5649"/>
                    <a:pt x="3196" y="5646"/>
                  </a:cubicBezTo>
                  <a:lnTo>
                    <a:pt x="6056" y="5646"/>
                  </a:lnTo>
                  <a:lnTo>
                    <a:pt x="6056" y="7342"/>
                  </a:lnTo>
                  <a:cubicBezTo>
                    <a:pt x="6056" y="7679"/>
                    <a:pt x="6334" y="7906"/>
                    <a:pt x="6625" y="7906"/>
                  </a:cubicBezTo>
                  <a:cubicBezTo>
                    <a:pt x="6740" y="7906"/>
                    <a:pt x="6857" y="7871"/>
                    <a:pt x="6960" y="7793"/>
                  </a:cubicBezTo>
                  <a:lnTo>
                    <a:pt x="11476" y="4406"/>
                  </a:lnTo>
                  <a:cubicBezTo>
                    <a:pt x="11775" y="4180"/>
                    <a:pt x="11775" y="3725"/>
                    <a:pt x="11476" y="3502"/>
                  </a:cubicBezTo>
                  <a:lnTo>
                    <a:pt x="6960" y="115"/>
                  </a:lnTo>
                  <a:cubicBezTo>
                    <a:pt x="6854" y="36"/>
                    <a:pt x="6737" y="0"/>
                    <a:pt x="6622" y="0"/>
                  </a:cubicBezTo>
                  <a:close/>
                </a:path>
              </a:pathLst>
            </a:custGeom>
            <a:solidFill>
              <a:srgbClr val="5F7D9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5D74"/>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6"/>
        <p:cNvGrpSpPr/>
        <p:nvPr/>
      </p:nvGrpSpPr>
      <p:grpSpPr>
        <a:xfrm>
          <a:off x="0" y="0"/>
          <a:ext cx="0" cy="0"/>
          <a:chOff x="0" y="0"/>
          <a:chExt cx="0" cy="0"/>
        </a:xfrm>
      </p:grpSpPr>
      <p:sp>
        <p:nvSpPr>
          <p:cNvPr id="1057" name="Google Shape;1057;p28"/>
          <p:cNvSpPr txBox="1">
            <a:spLocks noGrp="1"/>
          </p:cNvSpPr>
          <p:nvPr>
            <p:ph type="title" idx="2"/>
          </p:nvPr>
        </p:nvSpPr>
        <p:spPr>
          <a:xfrm>
            <a:off x="5801722" y="1542150"/>
            <a:ext cx="2858802" cy="371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2000"/>
              <a:t>Kegiatan Pembelajaran</a:t>
            </a:r>
            <a:endParaRPr sz="2000"/>
          </a:p>
        </p:txBody>
      </p:sp>
      <p:sp>
        <p:nvSpPr>
          <p:cNvPr id="1058" name="Google Shape;1058;p28"/>
          <p:cNvSpPr txBox="1">
            <a:spLocks noGrp="1"/>
          </p:cNvSpPr>
          <p:nvPr>
            <p:ph type="subTitle" idx="3"/>
          </p:nvPr>
        </p:nvSpPr>
        <p:spPr>
          <a:xfrm>
            <a:off x="5801706" y="1913800"/>
            <a:ext cx="2139600" cy="743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SzPts val="1400"/>
              <a:buNone/>
            </a:pPr>
            <a:r>
              <a:rPr lang="en-US"/>
              <a:t>Mencakup rencana guru dalam melaksanakan kegiatan pembelajaran </a:t>
            </a:r>
            <a:endParaRPr/>
          </a:p>
        </p:txBody>
      </p:sp>
      <p:sp>
        <p:nvSpPr>
          <p:cNvPr id="1059" name="Google Shape;1059;p28"/>
          <p:cNvSpPr txBox="1">
            <a:spLocks noGrp="1"/>
          </p:cNvSpPr>
          <p:nvPr>
            <p:ph type="title" idx="4"/>
          </p:nvPr>
        </p:nvSpPr>
        <p:spPr>
          <a:xfrm>
            <a:off x="2056752" y="3224925"/>
            <a:ext cx="2588820" cy="678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2000"/>
              <a:t>Tujuan Pembelajaran</a:t>
            </a:r>
            <a:endParaRPr sz="2000"/>
          </a:p>
        </p:txBody>
      </p:sp>
      <p:sp>
        <p:nvSpPr>
          <p:cNvPr id="1060" name="Google Shape;1060;p28"/>
          <p:cNvSpPr txBox="1">
            <a:spLocks noGrp="1"/>
          </p:cNvSpPr>
          <p:nvPr>
            <p:ph type="subTitle" idx="5"/>
          </p:nvPr>
        </p:nvSpPr>
        <p:spPr>
          <a:xfrm>
            <a:off x="2101009" y="3599913"/>
            <a:ext cx="2439460" cy="743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SzPts val="1400"/>
              <a:buNone/>
            </a:pPr>
            <a:r>
              <a:rPr lang="en-US"/>
              <a:t>Ditentukan dari kompetensi dasar yang terdapat dalam silabus yang ada </a:t>
            </a:r>
            <a:endParaRPr/>
          </a:p>
        </p:txBody>
      </p:sp>
      <p:sp>
        <p:nvSpPr>
          <p:cNvPr id="1061" name="Google Shape;1061;p28"/>
          <p:cNvSpPr txBox="1">
            <a:spLocks noGrp="1"/>
          </p:cNvSpPr>
          <p:nvPr>
            <p:ph type="title" idx="6"/>
          </p:nvPr>
        </p:nvSpPr>
        <p:spPr>
          <a:xfrm>
            <a:off x="5801721" y="3224925"/>
            <a:ext cx="2764210" cy="371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2000"/>
              <a:t>Asesmen/Penilaian</a:t>
            </a:r>
            <a:endParaRPr sz="2000"/>
          </a:p>
        </p:txBody>
      </p:sp>
      <p:sp>
        <p:nvSpPr>
          <p:cNvPr id="1062" name="Google Shape;1062;p28"/>
          <p:cNvSpPr txBox="1">
            <a:spLocks noGrp="1"/>
          </p:cNvSpPr>
          <p:nvPr>
            <p:ph type="subTitle" idx="7"/>
          </p:nvPr>
        </p:nvSpPr>
        <p:spPr>
          <a:xfrm>
            <a:off x="5801705" y="3596575"/>
            <a:ext cx="2459425" cy="743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SzPts val="1400"/>
              <a:buNone/>
            </a:pPr>
            <a:r>
              <a:rPr lang="en-US"/>
              <a:t>Mencakup 2 jenis penilaian yaitu tes tulis (pengetahuan) dan tes praktik (keterampilan)</a:t>
            </a:r>
            <a:endParaRPr/>
          </a:p>
        </p:txBody>
      </p:sp>
      <p:sp>
        <p:nvSpPr>
          <p:cNvPr id="1063" name="Google Shape;1063;p28"/>
          <p:cNvSpPr txBox="1">
            <a:spLocks noGrp="1"/>
          </p:cNvSpPr>
          <p:nvPr>
            <p:ph type="title"/>
          </p:nvPr>
        </p:nvSpPr>
        <p:spPr>
          <a:xfrm>
            <a:off x="2056752" y="1542150"/>
            <a:ext cx="2139600" cy="371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a:t>Identitas </a:t>
            </a:r>
            <a:endParaRPr/>
          </a:p>
        </p:txBody>
      </p:sp>
      <p:sp>
        <p:nvSpPr>
          <p:cNvPr id="1064" name="Google Shape;1064;p28"/>
          <p:cNvSpPr txBox="1">
            <a:spLocks noGrp="1"/>
          </p:cNvSpPr>
          <p:nvPr>
            <p:ph type="subTitle" idx="1"/>
          </p:nvPr>
        </p:nvSpPr>
        <p:spPr>
          <a:xfrm>
            <a:off x="2056752" y="1913800"/>
            <a:ext cx="2389124" cy="743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1600"/>
              </a:spcAft>
              <a:buSzPts val="1400"/>
              <a:buNone/>
            </a:pPr>
            <a:r>
              <a:rPr lang="en-US"/>
              <a:t>Mencakup satuan pendidikan, mata pelajaran, kelas semester, materi pokok dan alokasi waktu</a:t>
            </a:r>
            <a:endParaRPr/>
          </a:p>
        </p:txBody>
      </p:sp>
      <p:sp>
        <p:nvSpPr>
          <p:cNvPr id="1065" name="Google Shape;1065;p28"/>
          <p:cNvSpPr/>
          <p:nvPr/>
        </p:nvSpPr>
        <p:spPr>
          <a:xfrm>
            <a:off x="5148381" y="1782394"/>
            <a:ext cx="459775" cy="458025"/>
          </a:xfrm>
          <a:custGeom>
            <a:avLst/>
            <a:gdLst/>
            <a:ahLst/>
            <a:cxnLst/>
            <a:rect l="l" t="t" r="r" b="b"/>
            <a:pathLst>
              <a:path w="18391" h="18321" extrusionOk="0">
                <a:moveTo>
                  <a:pt x="16009" y="1148"/>
                </a:moveTo>
                <a:lnTo>
                  <a:pt x="16009" y="3981"/>
                </a:lnTo>
                <a:lnTo>
                  <a:pt x="11872" y="3981"/>
                </a:lnTo>
                <a:cubicBezTo>
                  <a:pt x="11664" y="3251"/>
                  <a:pt x="11003" y="2747"/>
                  <a:pt x="10204" y="2747"/>
                </a:cubicBezTo>
                <a:cubicBezTo>
                  <a:pt x="9404" y="2747"/>
                  <a:pt x="8761" y="3251"/>
                  <a:pt x="8535" y="3981"/>
                </a:cubicBezTo>
                <a:lnTo>
                  <a:pt x="7092" y="3981"/>
                </a:lnTo>
                <a:cubicBezTo>
                  <a:pt x="6884" y="3251"/>
                  <a:pt x="6223" y="2747"/>
                  <a:pt x="5424" y="2747"/>
                </a:cubicBezTo>
                <a:cubicBezTo>
                  <a:pt x="4624" y="2747"/>
                  <a:pt x="3981" y="3251"/>
                  <a:pt x="3755" y="3981"/>
                </a:cubicBezTo>
                <a:lnTo>
                  <a:pt x="2452" y="3981"/>
                </a:lnTo>
                <a:lnTo>
                  <a:pt x="2452" y="1148"/>
                </a:lnTo>
                <a:close/>
                <a:moveTo>
                  <a:pt x="16009" y="5145"/>
                </a:moveTo>
                <a:lnTo>
                  <a:pt x="16009" y="8761"/>
                </a:lnTo>
                <a:lnTo>
                  <a:pt x="11872" y="8761"/>
                </a:lnTo>
                <a:cubicBezTo>
                  <a:pt x="11664" y="8031"/>
                  <a:pt x="11003" y="7527"/>
                  <a:pt x="10204" y="7527"/>
                </a:cubicBezTo>
                <a:cubicBezTo>
                  <a:pt x="9404" y="7527"/>
                  <a:pt x="8761" y="8031"/>
                  <a:pt x="8535" y="8761"/>
                </a:cubicBezTo>
                <a:lnTo>
                  <a:pt x="7092" y="8761"/>
                </a:lnTo>
                <a:cubicBezTo>
                  <a:pt x="6884" y="8031"/>
                  <a:pt x="6223" y="7527"/>
                  <a:pt x="5424" y="7527"/>
                </a:cubicBezTo>
                <a:cubicBezTo>
                  <a:pt x="4624" y="7527"/>
                  <a:pt x="3981" y="8031"/>
                  <a:pt x="3755" y="8761"/>
                </a:cubicBezTo>
                <a:lnTo>
                  <a:pt x="2452" y="8761"/>
                </a:lnTo>
                <a:lnTo>
                  <a:pt x="2452" y="5145"/>
                </a:lnTo>
                <a:lnTo>
                  <a:pt x="3755" y="5145"/>
                </a:lnTo>
                <a:cubicBezTo>
                  <a:pt x="3981" y="5858"/>
                  <a:pt x="4624" y="6362"/>
                  <a:pt x="5424" y="6362"/>
                </a:cubicBezTo>
                <a:cubicBezTo>
                  <a:pt x="6223" y="6362"/>
                  <a:pt x="6884" y="5858"/>
                  <a:pt x="7092" y="5145"/>
                </a:cubicBezTo>
                <a:lnTo>
                  <a:pt x="8535" y="5145"/>
                </a:lnTo>
                <a:cubicBezTo>
                  <a:pt x="8761" y="5858"/>
                  <a:pt x="9404" y="6362"/>
                  <a:pt x="10204" y="6362"/>
                </a:cubicBezTo>
                <a:cubicBezTo>
                  <a:pt x="11003" y="6362"/>
                  <a:pt x="11664" y="5858"/>
                  <a:pt x="11872" y="5145"/>
                </a:cubicBezTo>
                <a:close/>
                <a:moveTo>
                  <a:pt x="16009" y="9995"/>
                </a:moveTo>
                <a:lnTo>
                  <a:pt x="16009" y="13541"/>
                </a:lnTo>
                <a:lnTo>
                  <a:pt x="7092" y="13541"/>
                </a:lnTo>
                <a:cubicBezTo>
                  <a:pt x="6884" y="12880"/>
                  <a:pt x="6223" y="12376"/>
                  <a:pt x="5424" y="12376"/>
                </a:cubicBezTo>
                <a:cubicBezTo>
                  <a:pt x="4624" y="12376"/>
                  <a:pt x="3981" y="12880"/>
                  <a:pt x="3755" y="13541"/>
                </a:cubicBezTo>
                <a:lnTo>
                  <a:pt x="2452" y="13541"/>
                </a:lnTo>
                <a:lnTo>
                  <a:pt x="2452" y="9995"/>
                </a:lnTo>
                <a:lnTo>
                  <a:pt x="3755" y="9995"/>
                </a:lnTo>
                <a:cubicBezTo>
                  <a:pt x="3981" y="10638"/>
                  <a:pt x="4624" y="11142"/>
                  <a:pt x="5424" y="11142"/>
                </a:cubicBezTo>
                <a:cubicBezTo>
                  <a:pt x="6223" y="11142"/>
                  <a:pt x="6884" y="10638"/>
                  <a:pt x="7092" y="9995"/>
                </a:cubicBezTo>
                <a:lnTo>
                  <a:pt x="8535" y="9995"/>
                </a:lnTo>
                <a:cubicBezTo>
                  <a:pt x="8761" y="10638"/>
                  <a:pt x="9404" y="11142"/>
                  <a:pt x="10204" y="11142"/>
                </a:cubicBezTo>
                <a:cubicBezTo>
                  <a:pt x="11003" y="11142"/>
                  <a:pt x="11664" y="10638"/>
                  <a:pt x="11872" y="9995"/>
                </a:cubicBezTo>
                <a:close/>
                <a:moveTo>
                  <a:pt x="16009" y="14775"/>
                </a:moveTo>
                <a:lnTo>
                  <a:pt x="16009" y="17156"/>
                </a:lnTo>
                <a:lnTo>
                  <a:pt x="2452" y="17156"/>
                </a:lnTo>
                <a:lnTo>
                  <a:pt x="2452" y="14775"/>
                </a:lnTo>
                <a:lnTo>
                  <a:pt x="3755" y="14775"/>
                </a:lnTo>
                <a:cubicBezTo>
                  <a:pt x="3981" y="15418"/>
                  <a:pt x="4624" y="15922"/>
                  <a:pt x="5424" y="15922"/>
                </a:cubicBezTo>
                <a:cubicBezTo>
                  <a:pt x="6223" y="15922"/>
                  <a:pt x="6884" y="15418"/>
                  <a:pt x="7092" y="14775"/>
                </a:cubicBezTo>
                <a:close/>
                <a:moveTo>
                  <a:pt x="644" y="1"/>
                </a:moveTo>
                <a:cubicBezTo>
                  <a:pt x="279" y="1"/>
                  <a:pt x="1" y="209"/>
                  <a:pt x="1" y="574"/>
                </a:cubicBezTo>
                <a:cubicBezTo>
                  <a:pt x="1" y="939"/>
                  <a:pt x="279" y="1148"/>
                  <a:pt x="644" y="1148"/>
                </a:cubicBezTo>
                <a:lnTo>
                  <a:pt x="1235" y="1148"/>
                </a:lnTo>
                <a:lnTo>
                  <a:pt x="1235" y="17156"/>
                </a:lnTo>
                <a:lnTo>
                  <a:pt x="644" y="17156"/>
                </a:lnTo>
                <a:cubicBezTo>
                  <a:pt x="279" y="17156"/>
                  <a:pt x="1" y="17382"/>
                  <a:pt x="1" y="17747"/>
                </a:cubicBezTo>
                <a:cubicBezTo>
                  <a:pt x="1" y="18095"/>
                  <a:pt x="279" y="18321"/>
                  <a:pt x="644" y="18321"/>
                </a:cubicBezTo>
                <a:lnTo>
                  <a:pt x="17817" y="18321"/>
                </a:lnTo>
                <a:cubicBezTo>
                  <a:pt x="18095" y="18321"/>
                  <a:pt x="18390" y="18095"/>
                  <a:pt x="18390" y="17747"/>
                </a:cubicBezTo>
                <a:cubicBezTo>
                  <a:pt x="18390" y="17382"/>
                  <a:pt x="18095" y="17156"/>
                  <a:pt x="17817" y="17156"/>
                </a:cubicBezTo>
                <a:lnTo>
                  <a:pt x="17156" y="17156"/>
                </a:lnTo>
                <a:lnTo>
                  <a:pt x="17156" y="1148"/>
                </a:lnTo>
                <a:lnTo>
                  <a:pt x="17817" y="1148"/>
                </a:lnTo>
                <a:cubicBezTo>
                  <a:pt x="18095" y="1148"/>
                  <a:pt x="18390" y="939"/>
                  <a:pt x="18390" y="574"/>
                </a:cubicBezTo>
                <a:cubicBezTo>
                  <a:pt x="18390" y="209"/>
                  <a:pt x="18095" y="1"/>
                  <a:pt x="17817"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66" name="Google Shape;1066;p28"/>
          <p:cNvGrpSpPr/>
          <p:nvPr/>
        </p:nvGrpSpPr>
        <p:grpSpPr>
          <a:xfrm>
            <a:off x="5148381" y="3445000"/>
            <a:ext cx="459750" cy="459775"/>
            <a:chOff x="6942375" y="3355450"/>
            <a:chExt cx="459750" cy="459775"/>
          </a:xfrm>
        </p:grpSpPr>
        <p:sp>
          <p:nvSpPr>
            <p:cNvPr id="1067" name="Google Shape;1067;p28"/>
            <p:cNvSpPr/>
            <p:nvPr/>
          </p:nvSpPr>
          <p:spPr>
            <a:xfrm>
              <a:off x="7262625" y="3355450"/>
              <a:ext cx="139500" cy="141250"/>
            </a:xfrm>
            <a:custGeom>
              <a:avLst/>
              <a:gdLst/>
              <a:ahLst/>
              <a:cxnLst/>
              <a:rect l="l" t="t" r="r" b="b"/>
              <a:pathLst>
                <a:path w="5580" h="5650" extrusionOk="0">
                  <a:moveTo>
                    <a:pt x="2538" y="1"/>
                  </a:moveTo>
                  <a:cubicBezTo>
                    <a:pt x="1739" y="1"/>
                    <a:pt x="939" y="366"/>
                    <a:pt x="365" y="940"/>
                  </a:cubicBezTo>
                  <a:lnTo>
                    <a:pt x="0" y="1305"/>
                  </a:lnTo>
                  <a:lnTo>
                    <a:pt x="4346" y="5650"/>
                  </a:lnTo>
                  <a:lnTo>
                    <a:pt x="4711" y="5285"/>
                  </a:lnTo>
                  <a:cubicBezTo>
                    <a:pt x="5284" y="4711"/>
                    <a:pt x="5580" y="3912"/>
                    <a:pt x="5580" y="3112"/>
                  </a:cubicBezTo>
                  <a:cubicBezTo>
                    <a:pt x="5580" y="2243"/>
                    <a:pt x="5284" y="1513"/>
                    <a:pt x="4711" y="940"/>
                  </a:cubicBezTo>
                  <a:cubicBezTo>
                    <a:pt x="4137" y="366"/>
                    <a:pt x="3338" y="1"/>
                    <a:pt x="253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8" name="Google Shape;1068;p28"/>
            <p:cNvSpPr/>
            <p:nvPr/>
          </p:nvSpPr>
          <p:spPr>
            <a:xfrm>
              <a:off x="6945850" y="3686575"/>
              <a:ext cx="124725" cy="126900"/>
            </a:xfrm>
            <a:custGeom>
              <a:avLst/>
              <a:gdLst/>
              <a:ahLst/>
              <a:cxnLst/>
              <a:rect l="l" t="t" r="r" b="b"/>
              <a:pathLst>
                <a:path w="4989" h="5076" extrusionOk="0">
                  <a:moveTo>
                    <a:pt x="1078" y="1"/>
                  </a:moveTo>
                  <a:lnTo>
                    <a:pt x="0" y="4276"/>
                  </a:lnTo>
                  <a:cubicBezTo>
                    <a:pt x="0" y="4502"/>
                    <a:pt x="0" y="4711"/>
                    <a:pt x="209" y="4867"/>
                  </a:cubicBezTo>
                  <a:cubicBezTo>
                    <a:pt x="296" y="5006"/>
                    <a:pt x="435" y="5076"/>
                    <a:pt x="644" y="5076"/>
                  </a:cubicBezTo>
                  <a:cubicBezTo>
                    <a:pt x="644" y="5076"/>
                    <a:pt x="730" y="5076"/>
                    <a:pt x="800" y="5006"/>
                  </a:cubicBezTo>
                  <a:lnTo>
                    <a:pt x="4989" y="3998"/>
                  </a:lnTo>
                  <a:lnTo>
                    <a:pt x="1078"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9" name="Google Shape;1069;p28"/>
            <p:cNvSpPr/>
            <p:nvPr/>
          </p:nvSpPr>
          <p:spPr>
            <a:xfrm>
              <a:off x="7054475" y="3474950"/>
              <a:ext cx="295075" cy="295075"/>
            </a:xfrm>
            <a:custGeom>
              <a:avLst/>
              <a:gdLst/>
              <a:ahLst/>
              <a:cxnLst/>
              <a:rect l="l" t="t" r="r" b="b"/>
              <a:pathLst>
                <a:path w="11803" h="11803" extrusionOk="0">
                  <a:moveTo>
                    <a:pt x="10065" y="1"/>
                  </a:moveTo>
                  <a:lnTo>
                    <a:pt x="1" y="10065"/>
                  </a:lnTo>
                  <a:lnTo>
                    <a:pt x="1739" y="11803"/>
                  </a:lnTo>
                  <a:lnTo>
                    <a:pt x="11803" y="1739"/>
                  </a:lnTo>
                  <a:lnTo>
                    <a:pt x="10065"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0" name="Google Shape;1070;p28"/>
            <p:cNvSpPr/>
            <p:nvPr/>
          </p:nvSpPr>
          <p:spPr>
            <a:xfrm>
              <a:off x="6989300" y="3409775"/>
              <a:ext cx="295075" cy="295075"/>
            </a:xfrm>
            <a:custGeom>
              <a:avLst/>
              <a:gdLst/>
              <a:ahLst/>
              <a:cxnLst/>
              <a:rect l="l" t="t" r="r" b="b"/>
              <a:pathLst>
                <a:path w="11803" h="11803" extrusionOk="0">
                  <a:moveTo>
                    <a:pt x="10064" y="1"/>
                  </a:moveTo>
                  <a:lnTo>
                    <a:pt x="1" y="10064"/>
                  </a:lnTo>
                  <a:lnTo>
                    <a:pt x="1739" y="11803"/>
                  </a:lnTo>
                  <a:lnTo>
                    <a:pt x="11803" y="1739"/>
                  </a:lnTo>
                  <a:lnTo>
                    <a:pt x="10064"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1" name="Google Shape;1071;p28"/>
            <p:cNvSpPr/>
            <p:nvPr/>
          </p:nvSpPr>
          <p:spPr>
            <a:xfrm>
              <a:off x="6942375" y="3362100"/>
              <a:ext cx="206425" cy="205000"/>
            </a:xfrm>
            <a:custGeom>
              <a:avLst/>
              <a:gdLst/>
              <a:ahLst/>
              <a:cxnLst/>
              <a:rect l="l" t="t" r="r" b="b"/>
              <a:pathLst>
                <a:path w="8257" h="8200" extrusionOk="0">
                  <a:moveTo>
                    <a:pt x="4126" y="0"/>
                  </a:moveTo>
                  <a:cubicBezTo>
                    <a:pt x="3963" y="0"/>
                    <a:pt x="3798" y="57"/>
                    <a:pt x="3685" y="170"/>
                  </a:cubicBezTo>
                  <a:lnTo>
                    <a:pt x="209" y="3646"/>
                  </a:lnTo>
                  <a:cubicBezTo>
                    <a:pt x="0" y="3854"/>
                    <a:pt x="0" y="4219"/>
                    <a:pt x="209" y="4515"/>
                  </a:cubicBezTo>
                  <a:lnTo>
                    <a:pt x="3911" y="8200"/>
                  </a:lnTo>
                  <a:lnTo>
                    <a:pt x="8257" y="3854"/>
                  </a:lnTo>
                  <a:lnTo>
                    <a:pt x="7092" y="2707"/>
                  </a:lnTo>
                  <a:lnTo>
                    <a:pt x="5562" y="4289"/>
                  </a:lnTo>
                  <a:cubicBezTo>
                    <a:pt x="5423" y="4376"/>
                    <a:pt x="5284" y="4445"/>
                    <a:pt x="5128" y="4445"/>
                  </a:cubicBezTo>
                  <a:cubicBezTo>
                    <a:pt x="4989" y="4445"/>
                    <a:pt x="4850" y="4376"/>
                    <a:pt x="4693" y="4289"/>
                  </a:cubicBezTo>
                  <a:cubicBezTo>
                    <a:pt x="4485" y="4011"/>
                    <a:pt x="4485" y="3646"/>
                    <a:pt x="4693" y="3420"/>
                  </a:cubicBezTo>
                  <a:lnTo>
                    <a:pt x="6292" y="1838"/>
                  </a:lnTo>
                  <a:lnTo>
                    <a:pt x="4554" y="170"/>
                  </a:lnTo>
                  <a:cubicBezTo>
                    <a:pt x="4450" y="57"/>
                    <a:pt x="4289" y="0"/>
                    <a:pt x="4126"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2" name="Google Shape;1072;p28"/>
            <p:cNvSpPr/>
            <p:nvPr/>
          </p:nvSpPr>
          <p:spPr>
            <a:xfrm>
              <a:off x="7192225" y="3610525"/>
              <a:ext cx="206425" cy="204700"/>
            </a:xfrm>
            <a:custGeom>
              <a:avLst/>
              <a:gdLst/>
              <a:ahLst/>
              <a:cxnLst/>
              <a:rect l="l" t="t" r="r" b="b"/>
              <a:pathLst>
                <a:path w="8257" h="8188" extrusionOk="0">
                  <a:moveTo>
                    <a:pt x="4346" y="1"/>
                  </a:moveTo>
                  <a:lnTo>
                    <a:pt x="1" y="4277"/>
                  </a:lnTo>
                  <a:lnTo>
                    <a:pt x="3686" y="8048"/>
                  </a:lnTo>
                  <a:cubicBezTo>
                    <a:pt x="3825" y="8118"/>
                    <a:pt x="3981" y="8187"/>
                    <a:pt x="4120" y="8187"/>
                  </a:cubicBezTo>
                  <a:cubicBezTo>
                    <a:pt x="4259" y="8187"/>
                    <a:pt x="4416" y="8118"/>
                    <a:pt x="4555" y="8048"/>
                  </a:cubicBezTo>
                  <a:lnTo>
                    <a:pt x="8031" y="4572"/>
                  </a:lnTo>
                  <a:cubicBezTo>
                    <a:pt x="8257" y="4277"/>
                    <a:pt x="8257" y="3912"/>
                    <a:pt x="8031" y="3703"/>
                  </a:cubicBezTo>
                  <a:lnTo>
                    <a:pt x="6293" y="1965"/>
                  </a:lnTo>
                  <a:lnTo>
                    <a:pt x="4781" y="3564"/>
                  </a:lnTo>
                  <a:cubicBezTo>
                    <a:pt x="4624" y="3633"/>
                    <a:pt x="4485" y="3703"/>
                    <a:pt x="4346" y="3703"/>
                  </a:cubicBezTo>
                  <a:cubicBezTo>
                    <a:pt x="4190" y="3703"/>
                    <a:pt x="4051" y="3633"/>
                    <a:pt x="3911" y="3564"/>
                  </a:cubicBezTo>
                  <a:cubicBezTo>
                    <a:pt x="3686" y="3268"/>
                    <a:pt x="3686" y="2903"/>
                    <a:pt x="3911" y="2695"/>
                  </a:cubicBezTo>
                  <a:lnTo>
                    <a:pt x="5424" y="1096"/>
                  </a:lnTo>
                  <a:lnTo>
                    <a:pt x="4346"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73" name="Google Shape;1073;p28"/>
          <p:cNvGrpSpPr/>
          <p:nvPr/>
        </p:nvGrpSpPr>
        <p:grpSpPr>
          <a:xfrm>
            <a:off x="1431278" y="3445000"/>
            <a:ext cx="451075" cy="458025"/>
            <a:chOff x="1027050" y="2641950"/>
            <a:chExt cx="451075" cy="458025"/>
          </a:xfrm>
        </p:grpSpPr>
        <p:sp>
          <p:nvSpPr>
            <p:cNvPr id="1074" name="Google Shape;1074;p28"/>
            <p:cNvSpPr/>
            <p:nvPr/>
          </p:nvSpPr>
          <p:spPr>
            <a:xfrm>
              <a:off x="1027050" y="2641950"/>
              <a:ext cx="451075" cy="279000"/>
            </a:xfrm>
            <a:custGeom>
              <a:avLst/>
              <a:gdLst/>
              <a:ahLst/>
              <a:cxnLst/>
              <a:rect l="l" t="t" r="r" b="b"/>
              <a:pathLst>
                <a:path w="18043" h="11160" extrusionOk="0">
                  <a:moveTo>
                    <a:pt x="5006" y="1965"/>
                  </a:moveTo>
                  <a:cubicBezTo>
                    <a:pt x="5354" y="1965"/>
                    <a:pt x="5649" y="2243"/>
                    <a:pt x="5649" y="2608"/>
                  </a:cubicBezTo>
                  <a:lnTo>
                    <a:pt x="5649" y="8987"/>
                  </a:lnTo>
                  <a:cubicBezTo>
                    <a:pt x="5649" y="9282"/>
                    <a:pt x="5354" y="9561"/>
                    <a:pt x="5006" y="9561"/>
                  </a:cubicBezTo>
                  <a:lnTo>
                    <a:pt x="3407" y="9561"/>
                  </a:lnTo>
                  <a:cubicBezTo>
                    <a:pt x="3112" y="9561"/>
                    <a:pt x="2834" y="9282"/>
                    <a:pt x="2834" y="8987"/>
                  </a:cubicBezTo>
                  <a:lnTo>
                    <a:pt x="2834" y="2608"/>
                  </a:lnTo>
                  <a:cubicBezTo>
                    <a:pt x="2834" y="2243"/>
                    <a:pt x="3112" y="1965"/>
                    <a:pt x="3407" y="1965"/>
                  </a:cubicBezTo>
                  <a:close/>
                  <a:moveTo>
                    <a:pt x="9856" y="3199"/>
                  </a:moveTo>
                  <a:cubicBezTo>
                    <a:pt x="10134" y="3199"/>
                    <a:pt x="10429" y="3477"/>
                    <a:pt x="10429" y="3773"/>
                  </a:cubicBezTo>
                  <a:lnTo>
                    <a:pt x="10429" y="8987"/>
                  </a:lnTo>
                  <a:cubicBezTo>
                    <a:pt x="10429" y="9282"/>
                    <a:pt x="10134" y="9561"/>
                    <a:pt x="9856" y="9561"/>
                  </a:cubicBezTo>
                  <a:lnTo>
                    <a:pt x="8187" y="9561"/>
                  </a:lnTo>
                  <a:cubicBezTo>
                    <a:pt x="7892" y="9561"/>
                    <a:pt x="7614" y="9282"/>
                    <a:pt x="7614" y="8987"/>
                  </a:cubicBezTo>
                  <a:lnTo>
                    <a:pt x="7614" y="3773"/>
                  </a:lnTo>
                  <a:cubicBezTo>
                    <a:pt x="7614" y="3477"/>
                    <a:pt x="7892" y="3199"/>
                    <a:pt x="8187" y="3199"/>
                  </a:cubicBezTo>
                  <a:close/>
                  <a:moveTo>
                    <a:pt x="14636" y="5580"/>
                  </a:moveTo>
                  <a:cubicBezTo>
                    <a:pt x="14914" y="5580"/>
                    <a:pt x="15209" y="5876"/>
                    <a:pt x="15209" y="6154"/>
                  </a:cubicBezTo>
                  <a:lnTo>
                    <a:pt x="15209" y="8987"/>
                  </a:lnTo>
                  <a:cubicBezTo>
                    <a:pt x="15209" y="9282"/>
                    <a:pt x="14914" y="9561"/>
                    <a:pt x="14636" y="9561"/>
                  </a:cubicBezTo>
                  <a:lnTo>
                    <a:pt x="13037" y="9561"/>
                  </a:lnTo>
                  <a:cubicBezTo>
                    <a:pt x="12672" y="9561"/>
                    <a:pt x="12393" y="9282"/>
                    <a:pt x="12393" y="8987"/>
                  </a:cubicBezTo>
                  <a:lnTo>
                    <a:pt x="12393" y="6154"/>
                  </a:lnTo>
                  <a:cubicBezTo>
                    <a:pt x="12393" y="5876"/>
                    <a:pt x="12672" y="5580"/>
                    <a:pt x="13037" y="5580"/>
                  </a:cubicBezTo>
                  <a:close/>
                  <a:moveTo>
                    <a:pt x="661" y="1"/>
                  </a:moveTo>
                  <a:cubicBezTo>
                    <a:pt x="296" y="1"/>
                    <a:pt x="1" y="227"/>
                    <a:pt x="1" y="592"/>
                  </a:cubicBezTo>
                  <a:lnTo>
                    <a:pt x="1" y="11160"/>
                  </a:lnTo>
                  <a:lnTo>
                    <a:pt x="18042" y="11160"/>
                  </a:lnTo>
                  <a:lnTo>
                    <a:pt x="18042" y="592"/>
                  </a:lnTo>
                  <a:cubicBezTo>
                    <a:pt x="18042" y="227"/>
                    <a:pt x="17747" y="1"/>
                    <a:pt x="17382"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5" name="Google Shape;1075;p28"/>
            <p:cNvSpPr/>
            <p:nvPr/>
          </p:nvSpPr>
          <p:spPr>
            <a:xfrm>
              <a:off x="1027050" y="2951775"/>
              <a:ext cx="451075" cy="148200"/>
            </a:xfrm>
            <a:custGeom>
              <a:avLst/>
              <a:gdLst/>
              <a:ahLst/>
              <a:cxnLst/>
              <a:rect l="l" t="t" r="r" b="b"/>
              <a:pathLst>
                <a:path w="18043" h="5928" extrusionOk="0">
                  <a:moveTo>
                    <a:pt x="1" y="1"/>
                  </a:moveTo>
                  <a:lnTo>
                    <a:pt x="1" y="1739"/>
                  </a:lnTo>
                  <a:cubicBezTo>
                    <a:pt x="1" y="2104"/>
                    <a:pt x="296" y="2382"/>
                    <a:pt x="661" y="2382"/>
                  </a:cubicBezTo>
                  <a:lnTo>
                    <a:pt x="7249" y="2382"/>
                  </a:lnTo>
                  <a:lnTo>
                    <a:pt x="7249" y="4781"/>
                  </a:lnTo>
                  <a:lnTo>
                    <a:pt x="5006" y="4781"/>
                  </a:lnTo>
                  <a:cubicBezTo>
                    <a:pt x="4711" y="4781"/>
                    <a:pt x="4415" y="4989"/>
                    <a:pt x="4415" y="5354"/>
                  </a:cubicBezTo>
                  <a:cubicBezTo>
                    <a:pt x="4415" y="5719"/>
                    <a:pt x="4711" y="5928"/>
                    <a:pt x="5006" y="5928"/>
                  </a:cubicBezTo>
                  <a:lnTo>
                    <a:pt x="13037" y="5928"/>
                  </a:lnTo>
                  <a:cubicBezTo>
                    <a:pt x="13332" y="5928"/>
                    <a:pt x="13610" y="5719"/>
                    <a:pt x="13610" y="5354"/>
                  </a:cubicBezTo>
                  <a:cubicBezTo>
                    <a:pt x="13610" y="4989"/>
                    <a:pt x="13332" y="4781"/>
                    <a:pt x="13037" y="4781"/>
                  </a:cubicBezTo>
                  <a:lnTo>
                    <a:pt x="10794" y="4781"/>
                  </a:lnTo>
                  <a:lnTo>
                    <a:pt x="10794" y="2382"/>
                  </a:lnTo>
                  <a:lnTo>
                    <a:pt x="17382" y="2382"/>
                  </a:lnTo>
                  <a:cubicBezTo>
                    <a:pt x="17747" y="2382"/>
                    <a:pt x="18042" y="2104"/>
                    <a:pt x="18042" y="1739"/>
                  </a:cubicBezTo>
                  <a:lnTo>
                    <a:pt x="18042"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76" name="Google Shape;1076;p28"/>
          <p:cNvGrpSpPr/>
          <p:nvPr/>
        </p:nvGrpSpPr>
        <p:grpSpPr>
          <a:xfrm>
            <a:off x="1431278" y="1782394"/>
            <a:ext cx="476275" cy="474100"/>
            <a:chOff x="1014450" y="1222775"/>
            <a:chExt cx="476275" cy="474100"/>
          </a:xfrm>
        </p:grpSpPr>
        <p:sp>
          <p:nvSpPr>
            <p:cNvPr id="1077" name="Google Shape;1077;p28"/>
            <p:cNvSpPr/>
            <p:nvPr/>
          </p:nvSpPr>
          <p:spPr>
            <a:xfrm>
              <a:off x="1014450" y="1222775"/>
              <a:ext cx="217300" cy="215125"/>
            </a:xfrm>
            <a:custGeom>
              <a:avLst/>
              <a:gdLst/>
              <a:ahLst/>
              <a:cxnLst/>
              <a:rect l="l" t="t" r="r" b="b"/>
              <a:pathLst>
                <a:path w="8692" h="8605" extrusionOk="0">
                  <a:moveTo>
                    <a:pt x="4346" y="2451"/>
                  </a:moveTo>
                  <a:cubicBezTo>
                    <a:pt x="4711" y="2451"/>
                    <a:pt x="4989" y="2747"/>
                    <a:pt x="4989" y="3112"/>
                  </a:cubicBezTo>
                  <a:lnTo>
                    <a:pt x="4989" y="3685"/>
                  </a:lnTo>
                  <a:lnTo>
                    <a:pt x="5580" y="3685"/>
                  </a:lnTo>
                  <a:cubicBezTo>
                    <a:pt x="5945" y="3685"/>
                    <a:pt x="6223" y="3981"/>
                    <a:pt x="6223" y="4346"/>
                  </a:cubicBezTo>
                  <a:cubicBezTo>
                    <a:pt x="6223" y="4624"/>
                    <a:pt x="5945" y="4919"/>
                    <a:pt x="5580" y="4919"/>
                  </a:cubicBezTo>
                  <a:lnTo>
                    <a:pt x="4989" y="4919"/>
                  </a:lnTo>
                  <a:lnTo>
                    <a:pt x="4989" y="5563"/>
                  </a:lnTo>
                  <a:cubicBezTo>
                    <a:pt x="4989" y="5858"/>
                    <a:pt x="4711" y="6154"/>
                    <a:pt x="4346" y="6154"/>
                  </a:cubicBezTo>
                  <a:cubicBezTo>
                    <a:pt x="4050" y="6154"/>
                    <a:pt x="3772" y="5858"/>
                    <a:pt x="3772" y="5563"/>
                  </a:cubicBezTo>
                  <a:lnTo>
                    <a:pt x="3772" y="4919"/>
                  </a:lnTo>
                  <a:lnTo>
                    <a:pt x="3112" y="4919"/>
                  </a:lnTo>
                  <a:cubicBezTo>
                    <a:pt x="2747" y="4919"/>
                    <a:pt x="2538" y="4624"/>
                    <a:pt x="2538" y="4346"/>
                  </a:cubicBezTo>
                  <a:cubicBezTo>
                    <a:pt x="2538" y="3981"/>
                    <a:pt x="2747" y="3685"/>
                    <a:pt x="3112" y="3685"/>
                  </a:cubicBezTo>
                  <a:lnTo>
                    <a:pt x="3772" y="3685"/>
                  </a:lnTo>
                  <a:lnTo>
                    <a:pt x="3772" y="3112"/>
                  </a:lnTo>
                  <a:cubicBezTo>
                    <a:pt x="3772" y="2747"/>
                    <a:pt x="4050" y="2451"/>
                    <a:pt x="4346" y="2451"/>
                  </a:cubicBezTo>
                  <a:close/>
                  <a:moveTo>
                    <a:pt x="644" y="1"/>
                  </a:moveTo>
                  <a:cubicBezTo>
                    <a:pt x="296" y="1"/>
                    <a:pt x="0" y="279"/>
                    <a:pt x="0" y="574"/>
                  </a:cubicBezTo>
                  <a:lnTo>
                    <a:pt x="0" y="8031"/>
                  </a:lnTo>
                  <a:cubicBezTo>
                    <a:pt x="0" y="8396"/>
                    <a:pt x="296" y="8604"/>
                    <a:pt x="644" y="8604"/>
                  </a:cubicBezTo>
                  <a:lnTo>
                    <a:pt x="8118" y="8604"/>
                  </a:lnTo>
                  <a:cubicBezTo>
                    <a:pt x="8396" y="8604"/>
                    <a:pt x="8691" y="8396"/>
                    <a:pt x="8691" y="8031"/>
                  </a:cubicBezTo>
                  <a:lnTo>
                    <a:pt x="8691" y="574"/>
                  </a:lnTo>
                  <a:cubicBezTo>
                    <a:pt x="8691" y="279"/>
                    <a:pt x="8396" y="1"/>
                    <a:pt x="811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8" name="Google Shape;1078;p28"/>
            <p:cNvSpPr/>
            <p:nvPr/>
          </p:nvSpPr>
          <p:spPr>
            <a:xfrm>
              <a:off x="1014450" y="1479575"/>
              <a:ext cx="217300" cy="217300"/>
            </a:xfrm>
            <a:custGeom>
              <a:avLst/>
              <a:gdLst/>
              <a:ahLst/>
              <a:cxnLst/>
              <a:rect l="l" t="t" r="r" b="b"/>
              <a:pathLst>
                <a:path w="8692" h="8692" extrusionOk="0">
                  <a:moveTo>
                    <a:pt x="5241" y="2886"/>
                  </a:moveTo>
                  <a:cubicBezTo>
                    <a:pt x="5393" y="2886"/>
                    <a:pt x="5536" y="2938"/>
                    <a:pt x="5649" y="3043"/>
                  </a:cubicBezTo>
                  <a:cubicBezTo>
                    <a:pt x="5945" y="3269"/>
                    <a:pt x="5945" y="3703"/>
                    <a:pt x="5649" y="3912"/>
                  </a:cubicBezTo>
                  <a:lnTo>
                    <a:pt x="5215" y="4346"/>
                  </a:lnTo>
                  <a:lnTo>
                    <a:pt x="5649" y="4781"/>
                  </a:lnTo>
                  <a:cubicBezTo>
                    <a:pt x="5945" y="5007"/>
                    <a:pt x="5945" y="5441"/>
                    <a:pt x="5649" y="5650"/>
                  </a:cubicBezTo>
                  <a:cubicBezTo>
                    <a:pt x="5580" y="5806"/>
                    <a:pt x="5423" y="5876"/>
                    <a:pt x="5215" y="5876"/>
                  </a:cubicBezTo>
                  <a:cubicBezTo>
                    <a:pt x="5076" y="5876"/>
                    <a:pt x="4919" y="5806"/>
                    <a:pt x="4780" y="5650"/>
                  </a:cubicBezTo>
                  <a:lnTo>
                    <a:pt x="4346" y="5215"/>
                  </a:lnTo>
                  <a:lnTo>
                    <a:pt x="3911" y="5650"/>
                  </a:lnTo>
                  <a:cubicBezTo>
                    <a:pt x="3842" y="5806"/>
                    <a:pt x="3616" y="5876"/>
                    <a:pt x="3477" y="5876"/>
                  </a:cubicBezTo>
                  <a:cubicBezTo>
                    <a:pt x="3338" y="5876"/>
                    <a:pt x="3181" y="5806"/>
                    <a:pt x="3042" y="5650"/>
                  </a:cubicBezTo>
                  <a:cubicBezTo>
                    <a:pt x="2816" y="5441"/>
                    <a:pt x="2816" y="5007"/>
                    <a:pt x="3042" y="4781"/>
                  </a:cubicBezTo>
                  <a:lnTo>
                    <a:pt x="3477" y="4346"/>
                  </a:lnTo>
                  <a:lnTo>
                    <a:pt x="3042" y="3912"/>
                  </a:lnTo>
                  <a:cubicBezTo>
                    <a:pt x="2816" y="3703"/>
                    <a:pt x="2816" y="3269"/>
                    <a:pt x="3042" y="3043"/>
                  </a:cubicBezTo>
                  <a:cubicBezTo>
                    <a:pt x="3147" y="2938"/>
                    <a:pt x="3307" y="2886"/>
                    <a:pt x="3470" y="2886"/>
                  </a:cubicBezTo>
                  <a:cubicBezTo>
                    <a:pt x="3633" y="2886"/>
                    <a:pt x="3798" y="2938"/>
                    <a:pt x="3911" y="3043"/>
                  </a:cubicBezTo>
                  <a:lnTo>
                    <a:pt x="4346" y="3477"/>
                  </a:lnTo>
                  <a:lnTo>
                    <a:pt x="4780" y="3043"/>
                  </a:lnTo>
                  <a:cubicBezTo>
                    <a:pt x="4928" y="2938"/>
                    <a:pt x="5089" y="2886"/>
                    <a:pt x="5241" y="2886"/>
                  </a:cubicBezTo>
                  <a:close/>
                  <a:moveTo>
                    <a:pt x="644" y="1"/>
                  </a:moveTo>
                  <a:cubicBezTo>
                    <a:pt x="296" y="1"/>
                    <a:pt x="0" y="296"/>
                    <a:pt x="0" y="661"/>
                  </a:cubicBezTo>
                  <a:lnTo>
                    <a:pt x="0" y="8048"/>
                  </a:lnTo>
                  <a:cubicBezTo>
                    <a:pt x="0" y="8413"/>
                    <a:pt x="296" y="8692"/>
                    <a:pt x="644" y="8692"/>
                  </a:cubicBezTo>
                  <a:lnTo>
                    <a:pt x="8118" y="8692"/>
                  </a:lnTo>
                  <a:cubicBezTo>
                    <a:pt x="8396" y="8692"/>
                    <a:pt x="8691" y="8413"/>
                    <a:pt x="8691" y="8048"/>
                  </a:cubicBezTo>
                  <a:lnTo>
                    <a:pt x="8691" y="661"/>
                  </a:lnTo>
                  <a:cubicBezTo>
                    <a:pt x="8691" y="296"/>
                    <a:pt x="8396" y="1"/>
                    <a:pt x="8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9" name="Google Shape;1079;p28"/>
            <p:cNvSpPr/>
            <p:nvPr/>
          </p:nvSpPr>
          <p:spPr>
            <a:xfrm>
              <a:off x="1273425" y="1222775"/>
              <a:ext cx="217300" cy="215125"/>
            </a:xfrm>
            <a:custGeom>
              <a:avLst/>
              <a:gdLst/>
              <a:ahLst/>
              <a:cxnLst/>
              <a:rect l="l" t="t" r="r" b="b"/>
              <a:pathLst>
                <a:path w="8692" h="8605" extrusionOk="0">
                  <a:moveTo>
                    <a:pt x="5580" y="3685"/>
                  </a:moveTo>
                  <a:cubicBezTo>
                    <a:pt x="5928" y="3685"/>
                    <a:pt x="6154" y="3981"/>
                    <a:pt x="6154" y="4346"/>
                  </a:cubicBezTo>
                  <a:cubicBezTo>
                    <a:pt x="6154" y="4624"/>
                    <a:pt x="5928" y="4919"/>
                    <a:pt x="5580" y="4919"/>
                  </a:cubicBezTo>
                  <a:lnTo>
                    <a:pt x="3112" y="4919"/>
                  </a:lnTo>
                  <a:cubicBezTo>
                    <a:pt x="2747" y="4919"/>
                    <a:pt x="2452" y="4624"/>
                    <a:pt x="2452" y="4346"/>
                  </a:cubicBezTo>
                  <a:cubicBezTo>
                    <a:pt x="2452" y="3981"/>
                    <a:pt x="2747" y="3685"/>
                    <a:pt x="3112" y="3685"/>
                  </a:cubicBezTo>
                  <a:close/>
                  <a:moveTo>
                    <a:pt x="574" y="1"/>
                  </a:moveTo>
                  <a:cubicBezTo>
                    <a:pt x="279" y="1"/>
                    <a:pt x="1" y="279"/>
                    <a:pt x="1" y="574"/>
                  </a:cubicBezTo>
                  <a:lnTo>
                    <a:pt x="1" y="8031"/>
                  </a:lnTo>
                  <a:cubicBezTo>
                    <a:pt x="1" y="8396"/>
                    <a:pt x="279" y="8604"/>
                    <a:pt x="574" y="8604"/>
                  </a:cubicBezTo>
                  <a:lnTo>
                    <a:pt x="8031" y="8604"/>
                  </a:lnTo>
                  <a:cubicBezTo>
                    <a:pt x="8396" y="8604"/>
                    <a:pt x="8691" y="8396"/>
                    <a:pt x="8691" y="8031"/>
                  </a:cubicBezTo>
                  <a:lnTo>
                    <a:pt x="8691" y="574"/>
                  </a:lnTo>
                  <a:cubicBezTo>
                    <a:pt x="8691" y="279"/>
                    <a:pt x="8396" y="1"/>
                    <a:pt x="8031"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0" name="Google Shape;1080;p28"/>
            <p:cNvSpPr/>
            <p:nvPr/>
          </p:nvSpPr>
          <p:spPr>
            <a:xfrm>
              <a:off x="1273425" y="1479575"/>
              <a:ext cx="217300" cy="217300"/>
            </a:xfrm>
            <a:custGeom>
              <a:avLst/>
              <a:gdLst/>
              <a:ahLst/>
              <a:cxnLst/>
              <a:rect l="l" t="t" r="r" b="b"/>
              <a:pathLst>
                <a:path w="8692" h="8692" extrusionOk="0">
                  <a:moveTo>
                    <a:pt x="5580" y="2469"/>
                  </a:moveTo>
                  <a:cubicBezTo>
                    <a:pt x="5928" y="2469"/>
                    <a:pt x="6154" y="2765"/>
                    <a:pt x="6154" y="3112"/>
                  </a:cubicBezTo>
                  <a:cubicBezTo>
                    <a:pt x="6154" y="3477"/>
                    <a:pt x="5928" y="3773"/>
                    <a:pt x="5580" y="3773"/>
                  </a:cubicBezTo>
                  <a:lnTo>
                    <a:pt x="3112" y="3773"/>
                  </a:lnTo>
                  <a:cubicBezTo>
                    <a:pt x="2747" y="3773"/>
                    <a:pt x="2452" y="3477"/>
                    <a:pt x="2452" y="3112"/>
                  </a:cubicBezTo>
                  <a:cubicBezTo>
                    <a:pt x="2452" y="2765"/>
                    <a:pt x="2747" y="2469"/>
                    <a:pt x="3112" y="2469"/>
                  </a:cubicBezTo>
                  <a:close/>
                  <a:moveTo>
                    <a:pt x="5580" y="5007"/>
                  </a:moveTo>
                  <a:cubicBezTo>
                    <a:pt x="5928" y="5007"/>
                    <a:pt x="6154" y="5215"/>
                    <a:pt x="6154" y="5580"/>
                  </a:cubicBezTo>
                  <a:cubicBezTo>
                    <a:pt x="6154" y="5945"/>
                    <a:pt x="5928" y="6241"/>
                    <a:pt x="5580" y="6241"/>
                  </a:cubicBezTo>
                  <a:lnTo>
                    <a:pt x="3112" y="6241"/>
                  </a:lnTo>
                  <a:cubicBezTo>
                    <a:pt x="2747" y="6241"/>
                    <a:pt x="2452" y="5945"/>
                    <a:pt x="2452" y="5580"/>
                  </a:cubicBezTo>
                  <a:cubicBezTo>
                    <a:pt x="2452" y="5215"/>
                    <a:pt x="2747" y="5007"/>
                    <a:pt x="3112" y="5007"/>
                  </a:cubicBezTo>
                  <a:close/>
                  <a:moveTo>
                    <a:pt x="574" y="1"/>
                  </a:moveTo>
                  <a:cubicBezTo>
                    <a:pt x="279" y="1"/>
                    <a:pt x="1" y="296"/>
                    <a:pt x="1" y="661"/>
                  </a:cubicBezTo>
                  <a:lnTo>
                    <a:pt x="1" y="8048"/>
                  </a:lnTo>
                  <a:cubicBezTo>
                    <a:pt x="1" y="8413"/>
                    <a:pt x="279" y="8692"/>
                    <a:pt x="574" y="8692"/>
                  </a:cubicBezTo>
                  <a:lnTo>
                    <a:pt x="8031" y="8692"/>
                  </a:lnTo>
                  <a:cubicBezTo>
                    <a:pt x="8396" y="8692"/>
                    <a:pt x="8691" y="8413"/>
                    <a:pt x="8691" y="8048"/>
                  </a:cubicBezTo>
                  <a:lnTo>
                    <a:pt x="8691" y="661"/>
                  </a:lnTo>
                  <a:cubicBezTo>
                    <a:pt x="8691" y="296"/>
                    <a:pt x="8396" y="1"/>
                    <a:pt x="803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81" name="Google Shape;1081;p28"/>
          <p:cNvSpPr txBox="1">
            <a:spLocks noGrp="1"/>
          </p:cNvSpPr>
          <p:nvPr>
            <p:ph type="title"/>
          </p:nvPr>
        </p:nvSpPr>
        <p:spPr>
          <a:xfrm>
            <a:off x="720000" y="406925"/>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1800"/>
              <a:buNone/>
            </a:pPr>
            <a:r>
              <a:rPr lang="en-US"/>
              <a:t>Komponen RPP Kurikulum Merdeka Belajar (KMB)</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5"/>
        <p:cNvGrpSpPr/>
        <p:nvPr/>
      </p:nvGrpSpPr>
      <p:grpSpPr>
        <a:xfrm>
          <a:off x="0" y="0"/>
          <a:ext cx="0" cy="0"/>
          <a:chOff x="0" y="0"/>
          <a:chExt cx="0" cy="0"/>
        </a:xfrm>
      </p:grpSpPr>
      <p:pic>
        <p:nvPicPr>
          <p:cNvPr id="1086" name="Google Shape;1086;p29"/>
          <p:cNvPicPr preferRelativeResize="0"/>
          <p:nvPr/>
        </p:nvPicPr>
        <p:blipFill rotWithShape="1">
          <a:blip r:embed="rId3">
            <a:alphaModFix/>
          </a:blip>
          <a:srcRect/>
          <a:stretch/>
        </p:blipFill>
        <p:spPr>
          <a:xfrm>
            <a:off x="2049682" y="208936"/>
            <a:ext cx="4750512" cy="472546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0"/>
        <p:cNvGrpSpPr/>
        <p:nvPr/>
      </p:nvGrpSpPr>
      <p:grpSpPr>
        <a:xfrm>
          <a:off x="0" y="0"/>
          <a:ext cx="0" cy="0"/>
          <a:chOff x="0" y="0"/>
          <a:chExt cx="0" cy="0"/>
        </a:xfrm>
      </p:grpSpPr>
      <p:pic>
        <p:nvPicPr>
          <p:cNvPr id="1091" name="Google Shape;1091;p30"/>
          <p:cNvPicPr preferRelativeResize="0"/>
          <p:nvPr/>
        </p:nvPicPr>
        <p:blipFill rotWithShape="1">
          <a:blip r:embed="rId3">
            <a:alphaModFix/>
          </a:blip>
          <a:srcRect/>
          <a:stretch/>
        </p:blipFill>
        <p:spPr>
          <a:xfrm>
            <a:off x="523219" y="536027"/>
            <a:ext cx="8091998" cy="402546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5"/>
        <p:cNvGrpSpPr/>
        <p:nvPr/>
      </p:nvGrpSpPr>
      <p:grpSpPr>
        <a:xfrm>
          <a:off x="0" y="0"/>
          <a:ext cx="0" cy="0"/>
          <a:chOff x="0" y="0"/>
          <a:chExt cx="0" cy="0"/>
        </a:xfrm>
      </p:grpSpPr>
      <p:grpSp>
        <p:nvGrpSpPr>
          <p:cNvPr id="1096" name="Google Shape;1096;p31"/>
          <p:cNvGrpSpPr/>
          <p:nvPr/>
        </p:nvGrpSpPr>
        <p:grpSpPr>
          <a:xfrm>
            <a:off x="952526" y="3924912"/>
            <a:ext cx="7315206" cy="1231194"/>
            <a:chOff x="929285" y="5051507"/>
            <a:chExt cx="7315206" cy="1231194"/>
          </a:xfrm>
        </p:grpSpPr>
        <p:sp>
          <p:nvSpPr>
            <p:cNvPr id="1097" name="Google Shape;1097;p31"/>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8" name="Google Shape;1098;p31"/>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9" name="Google Shape;1099;p31"/>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0" name="Google Shape;1100;p31"/>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1" name="Google Shape;1101;p31"/>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2" name="Google Shape;1102;p31"/>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03" name="Google Shape;1103;p31"/>
          <p:cNvGrpSpPr/>
          <p:nvPr/>
        </p:nvGrpSpPr>
        <p:grpSpPr>
          <a:xfrm>
            <a:off x="1591835" y="1894066"/>
            <a:ext cx="2205347" cy="3249433"/>
            <a:chOff x="1329643" y="3033268"/>
            <a:chExt cx="2205347" cy="3249433"/>
          </a:xfrm>
        </p:grpSpPr>
        <p:grpSp>
          <p:nvGrpSpPr>
            <p:cNvPr id="1104" name="Google Shape;1104;p31"/>
            <p:cNvGrpSpPr/>
            <p:nvPr/>
          </p:nvGrpSpPr>
          <p:grpSpPr>
            <a:xfrm>
              <a:off x="1329643" y="3795496"/>
              <a:ext cx="870180" cy="1256066"/>
              <a:chOff x="3234643" y="3795496"/>
              <a:chExt cx="870180" cy="1256066"/>
            </a:xfrm>
          </p:grpSpPr>
          <p:sp>
            <p:nvSpPr>
              <p:cNvPr id="1105" name="Google Shape;1105;p31"/>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106" name="Google Shape;1106;p31"/>
              <p:cNvGrpSpPr/>
              <p:nvPr/>
            </p:nvGrpSpPr>
            <p:grpSpPr>
              <a:xfrm>
                <a:off x="3234643" y="3795496"/>
                <a:ext cx="865418" cy="1256066"/>
                <a:chOff x="3234643" y="3795496"/>
                <a:chExt cx="865418" cy="1256066"/>
              </a:xfrm>
            </p:grpSpPr>
            <p:sp>
              <p:nvSpPr>
                <p:cNvPr id="1107" name="Google Shape;1107;p31"/>
                <p:cNvSpPr/>
                <p:nvPr/>
              </p:nvSpPr>
              <p:spPr>
                <a:xfrm>
                  <a:off x="3234643" y="3795496"/>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8" name="Google Shape;1108;p31"/>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9" name="Google Shape;1109;p31"/>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0" name="Google Shape;1110;p31"/>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1" name="Google Shape;1111;p31"/>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2" name="Google Shape;1112;p31"/>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3" name="Google Shape;1113;p31"/>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4" name="Google Shape;1114;p31"/>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5" name="Google Shape;1115;p31"/>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6" name="Google Shape;1116;p31"/>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7" name="Google Shape;1117;p31"/>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8" name="Google Shape;1118;p31"/>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9" name="Google Shape;1119;p31"/>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0" name="Google Shape;1120;p31"/>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1" name="Google Shape;1121;p31"/>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2" name="Google Shape;1122;p31"/>
                <p:cNvSpPr/>
                <p:nvPr/>
              </p:nvSpPr>
              <p:spPr>
                <a:xfrm>
                  <a:off x="3855335" y="3795496"/>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3" name="Google Shape;1123;p31"/>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4" name="Google Shape;1124;p31"/>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5" name="Google Shape;1125;p31"/>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6" name="Google Shape;1126;p31"/>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7" name="Google Shape;1127;p31"/>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8" name="Google Shape;1128;p31"/>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9" name="Google Shape;1129;p31"/>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0" name="Google Shape;1130;p31"/>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131" name="Google Shape;1131;p31"/>
            <p:cNvSpPr/>
            <p:nvPr/>
          </p:nvSpPr>
          <p:spPr>
            <a:xfrm>
              <a:off x="2147989" y="3033268"/>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2" name="Google Shape;1132;p31"/>
            <p:cNvSpPr/>
            <p:nvPr/>
          </p:nvSpPr>
          <p:spPr>
            <a:xfrm>
              <a:off x="2385761" y="3033268"/>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3" name="Google Shape;1133;p31"/>
            <p:cNvSpPr/>
            <p:nvPr/>
          </p:nvSpPr>
          <p:spPr>
            <a:xfrm>
              <a:off x="2243109" y="3094728"/>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4" name="Google Shape;1134;p31"/>
            <p:cNvSpPr/>
            <p:nvPr/>
          </p:nvSpPr>
          <p:spPr>
            <a:xfrm>
              <a:off x="2303795" y="3170835"/>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5" name="Google Shape;1135;p31"/>
            <p:cNvSpPr/>
            <p:nvPr/>
          </p:nvSpPr>
          <p:spPr>
            <a:xfrm>
              <a:off x="2303795" y="3273969"/>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6" name="Google Shape;1136;p31"/>
            <p:cNvSpPr/>
            <p:nvPr/>
          </p:nvSpPr>
          <p:spPr>
            <a:xfrm>
              <a:off x="2303795" y="3380750"/>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7" name="Google Shape;1137;p31"/>
            <p:cNvSpPr/>
            <p:nvPr/>
          </p:nvSpPr>
          <p:spPr>
            <a:xfrm>
              <a:off x="2303795" y="3545344"/>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8" name="Google Shape;1138;p31"/>
            <p:cNvSpPr/>
            <p:nvPr/>
          </p:nvSpPr>
          <p:spPr>
            <a:xfrm>
              <a:off x="2303795" y="3652126"/>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9" name="Google Shape;1139;p31"/>
            <p:cNvSpPr/>
            <p:nvPr/>
          </p:nvSpPr>
          <p:spPr>
            <a:xfrm>
              <a:off x="2303795" y="3758963"/>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0" name="Google Shape;1140;p31"/>
            <p:cNvSpPr/>
            <p:nvPr/>
          </p:nvSpPr>
          <p:spPr>
            <a:xfrm>
              <a:off x="2303795" y="3920628"/>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1" name="Google Shape;1141;p31"/>
            <p:cNvSpPr/>
            <p:nvPr/>
          </p:nvSpPr>
          <p:spPr>
            <a:xfrm>
              <a:off x="2303795" y="4023761"/>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2" name="Google Shape;1142;p31"/>
            <p:cNvSpPr/>
            <p:nvPr/>
          </p:nvSpPr>
          <p:spPr>
            <a:xfrm>
              <a:off x="2303795" y="4130543"/>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3" name="Google Shape;1143;p31"/>
            <p:cNvSpPr/>
            <p:nvPr/>
          </p:nvSpPr>
          <p:spPr>
            <a:xfrm>
              <a:off x="2303795" y="4292208"/>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4" name="Google Shape;1144;p31"/>
            <p:cNvSpPr/>
            <p:nvPr/>
          </p:nvSpPr>
          <p:spPr>
            <a:xfrm>
              <a:off x="2303795" y="4398989"/>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5" name="Google Shape;1145;p31"/>
            <p:cNvSpPr/>
            <p:nvPr/>
          </p:nvSpPr>
          <p:spPr>
            <a:xfrm>
              <a:off x="2303795" y="4505826"/>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6" name="Google Shape;1146;p31"/>
            <p:cNvSpPr/>
            <p:nvPr/>
          </p:nvSpPr>
          <p:spPr>
            <a:xfrm>
              <a:off x="2303795" y="4667491"/>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7" name="Google Shape;1147;p31"/>
            <p:cNvSpPr/>
            <p:nvPr/>
          </p:nvSpPr>
          <p:spPr>
            <a:xfrm>
              <a:off x="2303795" y="4773554"/>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8" name="Google Shape;1148;p31"/>
            <p:cNvSpPr/>
            <p:nvPr/>
          </p:nvSpPr>
          <p:spPr>
            <a:xfrm>
              <a:off x="2303795" y="4877406"/>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9" name="Google Shape;1149;p31"/>
            <p:cNvSpPr/>
            <p:nvPr/>
          </p:nvSpPr>
          <p:spPr>
            <a:xfrm>
              <a:off x="2243109" y="3466363"/>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0" name="Google Shape;1150;p31"/>
            <p:cNvSpPr/>
            <p:nvPr/>
          </p:nvSpPr>
          <p:spPr>
            <a:xfrm>
              <a:off x="2243109" y="3840873"/>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1" name="Google Shape;1151;p31"/>
            <p:cNvSpPr/>
            <p:nvPr/>
          </p:nvSpPr>
          <p:spPr>
            <a:xfrm>
              <a:off x="2243109" y="4213227"/>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2" name="Google Shape;1152;p31"/>
            <p:cNvSpPr/>
            <p:nvPr/>
          </p:nvSpPr>
          <p:spPr>
            <a:xfrm>
              <a:off x="2243109" y="4587736"/>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3" name="Google Shape;1153;p31"/>
            <p:cNvSpPr/>
            <p:nvPr/>
          </p:nvSpPr>
          <p:spPr>
            <a:xfrm>
              <a:off x="2330877" y="3728233"/>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4" name="Google Shape;1154;p31"/>
            <p:cNvSpPr/>
            <p:nvPr/>
          </p:nvSpPr>
          <p:spPr>
            <a:xfrm>
              <a:off x="2340384" y="4042056"/>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5" name="Google Shape;1155;p31"/>
            <p:cNvSpPr/>
            <p:nvPr/>
          </p:nvSpPr>
          <p:spPr>
            <a:xfrm>
              <a:off x="2455953" y="3840431"/>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6" name="Google Shape;1156;p31"/>
            <p:cNvSpPr/>
            <p:nvPr/>
          </p:nvSpPr>
          <p:spPr>
            <a:xfrm>
              <a:off x="2257700" y="3341232"/>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7" name="Google Shape;1157;p31"/>
            <p:cNvSpPr/>
            <p:nvPr/>
          </p:nvSpPr>
          <p:spPr>
            <a:xfrm>
              <a:off x="2300875" y="3488925"/>
              <a:ext cx="248478" cy="22399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8" name="Google Shape;1158;p31"/>
            <p:cNvSpPr/>
            <p:nvPr/>
          </p:nvSpPr>
          <p:spPr>
            <a:xfrm>
              <a:off x="2319160" y="3684625"/>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9" name="Google Shape;1159;p31"/>
            <p:cNvSpPr/>
            <p:nvPr/>
          </p:nvSpPr>
          <p:spPr>
            <a:xfrm rot="41991">
              <a:off x="2322089" y="3738932"/>
              <a:ext cx="216019" cy="77266"/>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0" name="Google Shape;1160;p31"/>
            <p:cNvSpPr/>
            <p:nvPr/>
          </p:nvSpPr>
          <p:spPr>
            <a:xfrm>
              <a:off x="2456672" y="4432649"/>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1" name="Google Shape;1161;p31"/>
            <p:cNvSpPr/>
            <p:nvPr/>
          </p:nvSpPr>
          <p:spPr>
            <a:xfrm>
              <a:off x="2462531" y="3783060"/>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2" name="Google Shape;1162;p31"/>
            <p:cNvSpPr/>
            <p:nvPr/>
          </p:nvSpPr>
          <p:spPr>
            <a:xfrm>
              <a:off x="2575171" y="3798426"/>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rgbClr val="1F83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3" name="Google Shape;1163;p31"/>
            <p:cNvSpPr/>
            <p:nvPr/>
          </p:nvSpPr>
          <p:spPr>
            <a:xfrm>
              <a:off x="2578542" y="3612663"/>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4" name="Google Shape;1164;p31"/>
            <p:cNvSpPr/>
            <p:nvPr/>
          </p:nvSpPr>
          <p:spPr>
            <a:xfrm>
              <a:off x="2675431" y="3611472"/>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5" name="Google Shape;1165;p31"/>
            <p:cNvSpPr/>
            <p:nvPr/>
          </p:nvSpPr>
          <p:spPr>
            <a:xfrm>
              <a:off x="2071937" y="4088096"/>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6" name="Google Shape;1166;p31"/>
            <p:cNvSpPr/>
            <p:nvPr/>
          </p:nvSpPr>
          <p:spPr>
            <a:xfrm>
              <a:off x="2108471" y="4088096"/>
              <a:ext cx="741115" cy="963467"/>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7" name="Google Shape;1167;p31"/>
            <p:cNvSpPr/>
            <p:nvPr/>
          </p:nvSpPr>
          <p:spPr>
            <a:xfrm>
              <a:off x="2166283" y="4298066"/>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8" name="Google Shape;1168;p31"/>
            <p:cNvSpPr/>
            <p:nvPr/>
          </p:nvSpPr>
          <p:spPr>
            <a:xfrm>
              <a:off x="3108471" y="4362456"/>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9" name="Google Shape;1169;p31"/>
            <p:cNvSpPr/>
            <p:nvPr/>
          </p:nvSpPr>
          <p:spPr>
            <a:xfrm>
              <a:off x="2627125" y="4246886"/>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0" name="Google Shape;1170;p31"/>
            <p:cNvSpPr/>
            <p:nvPr/>
          </p:nvSpPr>
          <p:spPr>
            <a:xfrm>
              <a:off x="2660066" y="4246886"/>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171" name="Google Shape;1171;p31"/>
            <p:cNvGrpSpPr/>
            <p:nvPr/>
          </p:nvGrpSpPr>
          <p:grpSpPr>
            <a:xfrm>
              <a:off x="2774143" y="4536556"/>
              <a:ext cx="320455" cy="156580"/>
              <a:chOff x="2774143" y="4536556"/>
              <a:chExt cx="320455" cy="156580"/>
            </a:xfrm>
          </p:grpSpPr>
          <p:sp>
            <p:nvSpPr>
              <p:cNvPr id="1172" name="Google Shape;1172;p31"/>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3" name="Google Shape;1173;p31"/>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4" name="Google Shape;1174;p31"/>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75" name="Google Shape;1175;p31"/>
            <p:cNvSpPr/>
            <p:nvPr/>
          </p:nvSpPr>
          <p:spPr>
            <a:xfrm>
              <a:off x="2760989" y="5002538"/>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6" name="Google Shape;1176;p31"/>
            <p:cNvSpPr/>
            <p:nvPr/>
          </p:nvSpPr>
          <p:spPr>
            <a:xfrm>
              <a:off x="2239406" y="5831311"/>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7" name="Google Shape;1177;p31"/>
            <p:cNvSpPr/>
            <p:nvPr/>
          </p:nvSpPr>
          <p:spPr>
            <a:xfrm>
              <a:off x="2239406" y="5831311"/>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78" name="Google Shape;1178;p31"/>
          <p:cNvGrpSpPr/>
          <p:nvPr/>
        </p:nvGrpSpPr>
        <p:grpSpPr>
          <a:xfrm flipH="1">
            <a:off x="5673718" y="2341089"/>
            <a:ext cx="2301387" cy="1593766"/>
            <a:chOff x="4799733" y="3457797"/>
            <a:chExt cx="2301387" cy="1593766"/>
          </a:xfrm>
        </p:grpSpPr>
        <p:sp>
          <p:nvSpPr>
            <p:cNvPr id="1179" name="Google Shape;1179;p31"/>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0" name="Google Shape;1180;p31"/>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1" name="Google Shape;1181;p31"/>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2" name="Google Shape;1182;p31"/>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3" name="Google Shape;1183;p31"/>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rgbClr val="FFE7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4" name="Google Shape;1184;p31"/>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5" name="Google Shape;1185;p31"/>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6" name="Google Shape;1186;p31"/>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7" name="Google Shape;1187;p31"/>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8" name="Google Shape;1188;p31"/>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9" name="Google Shape;1189;p31"/>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0" name="Google Shape;1190;p31"/>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1" name="Google Shape;1191;p31"/>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2" name="Google Shape;1192;p31"/>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3" name="Google Shape;1193;p31"/>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4" name="Google Shape;1194;p31"/>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5" name="Google Shape;1195;p31"/>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6" name="Google Shape;1196;p31"/>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7" name="Google Shape;1197;p31"/>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8" name="Google Shape;1198;p31"/>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9" name="Google Shape;1199;p31"/>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0" name="Google Shape;1200;p31"/>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1" name="Google Shape;1201;p31"/>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2" name="Google Shape;1202;p31"/>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3" name="Google Shape;1203;p31"/>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4" name="Google Shape;1204;p31"/>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5" name="Google Shape;1205;p31"/>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6" name="Google Shape;1206;p31"/>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7" name="Google Shape;1207;p31"/>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8" name="Google Shape;1208;p31"/>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9" name="Google Shape;1209;p31"/>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0" name="Google Shape;1210;p31"/>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1" name="Google Shape;1211;p31"/>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2" name="Google Shape;1212;p31"/>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3" name="Google Shape;1213;p31"/>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4" name="Google Shape;1214;p31"/>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5" name="Google Shape;1215;p31"/>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6" name="Google Shape;1216;p31"/>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7" name="Google Shape;1217;p31"/>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8" name="Google Shape;1218;p31"/>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9" name="Google Shape;1219;p31"/>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0" name="Google Shape;1220;p31"/>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1" name="Google Shape;1221;p31"/>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2" name="Google Shape;1222;p31"/>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3" name="Google Shape;1223;p31"/>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4" name="Google Shape;1224;p31"/>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5" name="Google Shape;1225;p31"/>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6" name="Google Shape;1226;p31"/>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7" name="Google Shape;1227;p31"/>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8" name="Google Shape;1228;p31"/>
            <p:cNvSpPr/>
            <p:nvPr/>
          </p:nvSpPr>
          <p:spPr>
            <a:xfrm>
              <a:off x="5626354" y="4167125"/>
              <a:ext cx="234130" cy="106851"/>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9" name="Google Shape;1229;p31"/>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0" name="Google Shape;1230;p31"/>
            <p:cNvSpPr/>
            <p:nvPr/>
          </p:nvSpPr>
          <p:spPr>
            <a:xfrm>
              <a:off x="5602623" y="425566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1" name="Google Shape;1231;p31"/>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2" name="Google Shape;1232;p31"/>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3" name="Google Shape;1233;p31"/>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4" name="Google Shape;1234;p31"/>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235" name="Google Shape;1235;p31"/>
          <p:cNvSpPr/>
          <p:nvPr/>
        </p:nvSpPr>
        <p:spPr>
          <a:xfrm>
            <a:off x="3238196" y="1173017"/>
            <a:ext cx="2597186" cy="9387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5500" b="1" i="0" u="none" strike="noStrike" cap="none">
                <a:solidFill>
                  <a:srgbClr val="FFEC9D"/>
                </a:solidFill>
                <a:latin typeface="Arial"/>
                <a:ea typeface="Arial"/>
                <a:cs typeface="Arial"/>
                <a:sym typeface="Arial"/>
              </a:rPr>
              <a:t>Thanks!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442"/>
        <p:cNvGrpSpPr/>
        <p:nvPr/>
      </p:nvGrpSpPr>
      <p:grpSpPr>
        <a:xfrm>
          <a:off x="0" y="0"/>
          <a:ext cx="0" cy="0"/>
          <a:chOff x="0" y="0"/>
          <a:chExt cx="0" cy="0"/>
        </a:xfrm>
      </p:grpSpPr>
      <p:sp>
        <p:nvSpPr>
          <p:cNvPr id="443" name="Google Shape;443;p17"/>
          <p:cNvSpPr txBox="1">
            <a:spLocks noGrp="1"/>
          </p:cNvSpPr>
          <p:nvPr>
            <p:ph type="title"/>
          </p:nvPr>
        </p:nvSpPr>
        <p:spPr>
          <a:xfrm>
            <a:off x="1656432" y="1676958"/>
            <a:ext cx="4072107" cy="169699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US"/>
              <a:t>Apa itu silabus?</a:t>
            </a:r>
            <a:endParaRPr/>
          </a:p>
        </p:txBody>
      </p:sp>
      <p:grpSp>
        <p:nvGrpSpPr>
          <p:cNvPr id="444" name="Google Shape;444;p17"/>
          <p:cNvGrpSpPr/>
          <p:nvPr/>
        </p:nvGrpSpPr>
        <p:grpSpPr>
          <a:xfrm>
            <a:off x="5641385" y="2381306"/>
            <a:ext cx="2599447" cy="2521829"/>
            <a:chOff x="5641385" y="2381306"/>
            <a:chExt cx="2599447" cy="2521829"/>
          </a:xfrm>
        </p:grpSpPr>
        <p:sp>
          <p:nvSpPr>
            <p:cNvPr id="445" name="Google Shape;445;p17"/>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46" name="Google Shape;446;p17"/>
            <p:cNvGrpSpPr/>
            <p:nvPr/>
          </p:nvGrpSpPr>
          <p:grpSpPr>
            <a:xfrm flipH="1">
              <a:off x="6793275" y="3690844"/>
              <a:ext cx="1447557" cy="1002468"/>
              <a:chOff x="4799733" y="3457797"/>
              <a:chExt cx="2301387" cy="1593766"/>
            </a:xfrm>
          </p:grpSpPr>
          <p:sp>
            <p:nvSpPr>
              <p:cNvPr id="447" name="Google Shape;447;p17"/>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8" name="Google Shape;448;p17"/>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9" name="Google Shape;449;p17"/>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0" name="Google Shape;450;p17"/>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1" name="Google Shape;451;p17"/>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2" name="Google Shape;452;p17"/>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3" name="Google Shape;453;p17"/>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4" name="Google Shape;454;p17"/>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5" name="Google Shape;455;p17"/>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6" name="Google Shape;456;p17"/>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7" name="Google Shape;457;p17"/>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8" name="Google Shape;458;p17"/>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9" name="Google Shape;459;p17"/>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0" name="Google Shape;460;p17"/>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1" name="Google Shape;461;p17"/>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2" name="Google Shape;462;p17"/>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3" name="Google Shape;463;p17"/>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4" name="Google Shape;464;p17"/>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5" name="Google Shape;465;p17"/>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6" name="Google Shape;466;p17"/>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7" name="Google Shape;467;p17"/>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8" name="Google Shape;468;p17"/>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9" name="Google Shape;469;p17"/>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0" name="Google Shape;470;p17"/>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17"/>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2" name="Google Shape;472;p17"/>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3" name="Google Shape;473;p17"/>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4" name="Google Shape;474;p17"/>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5" name="Google Shape;475;p17"/>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6" name="Google Shape;476;p17"/>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7" name="Google Shape;477;p17"/>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8" name="Google Shape;478;p17"/>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9" name="Google Shape;479;p17"/>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0" name="Google Shape;480;p17"/>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1" name="Google Shape;481;p17"/>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2" name="Google Shape;482;p17"/>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3" name="Google Shape;483;p17"/>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4" name="Google Shape;484;p17"/>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5" name="Google Shape;485;p17"/>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6" name="Google Shape;486;p17"/>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7" name="Google Shape;487;p17"/>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8" name="Google Shape;488;p17"/>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9" name="Google Shape;489;p17"/>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0" name="Google Shape;490;p17"/>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1" name="Google Shape;491;p17"/>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2" name="Google Shape;492;p17"/>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3" name="Google Shape;493;p17"/>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4" name="Google Shape;494;p17"/>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5" name="Google Shape;495;p17"/>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6" name="Google Shape;496;p17"/>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7" name="Google Shape;497;p17"/>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8" name="Google Shape;498;p17"/>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9" name="Google Shape;499;p17"/>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0" name="Google Shape;500;p17"/>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1" name="Google Shape;501;p17"/>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2" name="Google Shape;502;p17"/>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03" name="Google Shape;503;p17"/>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4" name="Google Shape;504;p17"/>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5" name="Google Shape;505;p17"/>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6" name="Google Shape;506;p17"/>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7" name="Google Shape;507;p17"/>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p17"/>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9" name="Google Shape;509;p17"/>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0" name="Google Shape;510;p17"/>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1" name="Google Shape;511;p17"/>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2" name="Google Shape;512;p17"/>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3" name="Google Shape;513;p17"/>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4" name="Google Shape;514;p17"/>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5" name="Google Shape;515;p17"/>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6" name="Google Shape;516;p17"/>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7" name="Google Shape;517;p17"/>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8" name="Google Shape;518;p17"/>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9" name="Google Shape;519;p17"/>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0" name="Google Shape;520;p17"/>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1" name="Google Shape;521;p17"/>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2" name="Google Shape;522;p17"/>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3" name="Google Shape;523;p17"/>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4" name="Google Shape;524;p17"/>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5" name="Google Shape;525;p17"/>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6" name="Google Shape;526;p17"/>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7" name="Google Shape;527;p17"/>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8" name="Google Shape;528;p17"/>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9" name="Google Shape;529;p17"/>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0" name="Google Shape;530;p17"/>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1" name="Google Shape;531;p17"/>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2" name="Google Shape;532;p17"/>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3" name="Google Shape;533;p17"/>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4" name="Google Shape;534;p17"/>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5" name="Google Shape;535;p17"/>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6" name="Google Shape;536;p17"/>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7" name="Google Shape;537;p17"/>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8" name="Google Shape;538;p17"/>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9" name="Google Shape;539;p17"/>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0" name="Google Shape;540;p17"/>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1" name="Google Shape;541;p17"/>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2" name="Google Shape;542;p17"/>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3" name="Google Shape;543;p17"/>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4" name="Google Shape;544;p17"/>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5" name="Google Shape;545;p17"/>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6" name="Google Shape;546;p17"/>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7" name="Google Shape;547;p17"/>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8" name="Google Shape;548;p17"/>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9" name="Google Shape;549;p17"/>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0" name="Google Shape;550;p17"/>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1" name="Google Shape;551;p17"/>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2" name="Google Shape;552;p17"/>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3" name="Google Shape;553;p17"/>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4" name="Google Shape;554;p17"/>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5" name="Google Shape;555;p17"/>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6" name="Google Shape;556;p17"/>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43"/>
                                        </p:tgtEl>
                                        <p:attrNameLst>
                                          <p:attrName>style.visibility</p:attrName>
                                        </p:attrNameLst>
                                      </p:cBhvr>
                                      <p:to>
                                        <p:strVal val="visible"/>
                                      </p:to>
                                    </p:set>
                                    <p:anim calcmode="lin" valueType="num">
                                      <p:cBhvr additive="base">
                                        <p:cTn id="7" dur="500"/>
                                        <p:tgtEl>
                                          <p:spTgt spid="443"/>
                                        </p:tgtEl>
                                        <p:attrNameLst>
                                          <p:attrName>ppt_w</p:attrName>
                                        </p:attrNameLst>
                                      </p:cBhvr>
                                      <p:tavLst>
                                        <p:tav tm="0">
                                          <p:val>
                                            <p:strVal val="0"/>
                                          </p:val>
                                        </p:tav>
                                        <p:tav tm="100000">
                                          <p:val>
                                            <p:strVal val="#ppt_w"/>
                                          </p:val>
                                        </p:tav>
                                      </p:tavLst>
                                    </p:anim>
                                    <p:anim calcmode="lin" valueType="num">
                                      <p:cBhvr additive="base">
                                        <p:cTn id="8" dur="500"/>
                                        <p:tgtEl>
                                          <p:spTgt spid="44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7485A"/>
        </a:solidFill>
        <a:effectLst/>
      </p:bgPr>
    </p:bg>
    <p:spTree>
      <p:nvGrpSpPr>
        <p:cNvPr id="1" name="Shape 560"/>
        <p:cNvGrpSpPr/>
        <p:nvPr/>
      </p:nvGrpSpPr>
      <p:grpSpPr>
        <a:xfrm>
          <a:off x="0" y="0"/>
          <a:ext cx="0" cy="0"/>
          <a:chOff x="0" y="0"/>
          <a:chExt cx="0" cy="0"/>
        </a:xfrm>
      </p:grpSpPr>
      <p:sp>
        <p:nvSpPr>
          <p:cNvPr id="561" name="Google Shape;561;p18"/>
          <p:cNvSpPr txBox="1">
            <a:spLocks noGrp="1"/>
          </p:cNvSpPr>
          <p:nvPr>
            <p:ph type="subTitle" idx="3"/>
          </p:nvPr>
        </p:nvSpPr>
        <p:spPr>
          <a:xfrm>
            <a:off x="584978" y="2739296"/>
            <a:ext cx="2450700" cy="1054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1800"/>
              <a:buNone/>
            </a:pPr>
            <a:r>
              <a:rPr lang="en-US"/>
              <a:t>Silabus merupakan acuan penyusunan kerangka pembelajaran untuk setiap bahan kajian mata pelajaran</a:t>
            </a:r>
            <a:endParaRPr/>
          </a:p>
        </p:txBody>
      </p:sp>
      <p:sp>
        <p:nvSpPr>
          <p:cNvPr id="562" name="Google Shape;562;p18"/>
          <p:cNvSpPr txBox="1">
            <a:spLocks noGrp="1"/>
          </p:cNvSpPr>
          <p:nvPr>
            <p:ph type="subTitle" idx="4"/>
          </p:nvPr>
        </p:nvSpPr>
        <p:spPr>
          <a:xfrm>
            <a:off x="3442015" y="555763"/>
            <a:ext cx="2448300" cy="1986602"/>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1800"/>
              <a:buNone/>
            </a:pPr>
            <a:r>
              <a:rPr lang="en-US"/>
              <a:t>Silabus dikembangkan berdasarkan Standar Kompetensi Lulusan dan Standar Isi untuk satuan pendidikan dasar dan menengah sesuai dengan pola pembelajaran pada setiap tahun ajaran tertentu</a:t>
            </a:r>
            <a:endParaRPr/>
          </a:p>
        </p:txBody>
      </p:sp>
      <p:grpSp>
        <p:nvGrpSpPr>
          <p:cNvPr id="563" name="Google Shape;563;p18"/>
          <p:cNvGrpSpPr/>
          <p:nvPr/>
        </p:nvGrpSpPr>
        <p:grpSpPr>
          <a:xfrm>
            <a:off x="1179969" y="666844"/>
            <a:ext cx="1123487" cy="1754451"/>
            <a:chOff x="5200975" y="390353"/>
            <a:chExt cx="1435950" cy="2242397"/>
          </a:xfrm>
        </p:grpSpPr>
        <p:sp>
          <p:nvSpPr>
            <p:cNvPr id="564" name="Google Shape;564;p18"/>
            <p:cNvSpPr/>
            <p:nvPr/>
          </p:nvSpPr>
          <p:spPr>
            <a:xfrm>
              <a:off x="5533700" y="2489050"/>
              <a:ext cx="962900" cy="143700"/>
            </a:xfrm>
            <a:custGeom>
              <a:avLst/>
              <a:gdLst/>
              <a:ahLst/>
              <a:cxnLst/>
              <a:rect l="l" t="t" r="r" b="b"/>
              <a:pathLst>
                <a:path w="38516" h="5748" extrusionOk="0">
                  <a:moveTo>
                    <a:pt x="19325" y="1"/>
                  </a:moveTo>
                  <a:cubicBezTo>
                    <a:pt x="8705" y="1"/>
                    <a:pt x="0" y="1278"/>
                    <a:pt x="0" y="2824"/>
                  </a:cubicBezTo>
                  <a:cubicBezTo>
                    <a:pt x="0" y="4504"/>
                    <a:pt x="8705" y="5748"/>
                    <a:pt x="19325" y="5748"/>
                  </a:cubicBezTo>
                  <a:cubicBezTo>
                    <a:pt x="29979" y="5748"/>
                    <a:pt x="38515" y="4504"/>
                    <a:pt x="38515" y="2824"/>
                  </a:cubicBezTo>
                  <a:cubicBezTo>
                    <a:pt x="38515" y="1278"/>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5" name="Google Shape;565;p18"/>
            <p:cNvSpPr/>
            <p:nvPr/>
          </p:nvSpPr>
          <p:spPr>
            <a:xfrm>
              <a:off x="5785750" y="1553850"/>
              <a:ext cx="469700" cy="618050"/>
            </a:xfrm>
            <a:custGeom>
              <a:avLst/>
              <a:gdLst/>
              <a:ahLst/>
              <a:cxnLst/>
              <a:rect l="l" t="t" r="r" b="b"/>
              <a:pathLst>
                <a:path w="18788" h="24722" extrusionOk="0">
                  <a:moveTo>
                    <a:pt x="7889" y="1"/>
                  </a:moveTo>
                  <a:cubicBezTo>
                    <a:pt x="6904" y="1"/>
                    <a:pt x="6006" y="242"/>
                    <a:pt x="5176" y="574"/>
                  </a:cubicBezTo>
                  <a:cubicBezTo>
                    <a:pt x="4504" y="876"/>
                    <a:pt x="3798" y="1414"/>
                    <a:pt x="3093" y="1985"/>
                  </a:cubicBezTo>
                  <a:lnTo>
                    <a:pt x="2958" y="2120"/>
                  </a:lnTo>
                  <a:cubicBezTo>
                    <a:pt x="1547" y="3531"/>
                    <a:pt x="706" y="5346"/>
                    <a:pt x="706" y="7295"/>
                  </a:cubicBezTo>
                  <a:cubicBezTo>
                    <a:pt x="706" y="7867"/>
                    <a:pt x="706" y="8572"/>
                    <a:pt x="841" y="9144"/>
                  </a:cubicBezTo>
                  <a:cubicBezTo>
                    <a:pt x="1412" y="10824"/>
                    <a:pt x="1547" y="12505"/>
                    <a:pt x="1412" y="14185"/>
                  </a:cubicBezTo>
                  <a:cubicBezTo>
                    <a:pt x="1278" y="15429"/>
                    <a:pt x="1143" y="16538"/>
                    <a:pt x="841" y="17680"/>
                  </a:cubicBezTo>
                  <a:lnTo>
                    <a:pt x="438" y="19226"/>
                  </a:lnTo>
                  <a:cubicBezTo>
                    <a:pt x="1" y="20470"/>
                    <a:pt x="572" y="21747"/>
                    <a:pt x="1547" y="22285"/>
                  </a:cubicBezTo>
                  <a:lnTo>
                    <a:pt x="2958" y="23125"/>
                  </a:lnTo>
                  <a:lnTo>
                    <a:pt x="4907" y="24268"/>
                  </a:lnTo>
                  <a:cubicBezTo>
                    <a:pt x="5336" y="24570"/>
                    <a:pt x="5746" y="24721"/>
                    <a:pt x="6165" y="24721"/>
                  </a:cubicBezTo>
                  <a:cubicBezTo>
                    <a:pt x="6304" y="24721"/>
                    <a:pt x="6445" y="24705"/>
                    <a:pt x="6588" y="24671"/>
                  </a:cubicBezTo>
                  <a:lnTo>
                    <a:pt x="12335" y="23965"/>
                  </a:lnTo>
                  <a:cubicBezTo>
                    <a:pt x="12906" y="23965"/>
                    <a:pt x="13444" y="23696"/>
                    <a:pt x="13881" y="23427"/>
                  </a:cubicBezTo>
                  <a:lnTo>
                    <a:pt x="16099" y="21444"/>
                  </a:lnTo>
                  <a:lnTo>
                    <a:pt x="17511" y="20201"/>
                  </a:lnTo>
                  <a:cubicBezTo>
                    <a:pt x="18485" y="19361"/>
                    <a:pt x="18788" y="18084"/>
                    <a:pt x="18216" y="16975"/>
                  </a:cubicBezTo>
                  <a:lnTo>
                    <a:pt x="17107" y="14723"/>
                  </a:lnTo>
                  <a:cubicBezTo>
                    <a:pt x="16670" y="13883"/>
                    <a:pt x="16267" y="13177"/>
                    <a:pt x="16099" y="12337"/>
                  </a:cubicBezTo>
                  <a:cubicBezTo>
                    <a:pt x="15561" y="10959"/>
                    <a:pt x="15259" y="9413"/>
                    <a:pt x="15259" y="7732"/>
                  </a:cubicBezTo>
                  <a:lnTo>
                    <a:pt x="15259" y="6892"/>
                  </a:lnTo>
                  <a:cubicBezTo>
                    <a:pt x="15124" y="5615"/>
                    <a:pt x="14721" y="4371"/>
                    <a:pt x="14015" y="3262"/>
                  </a:cubicBezTo>
                  <a:cubicBezTo>
                    <a:pt x="13310" y="2120"/>
                    <a:pt x="12335" y="1279"/>
                    <a:pt x="11058" y="742"/>
                  </a:cubicBezTo>
                  <a:cubicBezTo>
                    <a:pt x="10218" y="305"/>
                    <a:pt x="9377" y="36"/>
                    <a:pt x="8537" y="36"/>
                  </a:cubicBezTo>
                  <a:cubicBezTo>
                    <a:pt x="8317" y="12"/>
                    <a:pt x="8101" y="1"/>
                    <a:pt x="7889"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6" name="Google Shape;566;p18"/>
            <p:cNvSpPr/>
            <p:nvPr/>
          </p:nvSpPr>
          <p:spPr>
            <a:xfrm>
              <a:off x="5884050" y="1438775"/>
              <a:ext cx="132775" cy="204800"/>
            </a:xfrm>
            <a:custGeom>
              <a:avLst/>
              <a:gdLst/>
              <a:ahLst/>
              <a:cxnLst/>
              <a:rect l="l" t="t" r="r" b="b"/>
              <a:pathLst>
                <a:path w="5311" h="8192" extrusionOk="0">
                  <a:moveTo>
                    <a:pt x="3933" y="1"/>
                  </a:moveTo>
                  <a:lnTo>
                    <a:pt x="1" y="707"/>
                  </a:lnTo>
                  <a:lnTo>
                    <a:pt x="975" y="5479"/>
                  </a:lnTo>
                  <a:lnTo>
                    <a:pt x="1110" y="6588"/>
                  </a:lnTo>
                  <a:cubicBezTo>
                    <a:pt x="1225" y="7537"/>
                    <a:pt x="2079" y="8191"/>
                    <a:pt x="3018" y="8191"/>
                  </a:cubicBezTo>
                  <a:cubicBezTo>
                    <a:pt x="3176" y="8191"/>
                    <a:pt x="3336" y="8173"/>
                    <a:pt x="3496" y="8134"/>
                  </a:cubicBezTo>
                  <a:cubicBezTo>
                    <a:pt x="4605" y="8000"/>
                    <a:pt x="5311" y="6857"/>
                    <a:pt x="5042" y="5748"/>
                  </a:cubicBezTo>
                  <a:lnTo>
                    <a:pt x="4908" y="4908"/>
                  </a:lnTo>
                  <a:lnTo>
                    <a:pt x="3933"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7" name="Google Shape;567;p18"/>
            <p:cNvSpPr/>
            <p:nvPr/>
          </p:nvSpPr>
          <p:spPr>
            <a:xfrm>
              <a:off x="5901700" y="1533725"/>
              <a:ext cx="105050" cy="45400"/>
            </a:xfrm>
            <a:custGeom>
              <a:avLst/>
              <a:gdLst/>
              <a:ahLst/>
              <a:cxnLst/>
              <a:rect l="l" t="t" r="r" b="b"/>
              <a:pathLst>
                <a:path w="4202" h="1816" extrusionOk="0">
                  <a:moveTo>
                    <a:pt x="4067" y="1"/>
                  </a:moveTo>
                  <a:cubicBezTo>
                    <a:pt x="2925" y="269"/>
                    <a:pt x="1815" y="538"/>
                    <a:pt x="706" y="538"/>
                  </a:cubicBezTo>
                  <a:cubicBezTo>
                    <a:pt x="404" y="538"/>
                    <a:pt x="269" y="538"/>
                    <a:pt x="1" y="706"/>
                  </a:cubicBezTo>
                  <a:lnTo>
                    <a:pt x="135" y="1547"/>
                  </a:lnTo>
                  <a:cubicBezTo>
                    <a:pt x="269" y="1547"/>
                    <a:pt x="404" y="1379"/>
                    <a:pt x="538" y="1379"/>
                  </a:cubicBezTo>
                  <a:cubicBezTo>
                    <a:pt x="538" y="1547"/>
                    <a:pt x="404" y="1681"/>
                    <a:pt x="404" y="1815"/>
                  </a:cubicBezTo>
                  <a:lnTo>
                    <a:pt x="1244" y="1815"/>
                  </a:lnTo>
                  <a:cubicBezTo>
                    <a:pt x="2219" y="1815"/>
                    <a:pt x="3227" y="1681"/>
                    <a:pt x="4067" y="1110"/>
                  </a:cubicBezTo>
                  <a:cubicBezTo>
                    <a:pt x="4067" y="975"/>
                    <a:pt x="3899" y="975"/>
                    <a:pt x="3899" y="841"/>
                  </a:cubicBezTo>
                  <a:lnTo>
                    <a:pt x="4202" y="841"/>
                  </a:lnTo>
                  <a:lnTo>
                    <a:pt x="4067"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8" name="Google Shape;568;p18"/>
            <p:cNvSpPr/>
            <p:nvPr/>
          </p:nvSpPr>
          <p:spPr>
            <a:xfrm>
              <a:off x="5796675" y="1997075"/>
              <a:ext cx="160500" cy="558375"/>
            </a:xfrm>
            <a:custGeom>
              <a:avLst/>
              <a:gdLst/>
              <a:ahLst/>
              <a:cxnLst/>
              <a:rect l="l" t="t" r="r" b="b"/>
              <a:pathLst>
                <a:path w="6420" h="22335" extrusionOk="0">
                  <a:moveTo>
                    <a:pt x="2820" y="1"/>
                  </a:moveTo>
                  <a:cubicBezTo>
                    <a:pt x="2479" y="1"/>
                    <a:pt x="2137" y="72"/>
                    <a:pt x="1815" y="220"/>
                  </a:cubicBezTo>
                  <a:cubicBezTo>
                    <a:pt x="841" y="489"/>
                    <a:pt x="135" y="1497"/>
                    <a:pt x="135" y="2606"/>
                  </a:cubicBezTo>
                  <a:cubicBezTo>
                    <a:pt x="1" y="9597"/>
                    <a:pt x="1110" y="15613"/>
                    <a:pt x="3361" y="20822"/>
                  </a:cubicBezTo>
                  <a:lnTo>
                    <a:pt x="1815" y="22066"/>
                  </a:lnTo>
                  <a:cubicBezTo>
                    <a:pt x="1681" y="22200"/>
                    <a:pt x="1681" y="22335"/>
                    <a:pt x="1950" y="22335"/>
                  </a:cubicBezTo>
                  <a:lnTo>
                    <a:pt x="5176" y="22335"/>
                  </a:lnTo>
                  <a:cubicBezTo>
                    <a:pt x="5580" y="22200"/>
                    <a:pt x="5882" y="21797"/>
                    <a:pt x="5882" y="21360"/>
                  </a:cubicBezTo>
                  <a:lnTo>
                    <a:pt x="5748" y="20822"/>
                  </a:lnTo>
                  <a:lnTo>
                    <a:pt x="6420" y="8051"/>
                  </a:lnTo>
                  <a:lnTo>
                    <a:pt x="6420" y="7513"/>
                  </a:lnTo>
                  <a:lnTo>
                    <a:pt x="6420" y="7379"/>
                  </a:lnTo>
                  <a:cubicBezTo>
                    <a:pt x="6420" y="5396"/>
                    <a:pt x="6016" y="3447"/>
                    <a:pt x="5176" y="1632"/>
                  </a:cubicBezTo>
                  <a:cubicBezTo>
                    <a:pt x="4753" y="586"/>
                    <a:pt x="3794" y="1"/>
                    <a:pt x="2820"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9" name="Google Shape;569;p18"/>
            <p:cNvSpPr/>
            <p:nvPr/>
          </p:nvSpPr>
          <p:spPr>
            <a:xfrm>
              <a:off x="5895672" y="2309403"/>
              <a:ext cx="56300" cy="244525"/>
            </a:xfrm>
            <a:custGeom>
              <a:avLst/>
              <a:gdLst/>
              <a:ahLst/>
              <a:cxnLst/>
              <a:rect l="l" t="t" r="r" b="b"/>
              <a:pathLst>
                <a:path w="2252" h="9781" extrusionOk="0">
                  <a:moveTo>
                    <a:pt x="1849" y="1"/>
                  </a:moveTo>
                  <a:cubicBezTo>
                    <a:pt x="1412" y="135"/>
                    <a:pt x="1008" y="135"/>
                    <a:pt x="571" y="135"/>
                  </a:cubicBezTo>
                  <a:lnTo>
                    <a:pt x="0" y="135"/>
                  </a:lnTo>
                  <a:cubicBezTo>
                    <a:pt x="0" y="2790"/>
                    <a:pt x="303" y="6017"/>
                    <a:pt x="1277" y="9781"/>
                  </a:cubicBezTo>
                  <a:cubicBezTo>
                    <a:pt x="1681" y="9781"/>
                    <a:pt x="1983" y="9377"/>
                    <a:pt x="1983" y="8940"/>
                  </a:cubicBezTo>
                  <a:lnTo>
                    <a:pt x="1983" y="8806"/>
                  </a:lnTo>
                  <a:lnTo>
                    <a:pt x="1849" y="8268"/>
                  </a:lnTo>
                  <a:lnTo>
                    <a:pt x="2252"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0" name="Google Shape;570;p18"/>
            <p:cNvSpPr/>
            <p:nvPr/>
          </p:nvSpPr>
          <p:spPr>
            <a:xfrm>
              <a:off x="6100825" y="1978025"/>
              <a:ext cx="307400" cy="365975"/>
            </a:xfrm>
            <a:custGeom>
              <a:avLst/>
              <a:gdLst/>
              <a:ahLst/>
              <a:cxnLst/>
              <a:rect l="l" t="t" r="r" b="b"/>
              <a:pathLst>
                <a:path w="12296" h="14639" extrusionOk="0">
                  <a:moveTo>
                    <a:pt x="3021" y="0"/>
                  </a:moveTo>
                  <a:cubicBezTo>
                    <a:pt x="1803" y="0"/>
                    <a:pt x="686" y="799"/>
                    <a:pt x="303" y="2091"/>
                  </a:cubicBezTo>
                  <a:cubicBezTo>
                    <a:pt x="135" y="2931"/>
                    <a:pt x="1" y="3637"/>
                    <a:pt x="1" y="4343"/>
                  </a:cubicBezTo>
                  <a:cubicBezTo>
                    <a:pt x="1" y="5755"/>
                    <a:pt x="438" y="7133"/>
                    <a:pt x="975" y="8410"/>
                  </a:cubicBezTo>
                  <a:lnTo>
                    <a:pt x="3799" y="13585"/>
                  </a:lnTo>
                  <a:cubicBezTo>
                    <a:pt x="4229" y="14262"/>
                    <a:pt x="4960" y="14638"/>
                    <a:pt x="5693" y="14638"/>
                  </a:cubicBezTo>
                  <a:cubicBezTo>
                    <a:pt x="6162" y="14638"/>
                    <a:pt x="6632" y="14484"/>
                    <a:pt x="7025" y="14157"/>
                  </a:cubicBezTo>
                  <a:lnTo>
                    <a:pt x="9949" y="11334"/>
                  </a:lnTo>
                  <a:lnTo>
                    <a:pt x="11629" y="12745"/>
                  </a:lnTo>
                  <a:cubicBezTo>
                    <a:pt x="11708" y="12824"/>
                    <a:pt x="11801" y="12857"/>
                    <a:pt x="11890" y="12857"/>
                  </a:cubicBezTo>
                  <a:cubicBezTo>
                    <a:pt x="12105" y="12857"/>
                    <a:pt x="12296" y="12666"/>
                    <a:pt x="12201" y="12476"/>
                  </a:cubicBezTo>
                  <a:lnTo>
                    <a:pt x="11629" y="10359"/>
                  </a:lnTo>
                  <a:lnTo>
                    <a:pt x="11361" y="9384"/>
                  </a:lnTo>
                  <a:cubicBezTo>
                    <a:pt x="11226" y="9115"/>
                    <a:pt x="10789" y="8813"/>
                    <a:pt x="10386" y="8813"/>
                  </a:cubicBezTo>
                  <a:lnTo>
                    <a:pt x="6454" y="8813"/>
                  </a:lnTo>
                  <a:lnTo>
                    <a:pt x="6185" y="4780"/>
                  </a:lnTo>
                  <a:lnTo>
                    <a:pt x="6017" y="2663"/>
                  </a:lnTo>
                  <a:cubicBezTo>
                    <a:pt x="5882" y="1688"/>
                    <a:pt x="5345" y="848"/>
                    <a:pt x="4504" y="411"/>
                  </a:cubicBezTo>
                  <a:cubicBezTo>
                    <a:pt x="4021" y="130"/>
                    <a:pt x="3513" y="0"/>
                    <a:pt x="3021"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1" name="Google Shape;571;p18"/>
            <p:cNvSpPr/>
            <p:nvPr/>
          </p:nvSpPr>
          <p:spPr>
            <a:xfrm>
              <a:off x="6202500" y="2160525"/>
              <a:ext cx="189075" cy="105050"/>
            </a:xfrm>
            <a:custGeom>
              <a:avLst/>
              <a:gdLst/>
              <a:ahLst/>
              <a:cxnLst/>
              <a:rect l="l" t="t" r="r" b="b"/>
              <a:pathLst>
                <a:path w="7563" h="4202" extrusionOk="0">
                  <a:moveTo>
                    <a:pt x="2118" y="1"/>
                  </a:moveTo>
                  <a:cubicBezTo>
                    <a:pt x="1681" y="135"/>
                    <a:pt x="975" y="269"/>
                    <a:pt x="135" y="538"/>
                  </a:cubicBezTo>
                  <a:cubicBezTo>
                    <a:pt x="135" y="538"/>
                    <a:pt x="0" y="538"/>
                    <a:pt x="0" y="673"/>
                  </a:cubicBezTo>
                  <a:lnTo>
                    <a:pt x="1110" y="3496"/>
                  </a:lnTo>
                  <a:cubicBezTo>
                    <a:pt x="1412" y="3899"/>
                    <a:pt x="1815" y="4202"/>
                    <a:pt x="2387" y="4202"/>
                  </a:cubicBezTo>
                  <a:lnTo>
                    <a:pt x="2656" y="4202"/>
                  </a:lnTo>
                  <a:lnTo>
                    <a:pt x="7562" y="3059"/>
                  </a:lnTo>
                  <a:lnTo>
                    <a:pt x="7294" y="2084"/>
                  </a:lnTo>
                  <a:cubicBezTo>
                    <a:pt x="7159" y="1815"/>
                    <a:pt x="6722" y="1513"/>
                    <a:pt x="6319" y="1513"/>
                  </a:cubicBezTo>
                  <a:lnTo>
                    <a:pt x="2387" y="1513"/>
                  </a:lnTo>
                  <a:lnTo>
                    <a:pt x="2387"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2" name="Google Shape;572;p18"/>
            <p:cNvSpPr/>
            <p:nvPr/>
          </p:nvSpPr>
          <p:spPr>
            <a:xfrm>
              <a:off x="5838675" y="2517625"/>
              <a:ext cx="108425" cy="37825"/>
            </a:xfrm>
            <a:custGeom>
              <a:avLst/>
              <a:gdLst/>
              <a:ahLst/>
              <a:cxnLst/>
              <a:rect l="l" t="t" r="r" b="b"/>
              <a:pathLst>
                <a:path w="4337" h="1513" extrusionOk="0">
                  <a:moveTo>
                    <a:pt x="1681" y="0"/>
                  </a:moveTo>
                  <a:lnTo>
                    <a:pt x="135" y="1244"/>
                  </a:lnTo>
                  <a:cubicBezTo>
                    <a:pt x="1" y="1378"/>
                    <a:pt x="1" y="1513"/>
                    <a:pt x="270" y="1513"/>
                  </a:cubicBezTo>
                  <a:lnTo>
                    <a:pt x="3362" y="1513"/>
                  </a:lnTo>
                  <a:cubicBezTo>
                    <a:pt x="3900" y="1513"/>
                    <a:pt x="4336" y="1109"/>
                    <a:pt x="4202" y="538"/>
                  </a:cubicBezTo>
                  <a:lnTo>
                    <a:pt x="4068"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3" name="Google Shape;573;p18"/>
            <p:cNvSpPr/>
            <p:nvPr/>
          </p:nvSpPr>
          <p:spPr>
            <a:xfrm>
              <a:off x="6342825" y="2198350"/>
              <a:ext cx="65400" cy="101100"/>
            </a:xfrm>
            <a:custGeom>
              <a:avLst/>
              <a:gdLst/>
              <a:ahLst/>
              <a:cxnLst/>
              <a:rect l="l" t="t" r="r" b="b"/>
              <a:pathLst>
                <a:path w="2616" h="4044" extrusionOk="0">
                  <a:moveTo>
                    <a:pt x="0" y="0"/>
                  </a:moveTo>
                  <a:lnTo>
                    <a:pt x="269" y="2521"/>
                  </a:lnTo>
                  <a:lnTo>
                    <a:pt x="1949" y="3932"/>
                  </a:lnTo>
                  <a:cubicBezTo>
                    <a:pt x="2028" y="4011"/>
                    <a:pt x="2121" y="4044"/>
                    <a:pt x="2210" y="4044"/>
                  </a:cubicBezTo>
                  <a:cubicBezTo>
                    <a:pt x="2425" y="4044"/>
                    <a:pt x="2616" y="3853"/>
                    <a:pt x="2521" y="3663"/>
                  </a:cubicBezTo>
                  <a:lnTo>
                    <a:pt x="1681" y="571"/>
                  </a:lnTo>
                  <a:cubicBezTo>
                    <a:pt x="1546" y="302"/>
                    <a:pt x="1109" y="0"/>
                    <a:pt x="706"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18"/>
            <p:cNvSpPr/>
            <p:nvPr/>
          </p:nvSpPr>
          <p:spPr>
            <a:xfrm>
              <a:off x="5331200" y="1362400"/>
              <a:ext cx="462150" cy="886050"/>
            </a:xfrm>
            <a:custGeom>
              <a:avLst/>
              <a:gdLst/>
              <a:ahLst/>
              <a:cxnLst/>
              <a:rect l="l" t="t" r="r" b="b"/>
              <a:pathLst>
                <a:path w="18486" h="35442" extrusionOk="0">
                  <a:moveTo>
                    <a:pt x="11824" y="1"/>
                  </a:moveTo>
                  <a:cubicBezTo>
                    <a:pt x="11071" y="1"/>
                    <a:pt x="10363" y="162"/>
                    <a:pt x="10083" y="670"/>
                  </a:cubicBezTo>
                  <a:cubicBezTo>
                    <a:pt x="9075" y="2652"/>
                    <a:pt x="7697" y="4333"/>
                    <a:pt x="6151" y="6013"/>
                  </a:cubicBezTo>
                  <a:cubicBezTo>
                    <a:pt x="5714" y="6417"/>
                    <a:pt x="5311" y="6719"/>
                    <a:pt x="5042" y="7122"/>
                  </a:cubicBezTo>
                  <a:cubicBezTo>
                    <a:pt x="3361" y="8937"/>
                    <a:pt x="1815" y="10920"/>
                    <a:pt x="841" y="13138"/>
                  </a:cubicBezTo>
                  <a:cubicBezTo>
                    <a:pt x="0" y="15390"/>
                    <a:pt x="0" y="18045"/>
                    <a:pt x="1244" y="19995"/>
                  </a:cubicBezTo>
                  <a:cubicBezTo>
                    <a:pt x="2353" y="21843"/>
                    <a:pt x="4336" y="22952"/>
                    <a:pt x="5714" y="24633"/>
                  </a:cubicBezTo>
                  <a:cubicBezTo>
                    <a:pt x="6857" y="26313"/>
                    <a:pt x="7260" y="28397"/>
                    <a:pt x="6857" y="30380"/>
                  </a:cubicBezTo>
                  <a:cubicBezTo>
                    <a:pt x="6285" y="32766"/>
                    <a:pt x="4470" y="33875"/>
                    <a:pt x="2790" y="35421"/>
                  </a:cubicBezTo>
                  <a:cubicBezTo>
                    <a:pt x="2863" y="35435"/>
                    <a:pt x="2938" y="35441"/>
                    <a:pt x="3014" y="35441"/>
                  </a:cubicBezTo>
                  <a:cubicBezTo>
                    <a:pt x="3669" y="35441"/>
                    <a:pt x="4409" y="34970"/>
                    <a:pt x="5042" y="34850"/>
                  </a:cubicBezTo>
                  <a:cubicBezTo>
                    <a:pt x="8806" y="33438"/>
                    <a:pt x="11763" y="30917"/>
                    <a:pt x="13847" y="27859"/>
                  </a:cubicBezTo>
                  <a:cubicBezTo>
                    <a:pt x="15528" y="25338"/>
                    <a:pt x="16637" y="22381"/>
                    <a:pt x="17342" y="19322"/>
                  </a:cubicBezTo>
                  <a:cubicBezTo>
                    <a:pt x="18183" y="16096"/>
                    <a:pt x="18485" y="12433"/>
                    <a:pt x="18317" y="8937"/>
                  </a:cubicBezTo>
                  <a:cubicBezTo>
                    <a:pt x="18183" y="8232"/>
                    <a:pt x="18183" y="7694"/>
                    <a:pt x="18048" y="6988"/>
                  </a:cubicBezTo>
                  <a:cubicBezTo>
                    <a:pt x="17779" y="4333"/>
                    <a:pt x="16637" y="838"/>
                    <a:pt x="13713" y="266"/>
                  </a:cubicBezTo>
                  <a:cubicBezTo>
                    <a:pt x="13246" y="137"/>
                    <a:pt x="12516" y="1"/>
                    <a:pt x="11824"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5" name="Google Shape;575;p18"/>
            <p:cNvSpPr/>
            <p:nvPr/>
          </p:nvSpPr>
          <p:spPr>
            <a:xfrm>
              <a:off x="6153775" y="1215275"/>
              <a:ext cx="483150" cy="859225"/>
            </a:xfrm>
            <a:custGeom>
              <a:avLst/>
              <a:gdLst/>
              <a:ahLst/>
              <a:cxnLst/>
              <a:rect l="l" t="t" r="r" b="b"/>
              <a:pathLst>
                <a:path w="19326" h="34369" extrusionOk="0">
                  <a:moveTo>
                    <a:pt x="6151" y="1"/>
                  </a:moveTo>
                  <a:cubicBezTo>
                    <a:pt x="5310" y="1"/>
                    <a:pt x="4336" y="270"/>
                    <a:pt x="3630" y="404"/>
                  </a:cubicBezTo>
                  <a:cubicBezTo>
                    <a:pt x="706" y="1379"/>
                    <a:pt x="0" y="5042"/>
                    <a:pt x="0" y="7697"/>
                  </a:cubicBezTo>
                  <a:cubicBezTo>
                    <a:pt x="0" y="8235"/>
                    <a:pt x="0" y="8941"/>
                    <a:pt x="135" y="9647"/>
                  </a:cubicBezTo>
                  <a:cubicBezTo>
                    <a:pt x="269" y="13007"/>
                    <a:pt x="975" y="16637"/>
                    <a:pt x="2084" y="19864"/>
                  </a:cubicBezTo>
                  <a:cubicBezTo>
                    <a:pt x="3227" y="23359"/>
                    <a:pt x="5041" y="26451"/>
                    <a:pt x="7428" y="28972"/>
                  </a:cubicBezTo>
                  <a:cubicBezTo>
                    <a:pt x="9646" y="31358"/>
                    <a:pt x="12603" y="33038"/>
                    <a:pt x="15964" y="33878"/>
                  </a:cubicBezTo>
                  <a:cubicBezTo>
                    <a:pt x="16526" y="33985"/>
                    <a:pt x="17172" y="34369"/>
                    <a:pt x="17752" y="34369"/>
                  </a:cubicBezTo>
                  <a:cubicBezTo>
                    <a:pt x="17901" y="34369"/>
                    <a:pt x="18045" y="34344"/>
                    <a:pt x="18182" y="34282"/>
                  </a:cubicBezTo>
                  <a:cubicBezTo>
                    <a:pt x="16368" y="32904"/>
                    <a:pt x="14418" y="32064"/>
                    <a:pt x="13712" y="29677"/>
                  </a:cubicBezTo>
                  <a:cubicBezTo>
                    <a:pt x="13007" y="27862"/>
                    <a:pt x="13309" y="25611"/>
                    <a:pt x="14284" y="23930"/>
                  </a:cubicBezTo>
                  <a:cubicBezTo>
                    <a:pt x="15393" y="22115"/>
                    <a:pt x="17208" y="20704"/>
                    <a:pt x="18182" y="18889"/>
                  </a:cubicBezTo>
                  <a:cubicBezTo>
                    <a:pt x="19325" y="16637"/>
                    <a:pt x="18888" y="13982"/>
                    <a:pt x="17779" y="11898"/>
                  </a:cubicBezTo>
                  <a:cubicBezTo>
                    <a:pt x="16670" y="9781"/>
                    <a:pt x="14822" y="7966"/>
                    <a:pt x="13007" y="6420"/>
                  </a:cubicBezTo>
                  <a:cubicBezTo>
                    <a:pt x="10923" y="4605"/>
                    <a:pt x="8940" y="2925"/>
                    <a:pt x="7260" y="539"/>
                  </a:cubicBezTo>
                  <a:cubicBezTo>
                    <a:pt x="7125" y="135"/>
                    <a:pt x="6722" y="1"/>
                    <a:pt x="615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6" name="Google Shape;576;p18"/>
            <p:cNvSpPr/>
            <p:nvPr/>
          </p:nvSpPr>
          <p:spPr>
            <a:xfrm>
              <a:off x="5475555" y="1437595"/>
              <a:ext cx="321112" cy="616725"/>
            </a:xfrm>
            <a:custGeom>
              <a:avLst/>
              <a:gdLst/>
              <a:ahLst/>
              <a:cxnLst/>
              <a:rect l="l" t="t" r="r" b="b"/>
              <a:pathLst>
                <a:path w="12605" h="24669" extrusionOk="0">
                  <a:moveTo>
                    <a:pt x="3093" y="0"/>
                  </a:moveTo>
                  <a:cubicBezTo>
                    <a:pt x="2958" y="168"/>
                    <a:pt x="2689" y="303"/>
                    <a:pt x="2521" y="437"/>
                  </a:cubicBezTo>
                  <a:cubicBezTo>
                    <a:pt x="2387" y="437"/>
                    <a:pt x="2387" y="437"/>
                    <a:pt x="2387" y="572"/>
                  </a:cubicBezTo>
                  <a:cubicBezTo>
                    <a:pt x="1681" y="1277"/>
                    <a:pt x="1144" y="1983"/>
                    <a:pt x="438" y="2823"/>
                  </a:cubicBezTo>
                  <a:cubicBezTo>
                    <a:pt x="707" y="3227"/>
                    <a:pt x="1009" y="3361"/>
                    <a:pt x="1412" y="3932"/>
                  </a:cubicBezTo>
                  <a:cubicBezTo>
                    <a:pt x="2118" y="5042"/>
                    <a:pt x="1681" y="6184"/>
                    <a:pt x="1278" y="7293"/>
                  </a:cubicBezTo>
                  <a:cubicBezTo>
                    <a:pt x="438" y="9243"/>
                    <a:pt x="1" y="12469"/>
                    <a:pt x="1547" y="14149"/>
                  </a:cubicBezTo>
                  <a:cubicBezTo>
                    <a:pt x="2253" y="15124"/>
                    <a:pt x="3530" y="15427"/>
                    <a:pt x="4504" y="16132"/>
                  </a:cubicBezTo>
                  <a:cubicBezTo>
                    <a:pt x="4639" y="16267"/>
                    <a:pt x="4773" y="16267"/>
                    <a:pt x="4908" y="16401"/>
                  </a:cubicBezTo>
                  <a:lnTo>
                    <a:pt x="5882" y="16401"/>
                  </a:lnTo>
                  <a:cubicBezTo>
                    <a:pt x="5882" y="16401"/>
                    <a:pt x="7159" y="14855"/>
                    <a:pt x="8840" y="13040"/>
                  </a:cubicBezTo>
                  <a:cubicBezTo>
                    <a:pt x="9949" y="11763"/>
                    <a:pt x="11361" y="10251"/>
                    <a:pt x="12604" y="8974"/>
                  </a:cubicBezTo>
                  <a:lnTo>
                    <a:pt x="12604" y="7730"/>
                  </a:lnTo>
                  <a:lnTo>
                    <a:pt x="12604" y="5747"/>
                  </a:lnTo>
                  <a:cubicBezTo>
                    <a:pt x="12470" y="5210"/>
                    <a:pt x="12470" y="4638"/>
                    <a:pt x="12470" y="4067"/>
                  </a:cubicBezTo>
                  <a:cubicBezTo>
                    <a:pt x="9243" y="3529"/>
                    <a:pt x="6185" y="2252"/>
                    <a:pt x="3664" y="437"/>
                  </a:cubicBezTo>
                  <a:cubicBezTo>
                    <a:pt x="3530" y="303"/>
                    <a:pt x="3362" y="168"/>
                    <a:pt x="3093" y="0"/>
                  </a:cubicBezTo>
                  <a:close/>
                  <a:moveTo>
                    <a:pt x="11932" y="15124"/>
                  </a:moveTo>
                  <a:lnTo>
                    <a:pt x="10924" y="15695"/>
                  </a:lnTo>
                  <a:lnTo>
                    <a:pt x="6891" y="17947"/>
                  </a:lnTo>
                  <a:lnTo>
                    <a:pt x="6588" y="18351"/>
                  </a:lnTo>
                  <a:cubicBezTo>
                    <a:pt x="6891" y="18787"/>
                    <a:pt x="7159" y="19325"/>
                    <a:pt x="7294" y="19762"/>
                  </a:cubicBezTo>
                  <a:cubicBezTo>
                    <a:pt x="7865" y="21174"/>
                    <a:pt x="8134" y="22989"/>
                    <a:pt x="8134" y="24535"/>
                  </a:cubicBezTo>
                  <a:lnTo>
                    <a:pt x="8134" y="24669"/>
                  </a:lnTo>
                  <a:cubicBezTo>
                    <a:pt x="9815" y="22148"/>
                    <a:pt x="10924" y="19191"/>
                    <a:pt x="11629" y="16132"/>
                  </a:cubicBezTo>
                  <a:cubicBezTo>
                    <a:pt x="11764" y="15830"/>
                    <a:pt x="11764" y="15427"/>
                    <a:pt x="11932" y="15124"/>
                  </a:cubicBez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7" name="Google Shape;577;p18"/>
            <p:cNvSpPr/>
            <p:nvPr/>
          </p:nvSpPr>
          <p:spPr>
            <a:xfrm>
              <a:off x="6153788" y="1270737"/>
              <a:ext cx="349003" cy="668825"/>
            </a:xfrm>
            <a:custGeom>
              <a:avLst/>
              <a:gdLst/>
              <a:ahLst/>
              <a:cxnLst/>
              <a:rect l="l" t="t" r="r" b="b"/>
              <a:pathLst>
                <a:path w="13826" h="26753" extrusionOk="0">
                  <a:moveTo>
                    <a:pt x="8268" y="0"/>
                  </a:moveTo>
                  <a:cubicBezTo>
                    <a:pt x="7563" y="706"/>
                    <a:pt x="7126" y="706"/>
                    <a:pt x="7126" y="706"/>
                  </a:cubicBezTo>
                  <a:cubicBezTo>
                    <a:pt x="5311" y="3663"/>
                    <a:pt x="2925" y="6184"/>
                    <a:pt x="1" y="7999"/>
                  </a:cubicBezTo>
                  <a:cubicBezTo>
                    <a:pt x="135" y="9948"/>
                    <a:pt x="404" y="12066"/>
                    <a:pt x="841" y="13880"/>
                  </a:cubicBezTo>
                  <a:cubicBezTo>
                    <a:pt x="1815" y="14418"/>
                    <a:pt x="2790" y="14990"/>
                    <a:pt x="3630" y="15426"/>
                  </a:cubicBezTo>
                  <a:cubicBezTo>
                    <a:pt x="6151" y="16804"/>
                    <a:pt x="8268" y="18082"/>
                    <a:pt x="8268" y="18082"/>
                  </a:cubicBezTo>
                  <a:lnTo>
                    <a:pt x="10655" y="17241"/>
                  </a:lnTo>
                  <a:lnTo>
                    <a:pt x="10789" y="17241"/>
                  </a:lnTo>
                  <a:cubicBezTo>
                    <a:pt x="11171" y="17241"/>
                    <a:pt x="11462" y="17603"/>
                    <a:pt x="11235" y="18013"/>
                  </a:cubicBezTo>
                  <a:lnTo>
                    <a:pt x="11235" y="18013"/>
                  </a:lnTo>
                  <a:cubicBezTo>
                    <a:pt x="12428" y="16770"/>
                    <a:pt x="13825" y="15769"/>
                    <a:pt x="13578" y="13578"/>
                  </a:cubicBezTo>
                  <a:cubicBezTo>
                    <a:pt x="13310" y="11494"/>
                    <a:pt x="11495" y="9814"/>
                    <a:pt x="10923" y="7696"/>
                  </a:cubicBezTo>
                  <a:cubicBezTo>
                    <a:pt x="10352" y="6016"/>
                    <a:pt x="10083" y="4336"/>
                    <a:pt x="9512" y="2655"/>
                  </a:cubicBezTo>
                  <a:cubicBezTo>
                    <a:pt x="9243" y="1680"/>
                    <a:pt x="8806" y="840"/>
                    <a:pt x="8268" y="0"/>
                  </a:cubicBezTo>
                  <a:close/>
                  <a:moveTo>
                    <a:pt x="11235" y="18013"/>
                  </a:moveTo>
                  <a:lnTo>
                    <a:pt x="11235" y="18013"/>
                  </a:lnTo>
                  <a:cubicBezTo>
                    <a:pt x="11129" y="18123"/>
                    <a:pt x="11025" y="18235"/>
                    <a:pt x="10923" y="18350"/>
                  </a:cubicBezTo>
                  <a:lnTo>
                    <a:pt x="11192" y="18082"/>
                  </a:lnTo>
                  <a:cubicBezTo>
                    <a:pt x="11208" y="18058"/>
                    <a:pt x="11223" y="18035"/>
                    <a:pt x="11235" y="18013"/>
                  </a:cubicBezTo>
                  <a:close/>
                  <a:moveTo>
                    <a:pt x="10083" y="19325"/>
                  </a:moveTo>
                  <a:lnTo>
                    <a:pt x="9949" y="19459"/>
                  </a:lnTo>
                  <a:lnTo>
                    <a:pt x="9949" y="19459"/>
                  </a:lnTo>
                  <a:lnTo>
                    <a:pt x="10083" y="19325"/>
                  </a:lnTo>
                  <a:close/>
                  <a:moveTo>
                    <a:pt x="2387" y="18787"/>
                  </a:moveTo>
                  <a:lnTo>
                    <a:pt x="2387" y="18787"/>
                  </a:lnTo>
                  <a:cubicBezTo>
                    <a:pt x="3496" y="21846"/>
                    <a:pt x="5176" y="24501"/>
                    <a:pt x="7294" y="26753"/>
                  </a:cubicBezTo>
                  <a:cubicBezTo>
                    <a:pt x="7697" y="24232"/>
                    <a:pt x="8537" y="21711"/>
                    <a:pt x="9949" y="19459"/>
                  </a:cubicBezTo>
                  <a:lnTo>
                    <a:pt x="9949" y="19459"/>
                  </a:lnTo>
                  <a:lnTo>
                    <a:pt x="9377" y="20031"/>
                  </a:lnTo>
                  <a:cubicBezTo>
                    <a:pt x="9243" y="20300"/>
                    <a:pt x="9109" y="20300"/>
                    <a:pt x="8806" y="20300"/>
                  </a:cubicBezTo>
                  <a:cubicBezTo>
                    <a:pt x="8672" y="20300"/>
                    <a:pt x="8537" y="20300"/>
                    <a:pt x="8403" y="20165"/>
                  </a:cubicBezTo>
                  <a:lnTo>
                    <a:pt x="7831" y="19762"/>
                  </a:lnTo>
                  <a:lnTo>
                    <a:pt x="2387" y="18787"/>
                  </a:lnTo>
                  <a:close/>
                </a:path>
              </a:pathLst>
            </a:custGeom>
            <a:solidFill>
              <a:srgbClr val="3F798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8" name="Google Shape;578;p18"/>
            <p:cNvSpPr/>
            <p:nvPr/>
          </p:nvSpPr>
          <p:spPr>
            <a:xfrm>
              <a:off x="5316925" y="478125"/>
              <a:ext cx="1162025" cy="1070900"/>
            </a:xfrm>
            <a:custGeom>
              <a:avLst/>
              <a:gdLst/>
              <a:ahLst/>
              <a:cxnLst/>
              <a:rect l="l" t="t" r="r" b="b"/>
              <a:pathLst>
                <a:path w="46481" h="42836" extrusionOk="0">
                  <a:moveTo>
                    <a:pt x="22396" y="1"/>
                  </a:moveTo>
                  <a:cubicBezTo>
                    <a:pt x="21792" y="1"/>
                    <a:pt x="21182" y="27"/>
                    <a:pt x="20568" y="79"/>
                  </a:cubicBezTo>
                  <a:cubicBezTo>
                    <a:pt x="8805" y="1054"/>
                    <a:pt x="0" y="11405"/>
                    <a:pt x="975" y="23168"/>
                  </a:cubicBezTo>
                  <a:cubicBezTo>
                    <a:pt x="1244" y="26395"/>
                    <a:pt x="2084" y="29319"/>
                    <a:pt x="3630" y="31839"/>
                  </a:cubicBezTo>
                  <a:cubicBezTo>
                    <a:pt x="2655" y="32848"/>
                    <a:pt x="2084" y="34091"/>
                    <a:pt x="2252" y="35503"/>
                  </a:cubicBezTo>
                  <a:cubicBezTo>
                    <a:pt x="2382" y="37806"/>
                    <a:pt x="4452" y="39576"/>
                    <a:pt x="6741" y="39576"/>
                  </a:cubicBezTo>
                  <a:cubicBezTo>
                    <a:pt x="6824" y="39576"/>
                    <a:pt x="6907" y="39574"/>
                    <a:pt x="6991" y="39569"/>
                  </a:cubicBezTo>
                  <a:cubicBezTo>
                    <a:pt x="7965" y="39401"/>
                    <a:pt x="8805" y="39133"/>
                    <a:pt x="9377" y="38561"/>
                  </a:cubicBezTo>
                  <a:cubicBezTo>
                    <a:pt x="12990" y="41308"/>
                    <a:pt x="17478" y="42835"/>
                    <a:pt x="22277" y="42835"/>
                  </a:cubicBezTo>
                  <a:cubicBezTo>
                    <a:pt x="22879" y="42835"/>
                    <a:pt x="23486" y="42811"/>
                    <a:pt x="24097" y="42762"/>
                  </a:cubicBezTo>
                  <a:cubicBezTo>
                    <a:pt x="31928" y="42225"/>
                    <a:pt x="38381" y="37452"/>
                    <a:pt x="41574" y="30865"/>
                  </a:cubicBezTo>
                  <a:lnTo>
                    <a:pt x="42280" y="30865"/>
                  </a:lnTo>
                  <a:cubicBezTo>
                    <a:pt x="44666" y="30730"/>
                    <a:pt x="46481" y="28479"/>
                    <a:pt x="46346" y="26126"/>
                  </a:cubicBezTo>
                  <a:cubicBezTo>
                    <a:pt x="46212" y="24446"/>
                    <a:pt x="45103" y="23034"/>
                    <a:pt x="43691" y="22463"/>
                  </a:cubicBezTo>
                  <a:cubicBezTo>
                    <a:pt x="43826" y="21488"/>
                    <a:pt x="43826" y="20648"/>
                    <a:pt x="43691" y="19673"/>
                  </a:cubicBezTo>
                  <a:cubicBezTo>
                    <a:pt x="42767" y="8524"/>
                    <a:pt x="33389" y="1"/>
                    <a:pt x="22396"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9" name="Google Shape;579;p18"/>
            <p:cNvSpPr/>
            <p:nvPr/>
          </p:nvSpPr>
          <p:spPr>
            <a:xfrm>
              <a:off x="5806750" y="955650"/>
              <a:ext cx="563825" cy="269750"/>
            </a:xfrm>
            <a:custGeom>
              <a:avLst/>
              <a:gdLst/>
              <a:ahLst/>
              <a:cxnLst/>
              <a:rect l="l" t="t" r="r" b="b"/>
              <a:pathLst>
                <a:path w="22553" h="10790" extrusionOk="0">
                  <a:moveTo>
                    <a:pt x="1" y="2656"/>
                  </a:moveTo>
                  <a:lnTo>
                    <a:pt x="1" y="2656"/>
                  </a:lnTo>
                  <a:cubicBezTo>
                    <a:pt x="135" y="2824"/>
                    <a:pt x="303" y="2958"/>
                    <a:pt x="438" y="3093"/>
                  </a:cubicBezTo>
                  <a:lnTo>
                    <a:pt x="572" y="3093"/>
                  </a:lnTo>
                  <a:cubicBezTo>
                    <a:pt x="438" y="2958"/>
                    <a:pt x="135" y="2824"/>
                    <a:pt x="1" y="2656"/>
                  </a:cubicBezTo>
                  <a:close/>
                  <a:moveTo>
                    <a:pt x="19191" y="1"/>
                  </a:moveTo>
                  <a:cubicBezTo>
                    <a:pt x="20166" y="2387"/>
                    <a:pt x="20300" y="4908"/>
                    <a:pt x="19763" y="7428"/>
                  </a:cubicBezTo>
                  <a:cubicBezTo>
                    <a:pt x="18217" y="5042"/>
                    <a:pt x="15427" y="3799"/>
                    <a:pt x="12604" y="3362"/>
                  </a:cubicBezTo>
                  <a:lnTo>
                    <a:pt x="12604" y="3362"/>
                  </a:lnTo>
                  <a:cubicBezTo>
                    <a:pt x="16805" y="4639"/>
                    <a:pt x="20166" y="7428"/>
                    <a:pt x="21846" y="10789"/>
                  </a:cubicBezTo>
                  <a:cubicBezTo>
                    <a:pt x="22552" y="6857"/>
                    <a:pt x="21846" y="2387"/>
                    <a:pt x="19191" y="1"/>
                  </a:cubicBez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0" name="Google Shape;580;p18"/>
            <p:cNvSpPr/>
            <p:nvPr/>
          </p:nvSpPr>
          <p:spPr>
            <a:xfrm>
              <a:off x="6436925" y="1085050"/>
              <a:ext cx="42025" cy="136975"/>
            </a:xfrm>
            <a:custGeom>
              <a:avLst/>
              <a:gdLst/>
              <a:ahLst/>
              <a:cxnLst/>
              <a:rect l="l" t="t" r="r" b="b"/>
              <a:pathLst>
                <a:path w="1681" h="5479" extrusionOk="0">
                  <a:moveTo>
                    <a:pt x="975" y="1"/>
                  </a:moveTo>
                  <a:lnTo>
                    <a:pt x="975" y="1"/>
                  </a:lnTo>
                  <a:cubicBezTo>
                    <a:pt x="1277" y="572"/>
                    <a:pt x="1412" y="1143"/>
                    <a:pt x="1546" y="1849"/>
                  </a:cubicBezTo>
                  <a:cubicBezTo>
                    <a:pt x="1681" y="3227"/>
                    <a:pt x="975" y="4639"/>
                    <a:pt x="0" y="5479"/>
                  </a:cubicBezTo>
                  <a:cubicBezTo>
                    <a:pt x="975" y="4639"/>
                    <a:pt x="1681" y="3227"/>
                    <a:pt x="1546" y="1849"/>
                  </a:cubicBezTo>
                  <a:cubicBezTo>
                    <a:pt x="1412" y="1143"/>
                    <a:pt x="1277" y="572"/>
                    <a:pt x="975"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1" name="Google Shape;581;p18"/>
            <p:cNvSpPr/>
            <p:nvPr/>
          </p:nvSpPr>
          <p:spPr>
            <a:xfrm>
              <a:off x="6388175" y="1085050"/>
              <a:ext cx="90775" cy="164700"/>
            </a:xfrm>
            <a:custGeom>
              <a:avLst/>
              <a:gdLst/>
              <a:ahLst/>
              <a:cxnLst/>
              <a:rect l="l" t="t" r="r" b="b"/>
              <a:pathLst>
                <a:path w="3631" h="6588" extrusionOk="0">
                  <a:moveTo>
                    <a:pt x="2925" y="1"/>
                  </a:moveTo>
                  <a:cubicBezTo>
                    <a:pt x="1950" y="3361"/>
                    <a:pt x="841" y="5344"/>
                    <a:pt x="1" y="6588"/>
                  </a:cubicBezTo>
                  <a:cubicBezTo>
                    <a:pt x="707" y="6319"/>
                    <a:pt x="1413" y="6050"/>
                    <a:pt x="1950" y="5479"/>
                  </a:cubicBezTo>
                  <a:cubicBezTo>
                    <a:pt x="2925" y="4639"/>
                    <a:pt x="3631" y="3227"/>
                    <a:pt x="3496" y="1849"/>
                  </a:cubicBezTo>
                  <a:cubicBezTo>
                    <a:pt x="3362" y="1143"/>
                    <a:pt x="3227" y="572"/>
                    <a:pt x="2925" y="1"/>
                  </a:cubicBez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2" name="Google Shape;582;p18"/>
            <p:cNvSpPr/>
            <p:nvPr/>
          </p:nvSpPr>
          <p:spPr>
            <a:xfrm>
              <a:off x="5400925" y="1432050"/>
              <a:ext cx="126075" cy="35325"/>
            </a:xfrm>
            <a:custGeom>
              <a:avLst/>
              <a:gdLst/>
              <a:ahLst/>
              <a:cxnLst/>
              <a:rect l="l" t="t" r="r" b="b"/>
              <a:pathLst>
                <a:path w="5043" h="1413" extrusionOk="0">
                  <a:moveTo>
                    <a:pt x="5042" y="976"/>
                  </a:moveTo>
                  <a:cubicBezTo>
                    <a:pt x="4605" y="1244"/>
                    <a:pt x="4202" y="1244"/>
                    <a:pt x="3765" y="1412"/>
                  </a:cubicBezTo>
                  <a:cubicBezTo>
                    <a:pt x="4202" y="1244"/>
                    <a:pt x="4605" y="1244"/>
                    <a:pt x="5042" y="976"/>
                  </a:cubicBezTo>
                  <a:close/>
                  <a:moveTo>
                    <a:pt x="1" y="1"/>
                  </a:moveTo>
                  <a:cubicBezTo>
                    <a:pt x="841" y="841"/>
                    <a:pt x="1950" y="1412"/>
                    <a:pt x="3227" y="1412"/>
                  </a:cubicBezTo>
                  <a:cubicBezTo>
                    <a:pt x="1950" y="1412"/>
                    <a:pt x="841" y="841"/>
                    <a:pt x="1"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3" name="Google Shape;583;p18"/>
            <p:cNvSpPr/>
            <p:nvPr/>
          </p:nvSpPr>
          <p:spPr>
            <a:xfrm>
              <a:off x="5537050" y="1442150"/>
              <a:ext cx="28600" cy="10950"/>
            </a:xfrm>
            <a:custGeom>
              <a:avLst/>
              <a:gdLst/>
              <a:ahLst/>
              <a:cxnLst/>
              <a:rect l="l" t="t" r="r" b="b"/>
              <a:pathLst>
                <a:path w="1144" h="438" extrusionOk="0">
                  <a:moveTo>
                    <a:pt x="572" y="0"/>
                  </a:moveTo>
                  <a:cubicBezTo>
                    <a:pt x="437" y="168"/>
                    <a:pt x="168" y="303"/>
                    <a:pt x="0" y="437"/>
                  </a:cubicBezTo>
                  <a:cubicBezTo>
                    <a:pt x="168" y="303"/>
                    <a:pt x="437" y="168"/>
                    <a:pt x="572" y="0"/>
                  </a:cubicBezTo>
                  <a:cubicBezTo>
                    <a:pt x="841" y="168"/>
                    <a:pt x="1009" y="303"/>
                    <a:pt x="1143" y="437"/>
                  </a:cubicBezTo>
                  <a:cubicBezTo>
                    <a:pt x="1009" y="303"/>
                    <a:pt x="841" y="168"/>
                    <a:pt x="572" y="0"/>
                  </a:cubicBezTo>
                  <a:close/>
                </a:path>
              </a:pathLst>
            </a:custGeom>
            <a:solidFill>
              <a:srgbClr val="3B202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4" name="Google Shape;584;p18"/>
            <p:cNvSpPr/>
            <p:nvPr/>
          </p:nvSpPr>
          <p:spPr>
            <a:xfrm>
              <a:off x="5369000" y="1089250"/>
              <a:ext cx="273100" cy="378125"/>
            </a:xfrm>
            <a:custGeom>
              <a:avLst/>
              <a:gdLst/>
              <a:ahLst/>
              <a:cxnLst/>
              <a:rect l="l" t="t" r="r" b="b"/>
              <a:pathLst>
                <a:path w="10924" h="15125" extrusionOk="0">
                  <a:moveTo>
                    <a:pt x="3093" y="1"/>
                  </a:moveTo>
                  <a:lnTo>
                    <a:pt x="3093" y="1"/>
                  </a:lnTo>
                  <a:cubicBezTo>
                    <a:pt x="3362" y="1513"/>
                    <a:pt x="1849" y="6420"/>
                    <a:pt x="5748" y="11596"/>
                  </a:cubicBezTo>
                  <a:cubicBezTo>
                    <a:pt x="3664" y="11192"/>
                    <a:pt x="1849" y="10352"/>
                    <a:pt x="438" y="9075"/>
                  </a:cubicBezTo>
                  <a:cubicBezTo>
                    <a:pt x="169" y="9646"/>
                    <a:pt x="1" y="10352"/>
                    <a:pt x="169" y="11058"/>
                  </a:cubicBezTo>
                  <a:cubicBezTo>
                    <a:pt x="169" y="12032"/>
                    <a:pt x="707" y="13007"/>
                    <a:pt x="1278" y="13713"/>
                  </a:cubicBezTo>
                  <a:cubicBezTo>
                    <a:pt x="2118" y="14553"/>
                    <a:pt x="3227" y="15124"/>
                    <a:pt x="4504" y="15124"/>
                  </a:cubicBezTo>
                  <a:lnTo>
                    <a:pt x="5042" y="15124"/>
                  </a:lnTo>
                  <a:cubicBezTo>
                    <a:pt x="5479" y="14956"/>
                    <a:pt x="5882" y="14956"/>
                    <a:pt x="6319" y="14688"/>
                  </a:cubicBezTo>
                  <a:cubicBezTo>
                    <a:pt x="6454" y="14688"/>
                    <a:pt x="6588" y="14688"/>
                    <a:pt x="6722" y="14553"/>
                  </a:cubicBezTo>
                  <a:cubicBezTo>
                    <a:pt x="6890" y="14419"/>
                    <a:pt x="7159" y="14284"/>
                    <a:pt x="7294" y="14116"/>
                  </a:cubicBezTo>
                  <a:cubicBezTo>
                    <a:pt x="7563" y="14284"/>
                    <a:pt x="7731" y="14419"/>
                    <a:pt x="7865" y="14553"/>
                  </a:cubicBezTo>
                  <a:cubicBezTo>
                    <a:pt x="7294" y="13142"/>
                    <a:pt x="6890" y="11596"/>
                    <a:pt x="6890" y="10083"/>
                  </a:cubicBezTo>
                  <a:cubicBezTo>
                    <a:pt x="6890" y="6722"/>
                    <a:pt x="8403" y="3765"/>
                    <a:pt x="10924" y="1513"/>
                  </a:cubicBezTo>
                  <a:cubicBezTo>
                    <a:pt x="7731" y="1379"/>
                    <a:pt x="4773" y="975"/>
                    <a:pt x="3093" y="1"/>
                  </a:cubicBez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5" name="Google Shape;585;p18"/>
            <p:cNvSpPr/>
            <p:nvPr/>
          </p:nvSpPr>
          <p:spPr>
            <a:xfrm>
              <a:off x="5200975" y="391275"/>
              <a:ext cx="1295625" cy="987875"/>
            </a:xfrm>
            <a:custGeom>
              <a:avLst/>
              <a:gdLst/>
              <a:ahLst/>
              <a:cxnLst/>
              <a:rect l="l" t="t" r="r" b="b"/>
              <a:pathLst>
                <a:path w="51825" h="39515" extrusionOk="0">
                  <a:moveTo>
                    <a:pt x="26091" y="1"/>
                  </a:moveTo>
                  <a:cubicBezTo>
                    <a:pt x="23037" y="1"/>
                    <a:pt x="20087" y="442"/>
                    <a:pt x="17241" y="1302"/>
                  </a:cubicBezTo>
                  <a:cubicBezTo>
                    <a:pt x="11494" y="3251"/>
                    <a:pt x="6722" y="7317"/>
                    <a:pt x="3932" y="12628"/>
                  </a:cubicBezTo>
                  <a:cubicBezTo>
                    <a:pt x="0" y="20190"/>
                    <a:pt x="1277" y="37834"/>
                    <a:pt x="12469" y="39515"/>
                  </a:cubicBezTo>
                  <a:cubicBezTo>
                    <a:pt x="8570" y="34339"/>
                    <a:pt x="10083" y="29432"/>
                    <a:pt x="9814" y="27920"/>
                  </a:cubicBezTo>
                  <a:lnTo>
                    <a:pt x="9814" y="27920"/>
                  </a:lnTo>
                  <a:cubicBezTo>
                    <a:pt x="11667" y="29052"/>
                    <a:pt x="14947" y="29466"/>
                    <a:pt x="18462" y="29466"/>
                  </a:cubicBezTo>
                  <a:cubicBezTo>
                    <a:pt x="21832" y="29466"/>
                    <a:pt x="25417" y="29085"/>
                    <a:pt x="28164" y="28592"/>
                  </a:cubicBezTo>
                  <a:cubicBezTo>
                    <a:pt x="26618" y="27752"/>
                    <a:pt x="25375" y="26642"/>
                    <a:pt x="24232" y="25231"/>
                  </a:cubicBezTo>
                  <a:lnTo>
                    <a:pt x="24232" y="25231"/>
                  </a:lnTo>
                  <a:cubicBezTo>
                    <a:pt x="24938" y="25802"/>
                    <a:pt x="25778" y="25937"/>
                    <a:pt x="26618" y="25937"/>
                  </a:cubicBezTo>
                  <a:cubicBezTo>
                    <a:pt x="27895" y="25937"/>
                    <a:pt x="29004" y="25802"/>
                    <a:pt x="30248" y="25802"/>
                  </a:cubicBezTo>
                  <a:cubicBezTo>
                    <a:pt x="31315" y="25725"/>
                    <a:pt x="32416" y="25647"/>
                    <a:pt x="33531" y="25647"/>
                  </a:cubicBezTo>
                  <a:cubicBezTo>
                    <a:pt x="34347" y="25647"/>
                    <a:pt x="35171" y="25689"/>
                    <a:pt x="35995" y="25802"/>
                  </a:cubicBezTo>
                  <a:cubicBezTo>
                    <a:pt x="39087" y="26071"/>
                    <a:pt x="42313" y="27348"/>
                    <a:pt x="43994" y="30003"/>
                  </a:cubicBezTo>
                  <a:cubicBezTo>
                    <a:pt x="44531" y="27483"/>
                    <a:pt x="44397" y="24962"/>
                    <a:pt x="43422" y="22576"/>
                  </a:cubicBezTo>
                  <a:lnTo>
                    <a:pt x="43422" y="22576"/>
                  </a:lnTo>
                  <a:cubicBezTo>
                    <a:pt x="46783" y="25533"/>
                    <a:pt x="47052" y="31684"/>
                    <a:pt x="45372" y="35885"/>
                  </a:cubicBezTo>
                  <a:cubicBezTo>
                    <a:pt x="45372" y="35885"/>
                    <a:pt x="48195" y="35482"/>
                    <a:pt x="50413" y="27752"/>
                  </a:cubicBezTo>
                  <a:cubicBezTo>
                    <a:pt x="51556" y="23987"/>
                    <a:pt x="51824" y="16291"/>
                    <a:pt x="50144" y="12796"/>
                  </a:cubicBezTo>
                  <a:cubicBezTo>
                    <a:pt x="50010" y="12628"/>
                    <a:pt x="50010" y="12359"/>
                    <a:pt x="49875" y="12224"/>
                  </a:cubicBezTo>
                  <a:cubicBezTo>
                    <a:pt x="48464" y="9704"/>
                    <a:pt x="46212" y="7586"/>
                    <a:pt x="43557" y="6208"/>
                  </a:cubicBezTo>
                  <a:cubicBezTo>
                    <a:pt x="40902" y="4662"/>
                    <a:pt x="37978" y="3688"/>
                    <a:pt x="34886" y="2713"/>
                  </a:cubicBezTo>
                  <a:cubicBezTo>
                    <a:pt x="35457" y="2411"/>
                    <a:pt x="35995" y="2142"/>
                    <a:pt x="36701" y="2142"/>
                  </a:cubicBezTo>
                  <a:cubicBezTo>
                    <a:pt x="36297" y="1873"/>
                    <a:pt x="33474" y="1033"/>
                    <a:pt x="32231" y="730"/>
                  </a:cubicBezTo>
                  <a:cubicBezTo>
                    <a:pt x="30550" y="327"/>
                    <a:pt x="28870" y="192"/>
                    <a:pt x="27324" y="24"/>
                  </a:cubicBezTo>
                  <a:cubicBezTo>
                    <a:pt x="26911" y="9"/>
                    <a:pt x="26500" y="1"/>
                    <a:pt x="2609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6" name="Google Shape;586;p18"/>
            <p:cNvSpPr/>
            <p:nvPr/>
          </p:nvSpPr>
          <p:spPr>
            <a:xfrm>
              <a:off x="5250525" y="391875"/>
              <a:ext cx="867975" cy="500800"/>
            </a:xfrm>
            <a:custGeom>
              <a:avLst/>
              <a:gdLst/>
              <a:ahLst/>
              <a:cxnLst/>
              <a:rect l="l" t="t" r="r" b="b"/>
              <a:pathLst>
                <a:path w="34719" h="20032" extrusionOk="0">
                  <a:moveTo>
                    <a:pt x="10789" y="3361"/>
                  </a:moveTo>
                  <a:cubicBezTo>
                    <a:pt x="6992" y="5613"/>
                    <a:pt x="3900" y="8839"/>
                    <a:pt x="1950" y="12604"/>
                  </a:cubicBezTo>
                  <a:cubicBezTo>
                    <a:pt x="976" y="14587"/>
                    <a:pt x="270" y="17242"/>
                    <a:pt x="1" y="20031"/>
                  </a:cubicBezTo>
                  <a:cubicBezTo>
                    <a:pt x="270" y="17242"/>
                    <a:pt x="976" y="14587"/>
                    <a:pt x="1950" y="12604"/>
                  </a:cubicBezTo>
                  <a:cubicBezTo>
                    <a:pt x="3900" y="8839"/>
                    <a:pt x="6992" y="5613"/>
                    <a:pt x="10789" y="3361"/>
                  </a:cubicBezTo>
                  <a:close/>
                  <a:moveTo>
                    <a:pt x="34719" y="2118"/>
                  </a:moveTo>
                  <a:lnTo>
                    <a:pt x="34147" y="2118"/>
                  </a:lnTo>
                  <a:lnTo>
                    <a:pt x="34719" y="2118"/>
                  </a:lnTo>
                  <a:lnTo>
                    <a:pt x="34719" y="2118"/>
                  </a:lnTo>
                  <a:close/>
                  <a:moveTo>
                    <a:pt x="24065" y="0"/>
                  </a:moveTo>
                  <a:lnTo>
                    <a:pt x="25342" y="0"/>
                  </a:lnTo>
                  <a:lnTo>
                    <a:pt x="25476" y="0"/>
                  </a:lnTo>
                  <a:lnTo>
                    <a:pt x="25342" y="0"/>
                  </a:lnTo>
                  <a:close/>
                </a:path>
              </a:pathLst>
            </a:custGeom>
            <a:solidFill>
              <a:srgbClr val="CDC4C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7" name="Google Shape;587;p18"/>
            <p:cNvSpPr/>
            <p:nvPr/>
          </p:nvSpPr>
          <p:spPr>
            <a:xfrm>
              <a:off x="5247175" y="390353"/>
              <a:ext cx="1242700" cy="697400"/>
            </a:xfrm>
            <a:custGeom>
              <a:avLst/>
              <a:gdLst/>
              <a:ahLst/>
              <a:cxnLst/>
              <a:rect l="l" t="t" r="r" b="b"/>
              <a:pathLst>
                <a:path w="49708" h="27896" extrusionOk="0">
                  <a:moveTo>
                    <a:pt x="23930" y="0"/>
                  </a:moveTo>
                  <a:cubicBezTo>
                    <a:pt x="21006" y="0"/>
                    <a:pt x="18183" y="437"/>
                    <a:pt x="15393" y="1278"/>
                  </a:cubicBezTo>
                  <a:cubicBezTo>
                    <a:pt x="13847" y="1849"/>
                    <a:pt x="12301" y="2521"/>
                    <a:pt x="10923" y="3361"/>
                  </a:cubicBezTo>
                  <a:cubicBezTo>
                    <a:pt x="7126" y="5613"/>
                    <a:pt x="4034" y="8839"/>
                    <a:pt x="2084" y="12604"/>
                  </a:cubicBezTo>
                  <a:cubicBezTo>
                    <a:pt x="1110" y="14587"/>
                    <a:pt x="404" y="17242"/>
                    <a:pt x="135" y="20031"/>
                  </a:cubicBezTo>
                  <a:cubicBezTo>
                    <a:pt x="0" y="22552"/>
                    <a:pt x="135" y="25375"/>
                    <a:pt x="538" y="27896"/>
                  </a:cubicBezTo>
                  <a:cubicBezTo>
                    <a:pt x="975" y="26350"/>
                    <a:pt x="1378" y="24804"/>
                    <a:pt x="2084" y="23526"/>
                  </a:cubicBezTo>
                  <a:cubicBezTo>
                    <a:pt x="4874" y="18216"/>
                    <a:pt x="9646" y="14150"/>
                    <a:pt x="15393" y="12335"/>
                  </a:cubicBezTo>
                  <a:cubicBezTo>
                    <a:pt x="18183" y="11360"/>
                    <a:pt x="21006" y="10923"/>
                    <a:pt x="23930" y="10923"/>
                  </a:cubicBezTo>
                  <a:lnTo>
                    <a:pt x="25476" y="10923"/>
                  </a:lnTo>
                  <a:cubicBezTo>
                    <a:pt x="27022" y="11091"/>
                    <a:pt x="28702" y="11226"/>
                    <a:pt x="30383" y="11629"/>
                  </a:cubicBezTo>
                  <a:cubicBezTo>
                    <a:pt x="31626" y="11931"/>
                    <a:pt x="34449" y="12772"/>
                    <a:pt x="34853" y="13041"/>
                  </a:cubicBezTo>
                  <a:cubicBezTo>
                    <a:pt x="34147" y="13041"/>
                    <a:pt x="33609" y="13309"/>
                    <a:pt x="33038" y="13612"/>
                  </a:cubicBezTo>
                  <a:cubicBezTo>
                    <a:pt x="36130" y="14587"/>
                    <a:pt x="39054" y="15561"/>
                    <a:pt x="41709" y="17107"/>
                  </a:cubicBezTo>
                  <a:cubicBezTo>
                    <a:pt x="44364" y="18653"/>
                    <a:pt x="46616" y="20602"/>
                    <a:pt x="48027" y="23258"/>
                  </a:cubicBezTo>
                  <a:cubicBezTo>
                    <a:pt x="48162" y="23392"/>
                    <a:pt x="48162" y="23526"/>
                    <a:pt x="48296" y="23694"/>
                  </a:cubicBezTo>
                  <a:cubicBezTo>
                    <a:pt x="48565" y="24232"/>
                    <a:pt x="48867" y="24938"/>
                    <a:pt x="49002" y="25778"/>
                  </a:cubicBezTo>
                  <a:cubicBezTo>
                    <a:pt x="49708" y="21712"/>
                    <a:pt x="49708" y="15696"/>
                    <a:pt x="48296" y="12772"/>
                  </a:cubicBezTo>
                  <a:cubicBezTo>
                    <a:pt x="48162" y="12604"/>
                    <a:pt x="48162" y="12335"/>
                    <a:pt x="48027" y="12200"/>
                  </a:cubicBezTo>
                  <a:cubicBezTo>
                    <a:pt x="46616" y="9680"/>
                    <a:pt x="44364" y="7562"/>
                    <a:pt x="41709" y="6184"/>
                  </a:cubicBezTo>
                  <a:cubicBezTo>
                    <a:pt x="39054" y="4638"/>
                    <a:pt x="36130" y="3664"/>
                    <a:pt x="33038" y="2689"/>
                  </a:cubicBezTo>
                  <a:cubicBezTo>
                    <a:pt x="33441" y="2387"/>
                    <a:pt x="33878" y="2252"/>
                    <a:pt x="34281" y="2118"/>
                  </a:cubicBezTo>
                  <a:lnTo>
                    <a:pt x="34853" y="2118"/>
                  </a:lnTo>
                  <a:cubicBezTo>
                    <a:pt x="34449" y="1849"/>
                    <a:pt x="31626" y="1009"/>
                    <a:pt x="30383" y="706"/>
                  </a:cubicBezTo>
                  <a:cubicBezTo>
                    <a:pt x="28837" y="303"/>
                    <a:pt x="27156" y="168"/>
                    <a:pt x="25610" y="0"/>
                  </a:cubicBezTo>
                  <a:close/>
                </a:path>
              </a:pathLst>
            </a:custGeom>
            <a:solidFill>
              <a:srgbClr val="3F798D"/>
            </a:solidFill>
            <a:ln w="9525" cap="flat" cmpd="sng">
              <a:solidFill>
                <a:srgbClr val="3F798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8" name="Google Shape;588;p18"/>
            <p:cNvSpPr/>
            <p:nvPr/>
          </p:nvSpPr>
          <p:spPr>
            <a:xfrm>
              <a:off x="5827775" y="1257300"/>
              <a:ext cx="178975" cy="121850"/>
            </a:xfrm>
            <a:custGeom>
              <a:avLst/>
              <a:gdLst/>
              <a:ahLst/>
              <a:cxnLst/>
              <a:rect l="l" t="t" r="r" b="b"/>
              <a:pathLst>
                <a:path w="7159" h="4874" extrusionOk="0">
                  <a:moveTo>
                    <a:pt x="6318" y="0"/>
                  </a:moveTo>
                  <a:cubicBezTo>
                    <a:pt x="6016" y="135"/>
                    <a:pt x="5882" y="404"/>
                    <a:pt x="5882" y="672"/>
                  </a:cubicBezTo>
                  <a:cubicBezTo>
                    <a:pt x="6016" y="841"/>
                    <a:pt x="6016" y="975"/>
                    <a:pt x="6016" y="1109"/>
                  </a:cubicBezTo>
                  <a:cubicBezTo>
                    <a:pt x="6184" y="2521"/>
                    <a:pt x="5041" y="3630"/>
                    <a:pt x="3798" y="3764"/>
                  </a:cubicBezTo>
                  <a:cubicBezTo>
                    <a:pt x="3708" y="3774"/>
                    <a:pt x="3618" y="3779"/>
                    <a:pt x="3529" y="3779"/>
                  </a:cubicBezTo>
                  <a:cubicBezTo>
                    <a:pt x="2351" y="3779"/>
                    <a:pt x="1268" y="2971"/>
                    <a:pt x="1143" y="1815"/>
                  </a:cubicBezTo>
                  <a:cubicBezTo>
                    <a:pt x="975" y="1513"/>
                    <a:pt x="706" y="1378"/>
                    <a:pt x="437" y="1378"/>
                  </a:cubicBezTo>
                  <a:cubicBezTo>
                    <a:pt x="134" y="1513"/>
                    <a:pt x="0" y="1815"/>
                    <a:pt x="134" y="2084"/>
                  </a:cubicBezTo>
                  <a:cubicBezTo>
                    <a:pt x="437" y="3630"/>
                    <a:pt x="1815" y="4874"/>
                    <a:pt x="3495" y="4874"/>
                  </a:cubicBezTo>
                  <a:cubicBezTo>
                    <a:pt x="3663" y="4874"/>
                    <a:pt x="3663" y="4874"/>
                    <a:pt x="3798" y="4739"/>
                  </a:cubicBezTo>
                  <a:cubicBezTo>
                    <a:pt x="5747" y="4605"/>
                    <a:pt x="7159" y="2924"/>
                    <a:pt x="7024" y="1109"/>
                  </a:cubicBezTo>
                  <a:cubicBezTo>
                    <a:pt x="7024" y="841"/>
                    <a:pt x="7024" y="538"/>
                    <a:pt x="6856" y="404"/>
                  </a:cubicBezTo>
                  <a:cubicBezTo>
                    <a:pt x="6856" y="135"/>
                    <a:pt x="6587" y="0"/>
                    <a:pt x="6318"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9" name="Google Shape;589;p18"/>
            <p:cNvSpPr/>
            <p:nvPr/>
          </p:nvSpPr>
          <p:spPr>
            <a:xfrm>
              <a:off x="5596700" y="1127050"/>
              <a:ext cx="168075" cy="168075"/>
            </a:xfrm>
            <a:custGeom>
              <a:avLst/>
              <a:gdLst/>
              <a:ahLst/>
              <a:cxnLst/>
              <a:rect l="l" t="t" r="r" b="b"/>
              <a:pathLst>
                <a:path w="6723" h="6723" extrusionOk="0">
                  <a:moveTo>
                    <a:pt x="3362" y="1"/>
                  </a:moveTo>
                  <a:cubicBezTo>
                    <a:pt x="1547" y="1"/>
                    <a:pt x="1" y="1413"/>
                    <a:pt x="1" y="3362"/>
                  </a:cubicBezTo>
                  <a:cubicBezTo>
                    <a:pt x="1" y="5210"/>
                    <a:pt x="1547" y="6723"/>
                    <a:pt x="3362" y="6723"/>
                  </a:cubicBezTo>
                  <a:cubicBezTo>
                    <a:pt x="5176" y="6723"/>
                    <a:pt x="6722" y="5210"/>
                    <a:pt x="6722" y="3362"/>
                  </a:cubicBezTo>
                  <a:cubicBezTo>
                    <a:pt x="6722" y="1547"/>
                    <a:pt x="5176" y="1"/>
                    <a:pt x="3362"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0" name="Google Shape;590;p18"/>
            <p:cNvSpPr/>
            <p:nvPr/>
          </p:nvSpPr>
          <p:spPr>
            <a:xfrm>
              <a:off x="5537050" y="1180000"/>
              <a:ext cx="91600" cy="71850"/>
            </a:xfrm>
            <a:custGeom>
              <a:avLst/>
              <a:gdLst/>
              <a:ahLst/>
              <a:cxnLst/>
              <a:rect l="l" t="t" r="r" b="b"/>
              <a:pathLst>
                <a:path w="3664" h="2874" extrusionOk="0">
                  <a:moveTo>
                    <a:pt x="3092" y="0"/>
                  </a:moveTo>
                  <a:cubicBezTo>
                    <a:pt x="2532" y="415"/>
                    <a:pt x="2002" y="553"/>
                    <a:pt x="1544" y="553"/>
                  </a:cubicBezTo>
                  <a:cubicBezTo>
                    <a:pt x="628" y="553"/>
                    <a:pt x="1" y="0"/>
                    <a:pt x="0" y="0"/>
                  </a:cubicBezTo>
                  <a:lnTo>
                    <a:pt x="0" y="0"/>
                  </a:lnTo>
                  <a:cubicBezTo>
                    <a:pt x="115" y="2481"/>
                    <a:pt x="1785" y="2874"/>
                    <a:pt x="2830" y="2874"/>
                  </a:cubicBezTo>
                  <a:cubicBezTo>
                    <a:pt x="3314" y="2874"/>
                    <a:pt x="3664" y="2790"/>
                    <a:pt x="3664" y="2790"/>
                  </a:cubicBezTo>
                  <a:lnTo>
                    <a:pt x="3092"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1" name="Google Shape;591;p18"/>
            <p:cNvSpPr/>
            <p:nvPr/>
          </p:nvSpPr>
          <p:spPr>
            <a:xfrm>
              <a:off x="6024375" y="1042050"/>
              <a:ext cx="181500" cy="166800"/>
            </a:xfrm>
            <a:custGeom>
              <a:avLst/>
              <a:gdLst/>
              <a:ahLst/>
              <a:cxnLst/>
              <a:rect l="l" t="t" r="r" b="b"/>
              <a:pathLst>
                <a:path w="7260" h="6672" extrusionOk="0">
                  <a:moveTo>
                    <a:pt x="3602" y="0"/>
                  </a:moveTo>
                  <a:cubicBezTo>
                    <a:pt x="3422" y="0"/>
                    <a:pt x="3240" y="13"/>
                    <a:pt x="3059" y="40"/>
                  </a:cubicBezTo>
                  <a:cubicBezTo>
                    <a:pt x="1244" y="343"/>
                    <a:pt x="0" y="2023"/>
                    <a:pt x="404" y="3838"/>
                  </a:cubicBezTo>
                  <a:cubicBezTo>
                    <a:pt x="646" y="5473"/>
                    <a:pt x="2034" y="6672"/>
                    <a:pt x="3659" y="6672"/>
                  </a:cubicBezTo>
                  <a:cubicBezTo>
                    <a:pt x="3837" y="6672"/>
                    <a:pt x="4019" y="6657"/>
                    <a:pt x="4202" y="6627"/>
                  </a:cubicBezTo>
                  <a:cubicBezTo>
                    <a:pt x="6016" y="6359"/>
                    <a:pt x="7260" y="4678"/>
                    <a:pt x="6991" y="2729"/>
                  </a:cubicBezTo>
                  <a:cubicBezTo>
                    <a:pt x="6749" y="1065"/>
                    <a:pt x="5227" y="0"/>
                    <a:pt x="360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2" name="Google Shape;592;p18"/>
            <p:cNvSpPr/>
            <p:nvPr/>
          </p:nvSpPr>
          <p:spPr>
            <a:xfrm>
              <a:off x="6174775" y="1071600"/>
              <a:ext cx="86000" cy="84175"/>
            </a:xfrm>
            <a:custGeom>
              <a:avLst/>
              <a:gdLst/>
              <a:ahLst/>
              <a:cxnLst/>
              <a:rect l="l" t="t" r="r" b="b"/>
              <a:pathLst>
                <a:path w="3440" h="3367" extrusionOk="0">
                  <a:moveTo>
                    <a:pt x="3059" y="1"/>
                  </a:moveTo>
                  <a:cubicBezTo>
                    <a:pt x="3059" y="1"/>
                    <a:pt x="2428" y="880"/>
                    <a:pt x="1282" y="880"/>
                  </a:cubicBezTo>
                  <a:cubicBezTo>
                    <a:pt x="908" y="880"/>
                    <a:pt x="480" y="786"/>
                    <a:pt x="0" y="539"/>
                  </a:cubicBezTo>
                  <a:lnTo>
                    <a:pt x="0" y="3362"/>
                  </a:lnTo>
                  <a:cubicBezTo>
                    <a:pt x="0" y="3362"/>
                    <a:pt x="59" y="3366"/>
                    <a:pt x="159" y="3366"/>
                  </a:cubicBezTo>
                  <a:cubicBezTo>
                    <a:pt x="837" y="3366"/>
                    <a:pt x="3439" y="3162"/>
                    <a:pt x="305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3" name="Google Shape;593;p18"/>
            <p:cNvSpPr/>
            <p:nvPr/>
          </p:nvSpPr>
          <p:spPr>
            <a:xfrm>
              <a:off x="5537050" y="1280125"/>
              <a:ext cx="214275" cy="107850"/>
            </a:xfrm>
            <a:custGeom>
              <a:avLst/>
              <a:gdLst/>
              <a:ahLst/>
              <a:cxnLst/>
              <a:rect l="l" t="t" r="r" b="b"/>
              <a:pathLst>
                <a:path w="8571" h="4314" extrusionOk="0">
                  <a:moveTo>
                    <a:pt x="5028" y="0"/>
                  </a:moveTo>
                  <a:cubicBezTo>
                    <a:pt x="4719" y="0"/>
                    <a:pt x="4397" y="20"/>
                    <a:pt x="4067" y="62"/>
                  </a:cubicBezTo>
                  <a:cubicBezTo>
                    <a:pt x="1849" y="196"/>
                    <a:pt x="0" y="1305"/>
                    <a:pt x="168" y="2448"/>
                  </a:cubicBezTo>
                  <a:cubicBezTo>
                    <a:pt x="286" y="3535"/>
                    <a:pt x="1686" y="4313"/>
                    <a:pt x="3630" y="4313"/>
                  </a:cubicBezTo>
                  <a:cubicBezTo>
                    <a:pt x="3910" y="4313"/>
                    <a:pt x="4203" y="4297"/>
                    <a:pt x="4504" y="4263"/>
                  </a:cubicBezTo>
                  <a:cubicBezTo>
                    <a:pt x="6722" y="4129"/>
                    <a:pt x="8571" y="2986"/>
                    <a:pt x="8403" y="1877"/>
                  </a:cubicBezTo>
                  <a:cubicBezTo>
                    <a:pt x="8403" y="776"/>
                    <a:pt x="6955" y="0"/>
                    <a:pt x="5028"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4" name="Google Shape;594;p18"/>
            <p:cNvSpPr/>
            <p:nvPr/>
          </p:nvSpPr>
          <p:spPr>
            <a:xfrm>
              <a:off x="6034450" y="1183400"/>
              <a:ext cx="216800" cy="112050"/>
            </a:xfrm>
            <a:custGeom>
              <a:avLst/>
              <a:gdLst/>
              <a:ahLst/>
              <a:cxnLst/>
              <a:rect l="l" t="t" r="r" b="b"/>
              <a:pathLst>
                <a:path w="8672" h="4482" extrusionOk="0">
                  <a:moveTo>
                    <a:pt x="5382" y="0"/>
                  </a:moveTo>
                  <a:cubicBezTo>
                    <a:pt x="4918" y="0"/>
                    <a:pt x="4428" y="43"/>
                    <a:pt x="3933" y="133"/>
                  </a:cubicBezTo>
                  <a:cubicBezTo>
                    <a:pt x="1681" y="570"/>
                    <a:pt x="1" y="1814"/>
                    <a:pt x="270" y="3091"/>
                  </a:cubicBezTo>
                  <a:cubicBezTo>
                    <a:pt x="399" y="3946"/>
                    <a:pt x="1668" y="4481"/>
                    <a:pt x="3274" y="4481"/>
                  </a:cubicBezTo>
                  <a:cubicBezTo>
                    <a:pt x="3751" y="4481"/>
                    <a:pt x="4258" y="4434"/>
                    <a:pt x="4773" y="4334"/>
                  </a:cubicBezTo>
                  <a:cubicBezTo>
                    <a:pt x="6991" y="3931"/>
                    <a:pt x="8672" y="2654"/>
                    <a:pt x="8403" y="1410"/>
                  </a:cubicBezTo>
                  <a:cubicBezTo>
                    <a:pt x="8298" y="523"/>
                    <a:pt x="6997" y="0"/>
                    <a:pt x="538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5" name="Google Shape;595;p18"/>
            <p:cNvSpPr/>
            <p:nvPr/>
          </p:nvSpPr>
          <p:spPr>
            <a:xfrm>
              <a:off x="5677375" y="1165700"/>
              <a:ext cx="59675" cy="59700"/>
            </a:xfrm>
            <a:custGeom>
              <a:avLst/>
              <a:gdLst/>
              <a:ahLst/>
              <a:cxnLst/>
              <a:rect l="l" t="t" r="r" b="b"/>
              <a:pathLst>
                <a:path w="2387" h="2388" extrusionOk="0">
                  <a:moveTo>
                    <a:pt x="1109" y="1"/>
                  </a:moveTo>
                  <a:cubicBezTo>
                    <a:pt x="437" y="1"/>
                    <a:pt x="0" y="572"/>
                    <a:pt x="0" y="1278"/>
                  </a:cubicBezTo>
                  <a:cubicBezTo>
                    <a:pt x="0" y="1816"/>
                    <a:pt x="437" y="2387"/>
                    <a:pt x="1109" y="2387"/>
                  </a:cubicBezTo>
                  <a:cubicBezTo>
                    <a:pt x="1815" y="2387"/>
                    <a:pt x="2386" y="1816"/>
                    <a:pt x="2386" y="1278"/>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6" name="Google Shape;596;p18"/>
            <p:cNvSpPr/>
            <p:nvPr/>
          </p:nvSpPr>
          <p:spPr>
            <a:xfrm>
              <a:off x="6055450" y="1095975"/>
              <a:ext cx="59700" cy="59675"/>
            </a:xfrm>
            <a:custGeom>
              <a:avLst/>
              <a:gdLst/>
              <a:ahLst/>
              <a:cxnLst/>
              <a:rect l="l" t="t" r="r" b="b"/>
              <a:pathLst>
                <a:path w="2388" h="2387" extrusionOk="0">
                  <a:moveTo>
                    <a:pt x="1278" y="0"/>
                  </a:moveTo>
                  <a:cubicBezTo>
                    <a:pt x="572" y="0"/>
                    <a:pt x="1" y="572"/>
                    <a:pt x="1" y="1110"/>
                  </a:cubicBezTo>
                  <a:cubicBezTo>
                    <a:pt x="1" y="1815"/>
                    <a:pt x="572" y="2387"/>
                    <a:pt x="1278" y="2387"/>
                  </a:cubicBezTo>
                  <a:cubicBezTo>
                    <a:pt x="1816" y="2387"/>
                    <a:pt x="2387" y="1815"/>
                    <a:pt x="2387" y="1110"/>
                  </a:cubicBezTo>
                  <a:cubicBezTo>
                    <a:pt x="2387" y="572"/>
                    <a:pt x="1816" y="0"/>
                    <a:pt x="127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7" name="Google Shape;597;p18"/>
            <p:cNvSpPr/>
            <p:nvPr/>
          </p:nvSpPr>
          <p:spPr>
            <a:xfrm>
              <a:off x="5814325" y="1572375"/>
              <a:ext cx="94125" cy="360475"/>
            </a:xfrm>
            <a:custGeom>
              <a:avLst/>
              <a:gdLst/>
              <a:ahLst/>
              <a:cxnLst/>
              <a:rect l="l" t="t" r="r" b="b"/>
              <a:pathLst>
                <a:path w="3765" h="14419" extrusionOk="0">
                  <a:moveTo>
                    <a:pt x="3630" y="1"/>
                  </a:moveTo>
                  <a:cubicBezTo>
                    <a:pt x="3193" y="269"/>
                    <a:pt x="2924" y="404"/>
                    <a:pt x="2521" y="673"/>
                  </a:cubicBezTo>
                  <a:lnTo>
                    <a:pt x="2790" y="3059"/>
                  </a:lnTo>
                  <a:lnTo>
                    <a:pt x="2790" y="3630"/>
                  </a:lnTo>
                  <a:cubicBezTo>
                    <a:pt x="2790" y="5882"/>
                    <a:pt x="1681" y="7831"/>
                    <a:pt x="0" y="8940"/>
                  </a:cubicBezTo>
                  <a:cubicBezTo>
                    <a:pt x="135" y="10083"/>
                    <a:pt x="269" y="11327"/>
                    <a:pt x="269" y="12436"/>
                  </a:cubicBezTo>
                  <a:lnTo>
                    <a:pt x="269" y="13444"/>
                  </a:lnTo>
                  <a:cubicBezTo>
                    <a:pt x="1244" y="13847"/>
                    <a:pt x="2218" y="14116"/>
                    <a:pt x="3193" y="14419"/>
                  </a:cubicBezTo>
                  <a:cubicBezTo>
                    <a:pt x="3496" y="12436"/>
                    <a:pt x="3496" y="10621"/>
                    <a:pt x="3193" y="8672"/>
                  </a:cubicBezTo>
                  <a:cubicBezTo>
                    <a:pt x="2790" y="4739"/>
                    <a:pt x="3193" y="2219"/>
                    <a:pt x="3764" y="538"/>
                  </a:cubicBezTo>
                  <a:lnTo>
                    <a:pt x="3764" y="135"/>
                  </a:lnTo>
                  <a:lnTo>
                    <a:pt x="3630"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8" name="Google Shape;598;p18"/>
            <p:cNvSpPr/>
            <p:nvPr/>
          </p:nvSpPr>
          <p:spPr>
            <a:xfrm>
              <a:off x="5908425" y="1575725"/>
              <a:ext cx="3375" cy="10125"/>
            </a:xfrm>
            <a:custGeom>
              <a:avLst/>
              <a:gdLst/>
              <a:ahLst/>
              <a:cxnLst/>
              <a:rect l="l" t="t" r="r" b="b"/>
              <a:pathLst>
                <a:path w="135" h="405" extrusionOk="0">
                  <a:moveTo>
                    <a:pt x="0" y="1"/>
                  </a:moveTo>
                  <a:lnTo>
                    <a:pt x="0" y="404"/>
                  </a:lnTo>
                  <a:cubicBezTo>
                    <a:pt x="0" y="270"/>
                    <a:pt x="135" y="270"/>
                    <a:pt x="135" y="135"/>
                  </a:cubicBezTo>
                  <a:cubicBezTo>
                    <a:pt x="135" y="135"/>
                    <a:pt x="0" y="135"/>
                    <a:pt x="0" y="1"/>
                  </a:cubicBezTo>
                  <a:close/>
                </a:path>
              </a:pathLst>
            </a:custGeom>
            <a:solidFill>
              <a:srgbClr val="A3754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9" name="Google Shape;599;p18"/>
            <p:cNvSpPr/>
            <p:nvPr/>
          </p:nvSpPr>
          <p:spPr>
            <a:xfrm>
              <a:off x="5905075" y="1568175"/>
              <a:ext cx="10100" cy="10950"/>
            </a:xfrm>
            <a:custGeom>
              <a:avLst/>
              <a:gdLst/>
              <a:ahLst/>
              <a:cxnLst/>
              <a:rect l="l" t="t" r="r" b="b"/>
              <a:pathLst>
                <a:path w="404" h="438" extrusionOk="0">
                  <a:moveTo>
                    <a:pt x="403" y="1"/>
                  </a:moveTo>
                  <a:cubicBezTo>
                    <a:pt x="269" y="1"/>
                    <a:pt x="134" y="169"/>
                    <a:pt x="0" y="169"/>
                  </a:cubicBezTo>
                  <a:lnTo>
                    <a:pt x="134" y="303"/>
                  </a:lnTo>
                  <a:cubicBezTo>
                    <a:pt x="134" y="437"/>
                    <a:pt x="269" y="437"/>
                    <a:pt x="269" y="437"/>
                  </a:cubicBezTo>
                  <a:cubicBezTo>
                    <a:pt x="269" y="303"/>
                    <a:pt x="403" y="169"/>
                    <a:pt x="403" y="1"/>
                  </a:cubicBezTo>
                  <a:close/>
                </a:path>
              </a:pathLst>
            </a:custGeom>
            <a:solidFill>
              <a:srgbClr val="86572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0" name="Google Shape;600;p18"/>
            <p:cNvSpPr/>
            <p:nvPr/>
          </p:nvSpPr>
          <p:spPr>
            <a:xfrm>
              <a:off x="6006725" y="1554725"/>
              <a:ext cx="181525" cy="349550"/>
            </a:xfrm>
            <a:custGeom>
              <a:avLst/>
              <a:gdLst/>
              <a:ahLst/>
              <a:cxnLst/>
              <a:rect l="l" t="t" r="r" b="b"/>
              <a:pathLst>
                <a:path w="7261" h="13982" extrusionOk="0">
                  <a:moveTo>
                    <a:pt x="1" y="1"/>
                  </a:moveTo>
                  <a:lnTo>
                    <a:pt x="1" y="270"/>
                  </a:lnTo>
                  <a:lnTo>
                    <a:pt x="1" y="404"/>
                  </a:lnTo>
                  <a:cubicBezTo>
                    <a:pt x="975" y="1379"/>
                    <a:pt x="1950" y="3362"/>
                    <a:pt x="2521" y="6723"/>
                  </a:cubicBezTo>
                  <a:cubicBezTo>
                    <a:pt x="2925" y="9109"/>
                    <a:pt x="3630" y="11629"/>
                    <a:pt x="4471" y="13982"/>
                  </a:cubicBezTo>
                  <a:cubicBezTo>
                    <a:pt x="5445" y="13444"/>
                    <a:pt x="6285" y="13007"/>
                    <a:pt x="7260" y="12302"/>
                  </a:cubicBezTo>
                  <a:cubicBezTo>
                    <a:pt x="6722" y="10924"/>
                    <a:pt x="6420" y="9378"/>
                    <a:pt x="6420" y="7697"/>
                  </a:cubicBezTo>
                  <a:lnTo>
                    <a:pt x="6420" y="7126"/>
                  </a:lnTo>
                  <a:cubicBezTo>
                    <a:pt x="4067" y="6588"/>
                    <a:pt x="2219" y="4908"/>
                    <a:pt x="1681" y="2521"/>
                  </a:cubicBezTo>
                  <a:lnTo>
                    <a:pt x="1244" y="270"/>
                  </a:lnTo>
                  <a:cubicBezTo>
                    <a:pt x="841" y="135"/>
                    <a:pt x="404" y="135"/>
                    <a:pt x="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1" name="Google Shape;601;p18"/>
            <p:cNvSpPr/>
            <p:nvPr/>
          </p:nvSpPr>
          <p:spPr>
            <a:xfrm>
              <a:off x="6003375" y="1561450"/>
              <a:ext cx="3375" cy="3400"/>
            </a:xfrm>
            <a:custGeom>
              <a:avLst/>
              <a:gdLst/>
              <a:ahLst/>
              <a:cxnLst/>
              <a:rect l="l" t="t" r="r" b="b"/>
              <a:pathLst>
                <a:path w="135" h="136" extrusionOk="0">
                  <a:moveTo>
                    <a:pt x="0" y="1"/>
                  </a:moveTo>
                  <a:cubicBezTo>
                    <a:pt x="135" y="1"/>
                    <a:pt x="135" y="135"/>
                    <a:pt x="135" y="135"/>
                  </a:cubicBezTo>
                  <a:lnTo>
                    <a:pt x="135" y="1"/>
                  </a:lnTo>
                  <a:close/>
                </a:path>
              </a:pathLst>
            </a:custGeom>
            <a:solidFill>
              <a:srgbClr val="A3754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2" name="Google Shape;602;p18"/>
            <p:cNvSpPr/>
            <p:nvPr/>
          </p:nvSpPr>
          <p:spPr>
            <a:xfrm>
              <a:off x="5999175" y="1554725"/>
              <a:ext cx="7575" cy="6750"/>
            </a:xfrm>
            <a:custGeom>
              <a:avLst/>
              <a:gdLst/>
              <a:ahLst/>
              <a:cxnLst/>
              <a:rect l="l" t="t" r="r" b="b"/>
              <a:pathLst>
                <a:path w="303" h="270" extrusionOk="0">
                  <a:moveTo>
                    <a:pt x="0" y="1"/>
                  </a:moveTo>
                  <a:cubicBezTo>
                    <a:pt x="0" y="135"/>
                    <a:pt x="168" y="135"/>
                    <a:pt x="168" y="270"/>
                  </a:cubicBezTo>
                  <a:lnTo>
                    <a:pt x="303" y="270"/>
                  </a:lnTo>
                  <a:lnTo>
                    <a:pt x="303" y="1"/>
                  </a:lnTo>
                  <a:close/>
                </a:path>
              </a:pathLst>
            </a:custGeom>
            <a:solidFill>
              <a:srgbClr val="86572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3" name="Google Shape;603;p18"/>
            <p:cNvSpPr/>
            <p:nvPr/>
          </p:nvSpPr>
          <p:spPr>
            <a:xfrm>
              <a:off x="5761375" y="1862250"/>
              <a:ext cx="531900" cy="451225"/>
            </a:xfrm>
            <a:custGeom>
              <a:avLst/>
              <a:gdLst/>
              <a:ahLst/>
              <a:cxnLst/>
              <a:rect l="l" t="t" r="r" b="b"/>
              <a:pathLst>
                <a:path w="21276" h="18049" extrusionOk="0">
                  <a:moveTo>
                    <a:pt x="17074" y="1"/>
                  </a:moveTo>
                  <a:cubicBezTo>
                    <a:pt x="16099" y="706"/>
                    <a:pt x="15259" y="1143"/>
                    <a:pt x="14285" y="1681"/>
                  </a:cubicBezTo>
                  <a:cubicBezTo>
                    <a:pt x="12205" y="2589"/>
                    <a:pt x="10108" y="3056"/>
                    <a:pt x="7958" y="3056"/>
                  </a:cubicBezTo>
                  <a:cubicBezTo>
                    <a:pt x="7085" y="3056"/>
                    <a:pt x="6204" y="2979"/>
                    <a:pt x="5311" y="2824"/>
                  </a:cubicBezTo>
                  <a:cubicBezTo>
                    <a:pt x="4336" y="2521"/>
                    <a:pt x="3362" y="2252"/>
                    <a:pt x="2387" y="1849"/>
                  </a:cubicBezTo>
                  <a:cubicBezTo>
                    <a:pt x="270" y="8134"/>
                    <a:pt x="1" y="11932"/>
                    <a:pt x="135" y="13746"/>
                  </a:cubicBezTo>
                  <a:cubicBezTo>
                    <a:pt x="270" y="14856"/>
                    <a:pt x="707" y="15965"/>
                    <a:pt x="1547" y="16670"/>
                  </a:cubicBezTo>
                  <a:cubicBezTo>
                    <a:pt x="2522" y="17376"/>
                    <a:pt x="3362" y="17813"/>
                    <a:pt x="4336" y="17948"/>
                  </a:cubicBezTo>
                  <a:cubicBezTo>
                    <a:pt x="4824" y="18015"/>
                    <a:pt x="5277" y="18048"/>
                    <a:pt x="5735" y="18048"/>
                  </a:cubicBezTo>
                  <a:cubicBezTo>
                    <a:pt x="6193" y="18048"/>
                    <a:pt x="6655" y="18015"/>
                    <a:pt x="7160" y="17948"/>
                  </a:cubicBezTo>
                  <a:cubicBezTo>
                    <a:pt x="9378" y="17813"/>
                    <a:pt x="11495" y="16670"/>
                    <a:pt x="13310" y="15292"/>
                  </a:cubicBezTo>
                  <a:cubicBezTo>
                    <a:pt x="15125" y="13746"/>
                    <a:pt x="16671" y="12906"/>
                    <a:pt x="17780" y="12469"/>
                  </a:cubicBezTo>
                  <a:cubicBezTo>
                    <a:pt x="18620" y="12200"/>
                    <a:pt x="19326" y="12066"/>
                    <a:pt x="19763" y="11932"/>
                  </a:cubicBezTo>
                  <a:cubicBezTo>
                    <a:pt x="20301" y="11932"/>
                    <a:pt x="20737" y="11495"/>
                    <a:pt x="20872" y="10923"/>
                  </a:cubicBezTo>
                  <a:cubicBezTo>
                    <a:pt x="21275" y="3361"/>
                    <a:pt x="17074" y="1"/>
                    <a:pt x="1707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4" name="Google Shape;604;p18"/>
            <p:cNvSpPr/>
            <p:nvPr/>
          </p:nvSpPr>
          <p:spPr>
            <a:xfrm>
              <a:off x="5764750" y="1908475"/>
              <a:ext cx="129425" cy="402475"/>
            </a:xfrm>
            <a:custGeom>
              <a:avLst/>
              <a:gdLst/>
              <a:ahLst/>
              <a:cxnLst/>
              <a:rect l="l" t="t" r="r" b="b"/>
              <a:pathLst>
                <a:path w="5177" h="16099" extrusionOk="0">
                  <a:moveTo>
                    <a:pt x="2252" y="0"/>
                  </a:moveTo>
                  <a:cubicBezTo>
                    <a:pt x="437" y="5310"/>
                    <a:pt x="0" y="8805"/>
                    <a:pt x="0" y="10923"/>
                  </a:cubicBezTo>
                  <a:lnTo>
                    <a:pt x="0" y="11897"/>
                  </a:lnTo>
                  <a:cubicBezTo>
                    <a:pt x="135" y="13007"/>
                    <a:pt x="572" y="14116"/>
                    <a:pt x="1412" y="14821"/>
                  </a:cubicBezTo>
                  <a:cubicBezTo>
                    <a:pt x="2387" y="15527"/>
                    <a:pt x="3227" y="15964"/>
                    <a:pt x="4201" y="16099"/>
                  </a:cubicBezTo>
                  <a:cubicBezTo>
                    <a:pt x="3798" y="13443"/>
                    <a:pt x="3664" y="11057"/>
                    <a:pt x="3798" y="8940"/>
                  </a:cubicBezTo>
                  <a:cubicBezTo>
                    <a:pt x="3933" y="6991"/>
                    <a:pt x="4201" y="5310"/>
                    <a:pt x="4638" y="4033"/>
                  </a:cubicBezTo>
                  <a:cubicBezTo>
                    <a:pt x="4907" y="3058"/>
                    <a:pt x="5042" y="1949"/>
                    <a:pt x="5176" y="975"/>
                  </a:cubicBezTo>
                  <a:cubicBezTo>
                    <a:pt x="4201" y="672"/>
                    <a:pt x="3227" y="403"/>
                    <a:pt x="225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5" name="Google Shape;605;p18"/>
            <p:cNvSpPr/>
            <p:nvPr/>
          </p:nvSpPr>
          <p:spPr>
            <a:xfrm>
              <a:off x="6118475" y="1862250"/>
              <a:ext cx="164700" cy="311750"/>
            </a:xfrm>
            <a:custGeom>
              <a:avLst/>
              <a:gdLst/>
              <a:ahLst/>
              <a:cxnLst/>
              <a:rect l="l" t="t" r="r" b="b"/>
              <a:pathLst>
                <a:path w="6588" h="12470" extrusionOk="0">
                  <a:moveTo>
                    <a:pt x="2790" y="1"/>
                  </a:moveTo>
                  <a:cubicBezTo>
                    <a:pt x="1815" y="706"/>
                    <a:pt x="975" y="1143"/>
                    <a:pt x="1" y="1681"/>
                  </a:cubicBezTo>
                  <a:cubicBezTo>
                    <a:pt x="572" y="3093"/>
                    <a:pt x="1110" y="4639"/>
                    <a:pt x="1681" y="6050"/>
                  </a:cubicBezTo>
                  <a:cubicBezTo>
                    <a:pt x="2118" y="6890"/>
                    <a:pt x="2387" y="7865"/>
                    <a:pt x="2790" y="9108"/>
                  </a:cubicBezTo>
                  <a:cubicBezTo>
                    <a:pt x="3093" y="10083"/>
                    <a:pt x="3227" y="11226"/>
                    <a:pt x="3496" y="12469"/>
                  </a:cubicBezTo>
                  <a:cubicBezTo>
                    <a:pt x="4336" y="12200"/>
                    <a:pt x="5042" y="12066"/>
                    <a:pt x="5479" y="11932"/>
                  </a:cubicBezTo>
                  <a:cubicBezTo>
                    <a:pt x="6017" y="11932"/>
                    <a:pt x="6453" y="11495"/>
                    <a:pt x="6588" y="10923"/>
                  </a:cubicBezTo>
                  <a:lnTo>
                    <a:pt x="6588" y="9680"/>
                  </a:lnTo>
                  <a:cubicBezTo>
                    <a:pt x="6588" y="3093"/>
                    <a:pt x="2790" y="1"/>
                    <a:pt x="279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6" name="Google Shape;606;p18"/>
            <p:cNvSpPr/>
            <p:nvPr/>
          </p:nvSpPr>
          <p:spPr>
            <a:xfrm>
              <a:off x="5541250" y="1768150"/>
              <a:ext cx="205875" cy="145000"/>
            </a:xfrm>
            <a:custGeom>
              <a:avLst/>
              <a:gdLst/>
              <a:ahLst/>
              <a:cxnLst/>
              <a:rect l="l" t="t" r="r" b="b"/>
              <a:pathLst>
                <a:path w="8235" h="5800" extrusionOk="0">
                  <a:moveTo>
                    <a:pt x="6151" y="0"/>
                  </a:moveTo>
                  <a:cubicBezTo>
                    <a:pt x="4470" y="1815"/>
                    <a:pt x="3193" y="3361"/>
                    <a:pt x="3193" y="3361"/>
                  </a:cubicBezTo>
                  <a:lnTo>
                    <a:pt x="673" y="3496"/>
                  </a:lnTo>
                  <a:cubicBezTo>
                    <a:pt x="135" y="3496"/>
                    <a:pt x="0" y="4067"/>
                    <a:pt x="404" y="4336"/>
                  </a:cubicBezTo>
                  <a:lnTo>
                    <a:pt x="2790" y="5747"/>
                  </a:lnTo>
                  <a:cubicBezTo>
                    <a:pt x="2896" y="5783"/>
                    <a:pt x="3004" y="5800"/>
                    <a:pt x="3109" y="5800"/>
                  </a:cubicBezTo>
                  <a:cubicBezTo>
                    <a:pt x="3402" y="5800"/>
                    <a:pt x="3666" y="5668"/>
                    <a:pt x="3765" y="5445"/>
                  </a:cubicBezTo>
                  <a:lnTo>
                    <a:pt x="4202" y="4907"/>
                  </a:lnTo>
                  <a:lnTo>
                    <a:pt x="8235" y="2655"/>
                  </a:lnTo>
                  <a:lnTo>
                    <a:pt x="6151" y="0"/>
                  </a:lnTo>
                  <a:close/>
                </a:path>
              </a:pathLst>
            </a:custGeom>
            <a:solidFill>
              <a:srgbClr val="A67C52"/>
            </a:solidFill>
            <a:ln w="9525" cap="flat" cmpd="sng">
              <a:solidFill>
                <a:srgbClr val="A67C5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7" name="Google Shape;607;p18"/>
            <p:cNvSpPr/>
            <p:nvPr/>
          </p:nvSpPr>
          <p:spPr>
            <a:xfrm>
              <a:off x="5695000" y="1589175"/>
              <a:ext cx="195800" cy="245375"/>
            </a:xfrm>
            <a:custGeom>
              <a:avLst/>
              <a:gdLst/>
              <a:ahLst/>
              <a:cxnLst/>
              <a:rect l="l" t="t" r="r" b="b"/>
              <a:pathLst>
                <a:path w="7832" h="9815" extrusionOk="0">
                  <a:moveTo>
                    <a:pt x="7294" y="1"/>
                  </a:moveTo>
                  <a:cubicBezTo>
                    <a:pt x="6017" y="572"/>
                    <a:pt x="2522" y="4370"/>
                    <a:pt x="1" y="7159"/>
                  </a:cubicBezTo>
                  <a:lnTo>
                    <a:pt x="2085" y="9814"/>
                  </a:lnTo>
                  <a:lnTo>
                    <a:pt x="4336" y="8571"/>
                  </a:lnTo>
                  <a:cubicBezTo>
                    <a:pt x="6454" y="7294"/>
                    <a:pt x="7832" y="4908"/>
                    <a:pt x="7563" y="2387"/>
                  </a:cubicBezTo>
                  <a:lnTo>
                    <a:pt x="7294" y="1"/>
                  </a:lnTo>
                  <a:close/>
                </a:path>
              </a:pathLst>
            </a:custGeom>
            <a:solidFill>
              <a:srgbClr val="F6E5A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8" name="Google Shape;608;p18"/>
            <p:cNvSpPr/>
            <p:nvPr/>
          </p:nvSpPr>
          <p:spPr>
            <a:xfrm>
              <a:off x="5695000" y="1589175"/>
              <a:ext cx="189075" cy="245375"/>
            </a:xfrm>
            <a:custGeom>
              <a:avLst/>
              <a:gdLst/>
              <a:ahLst/>
              <a:cxnLst/>
              <a:rect l="l" t="t" r="r" b="b"/>
              <a:pathLst>
                <a:path w="7563" h="9815" extrusionOk="0">
                  <a:moveTo>
                    <a:pt x="7294" y="1"/>
                  </a:moveTo>
                  <a:cubicBezTo>
                    <a:pt x="6588" y="303"/>
                    <a:pt x="5177" y="1547"/>
                    <a:pt x="3765" y="3093"/>
                  </a:cubicBezTo>
                  <a:cubicBezTo>
                    <a:pt x="2522" y="4370"/>
                    <a:pt x="1110" y="5882"/>
                    <a:pt x="1" y="7159"/>
                  </a:cubicBezTo>
                  <a:lnTo>
                    <a:pt x="2085" y="9814"/>
                  </a:lnTo>
                  <a:lnTo>
                    <a:pt x="4336" y="8571"/>
                  </a:lnTo>
                  <a:cubicBezTo>
                    <a:pt x="6286" y="7428"/>
                    <a:pt x="7563" y="5345"/>
                    <a:pt x="7563" y="2958"/>
                  </a:cubicBezTo>
                  <a:lnTo>
                    <a:pt x="7563" y="2387"/>
                  </a:lnTo>
                  <a:lnTo>
                    <a:pt x="7294"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9" name="Google Shape;609;p18"/>
            <p:cNvSpPr/>
            <p:nvPr/>
          </p:nvSpPr>
          <p:spPr>
            <a:xfrm>
              <a:off x="6216768" y="1658326"/>
              <a:ext cx="227288" cy="121869"/>
            </a:xfrm>
            <a:custGeom>
              <a:avLst/>
              <a:gdLst/>
              <a:ahLst/>
              <a:cxnLst/>
              <a:rect l="l" t="t" r="r" b="b"/>
              <a:pathLst>
                <a:path w="9077" h="4952" extrusionOk="0">
                  <a:moveTo>
                    <a:pt x="1244" y="0"/>
                  </a:moveTo>
                  <a:lnTo>
                    <a:pt x="1" y="3361"/>
                  </a:lnTo>
                  <a:lnTo>
                    <a:pt x="5445" y="4336"/>
                  </a:lnTo>
                  <a:lnTo>
                    <a:pt x="6017" y="4739"/>
                  </a:lnTo>
                  <a:cubicBezTo>
                    <a:pt x="6139" y="4877"/>
                    <a:pt x="6296" y="4952"/>
                    <a:pt x="6456" y="4952"/>
                  </a:cubicBezTo>
                  <a:cubicBezTo>
                    <a:pt x="6648" y="4952"/>
                    <a:pt x="6845" y="4843"/>
                    <a:pt x="6991" y="4605"/>
                  </a:cubicBezTo>
                  <a:lnTo>
                    <a:pt x="8806" y="2656"/>
                  </a:lnTo>
                  <a:cubicBezTo>
                    <a:pt x="9077" y="2265"/>
                    <a:pt x="8757" y="1794"/>
                    <a:pt x="8398" y="1794"/>
                  </a:cubicBezTo>
                  <a:cubicBezTo>
                    <a:pt x="8355" y="1794"/>
                    <a:pt x="8311" y="1801"/>
                    <a:pt x="8269" y="1815"/>
                  </a:cubicBezTo>
                  <a:lnTo>
                    <a:pt x="5882" y="2656"/>
                  </a:lnTo>
                  <a:cubicBezTo>
                    <a:pt x="5882" y="2656"/>
                    <a:pt x="3765" y="1378"/>
                    <a:pt x="1244" y="0"/>
                  </a:cubicBezTo>
                  <a:close/>
                </a:path>
              </a:pathLst>
            </a:custGeom>
            <a:solidFill>
              <a:srgbClr val="A67C52"/>
            </a:solidFill>
            <a:ln w="9525" cap="flat" cmpd="sng">
              <a:solidFill>
                <a:srgbClr val="A67C5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0" name="Google Shape;610;p18"/>
            <p:cNvSpPr/>
            <p:nvPr/>
          </p:nvSpPr>
          <p:spPr>
            <a:xfrm>
              <a:off x="6037825" y="1561450"/>
              <a:ext cx="210075" cy="179000"/>
            </a:xfrm>
            <a:custGeom>
              <a:avLst/>
              <a:gdLst/>
              <a:ahLst/>
              <a:cxnLst/>
              <a:rect l="l" t="t" r="r" b="b"/>
              <a:pathLst>
                <a:path w="8403" h="7160" extrusionOk="0">
                  <a:moveTo>
                    <a:pt x="0" y="1"/>
                  </a:moveTo>
                  <a:lnTo>
                    <a:pt x="437" y="2252"/>
                  </a:lnTo>
                  <a:cubicBezTo>
                    <a:pt x="975" y="4773"/>
                    <a:pt x="3092" y="6588"/>
                    <a:pt x="5478" y="6991"/>
                  </a:cubicBezTo>
                  <a:lnTo>
                    <a:pt x="7159" y="7159"/>
                  </a:lnTo>
                  <a:lnTo>
                    <a:pt x="8402" y="3798"/>
                  </a:lnTo>
                  <a:cubicBezTo>
                    <a:pt x="5344" y="2118"/>
                    <a:pt x="1412" y="135"/>
                    <a:pt x="0" y="1"/>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1" name="Google Shape;611;p18"/>
            <p:cNvSpPr/>
            <p:nvPr/>
          </p:nvSpPr>
          <p:spPr>
            <a:xfrm>
              <a:off x="6037825" y="1561450"/>
              <a:ext cx="210075" cy="179000"/>
            </a:xfrm>
            <a:custGeom>
              <a:avLst/>
              <a:gdLst/>
              <a:ahLst/>
              <a:cxnLst/>
              <a:rect l="l" t="t" r="r" b="b"/>
              <a:pathLst>
                <a:path w="8403" h="7160" extrusionOk="0">
                  <a:moveTo>
                    <a:pt x="0" y="1"/>
                  </a:moveTo>
                  <a:lnTo>
                    <a:pt x="437" y="2252"/>
                  </a:lnTo>
                  <a:cubicBezTo>
                    <a:pt x="975" y="4773"/>
                    <a:pt x="3092" y="6588"/>
                    <a:pt x="5478" y="6991"/>
                  </a:cubicBezTo>
                  <a:lnTo>
                    <a:pt x="7159" y="7159"/>
                  </a:lnTo>
                  <a:lnTo>
                    <a:pt x="8402" y="3798"/>
                  </a:lnTo>
                  <a:cubicBezTo>
                    <a:pt x="7562" y="3362"/>
                    <a:pt x="6587" y="2790"/>
                    <a:pt x="5613" y="2252"/>
                  </a:cubicBezTo>
                  <a:cubicBezTo>
                    <a:pt x="3227" y="1110"/>
                    <a:pt x="975" y="1"/>
                    <a:pt x="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12" name="Google Shape;612;p18"/>
          <p:cNvGrpSpPr/>
          <p:nvPr/>
        </p:nvGrpSpPr>
        <p:grpSpPr>
          <a:xfrm>
            <a:off x="3808452" y="2683988"/>
            <a:ext cx="1715426" cy="1760950"/>
            <a:chOff x="2718975" y="493050"/>
            <a:chExt cx="2013175" cy="2066600"/>
          </a:xfrm>
        </p:grpSpPr>
        <p:sp>
          <p:nvSpPr>
            <p:cNvPr id="613" name="Google Shape;613;p18"/>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4" name="Google Shape;614;p18"/>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5" name="Google Shape;615;p18"/>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6" name="Google Shape;616;p18"/>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7" name="Google Shape;617;p18"/>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8" name="Google Shape;618;p18"/>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9" name="Google Shape;619;p18"/>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0" name="Google Shape;620;p18"/>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1" name="Google Shape;621;p18"/>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2" name="Google Shape;622;p18"/>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3" name="Google Shape;623;p18"/>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4" name="Google Shape;624;p18"/>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5" name="Google Shape;625;p18"/>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6" name="Google Shape;626;p18"/>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7" name="Google Shape;627;p18"/>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8" name="Google Shape;628;p18"/>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9" name="Google Shape;629;p18"/>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0" name="Google Shape;630;p18"/>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1" name="Google Shape;631;p18"/>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2" name="Google Shape;632;p18"/>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3" name="Google Shape;633;p18"/>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4" name="Google Shape;634;p18"/>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5" name="Google Shape;635;p18"/>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6" name="Google Shape;636;p18"/>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7" name="Google Shape;637;p18"/>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8" name="Google Shape;638;p18"/>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9" name="Google Shape;639;p18"/>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0" name="Google Shape;640;p18"/>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1" name="Google Shape;641;p18"/>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2" name="Google Shape;642;p18"/>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3" name="Google Shape;643;p18"/>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4" name="Google Shape;644;p18"/>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5" name="Google Shape;645;p18"/>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6" name="Google Shape;646;p18"/>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7" name="Google Shape;647;p18"/>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8" name="Google Shape;648;p18"/>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9" name="Google Shape;649;p18"/>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0" name="Google Shape;650;p18"/>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1" name="Google Shape;651;p18"/>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2" name="Google Shape;652;p18"/>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3" name="Google Shape;653;p18"/>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4" name="Google Shape;654;p18"/>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5" name="Google Shape;655;p18"/>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6" name="Google Shape;656;p18"/>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7" name="Google Shape;657;p18"/>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8" name="Google Shape;658;p18"/>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9" name="Google Shape;659;p18"/>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0" name="Google Shape;660;p18"/>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1" name="Google Shape;661;p18"/>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2" name="Google Shape;662;p18"/>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3" name="Google Shape;663;p18"/>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4" name="Google Shape;664;p18"/>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5" name="Google Shape;665;p18"/>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6" name="Google Shape;666;p18"/>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7" name="Google Shape;667;p18"/>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8" name="Google Shape;668;p18"/>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9" name="Google Shape;669;p18"/>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0" name="Google Shape;670;p18"/>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1" name="Google Shape;671;p18"/>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2" name="Google Shape;672;p18"/>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3" name="Google Shape;673;p18"/>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4" name="Google Shape;674;p18"/>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5" name="Google Shape;675;p18"/>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76" name="Google Shape;676;p18"/>
          <p:cNvGrpSpPr/>
          <p:nvPr/>
        </p:nvGrpSpPr>
        <p:grpSpPr>
          <a:xfrm>
            <a:off x="7067094" y="536700"/>
            <a:ext cx="1180932" cy="1640771"/>
            <a:chOff x="4555925" y="2701725"/>
            <a:chExt cx="1577100" cy="2191200"/>
          </a:xfrm>
        </p:grpSpPr>
        <p:sp>
          <p:nvSpPr>
            <p:cNvPr id="677" name="Google Shape;677;p18"/>
            <p:cNvSpPr/>
            <p:nvPr/>
          </p:nvSpPr>
          <p:spPr>
            <a:xfrm>
              <a:off x="4555925" y="2701725"/>
              <a:ext cx="1577100" cy="1762825"/>
            </a:xfrm>
            <a:custGeom>
              <a:avLst/>
              <a:gdLst/>
              <a:ahLst/>
              <a:cxnLst/>
              <a:rect l="l" t="t" r="r" b="b"/>
              <a:pathLst>
                <a:path w="63084" h="70513" extrusionOk="0">
                  <a:moveTo>
                    <a:pt x="30342" y="1"/>
                  </a:moveTo>
                  <a:cubicBezTo>
                    <a:pt x="29283" y="1"/>
                    <a:pt x="28227" y="129"/>
                    <a:pt x="27244" y="354"/>
                  </a:cubicBezTo>
                  <a:cubicBezTo>
                    <a:pt x="25489" y="655"/>
                    <a:pt x="23810" y="1406"/>
                    <a:pt x="22557" y="2760"/>
                  </a:cubicBezTo>
                  <a:cubicBezTo>
                    <a:pt x="20777" y="4539"/>
                    <a:pt x="19725" y="10178"/>
                    <a:pt x="19725" y="10178"/>
                  </a:cubicBezTo>
                  <a:cubicBezTo>
                    <a:pt x="19725" y="10178"/>
                    <a:pt x="17739" y="9918"/>
                    <a:pt x="15700" y="9918"/>
                  </a:cubicBezTo>
                  <a:cubicBezTo>
                    <a:pt x="14273" y="9918"/>
                    <a:pt x="12821" y="10046"/>
                    <a:pt x="12005" y="10479"/>
                  </a:cubicBezTo>
                  <a:cubicBezTo>
                    <a:pt x="6366" y="13612"/>
                    <a:pt x="6366" y="18524"/>
                    <a:pt x="8572" y="23437"/>
                  </a:cubicBezTo>
                  <a:cubicBezTo>
                    <a:pt x="6266" y="24690"/>
                    <a:pt x="5213" y="25316"/>
                    <a:pt x="3334" y="27597"/>
                  </a:cubicBezTo>
                  <a:cubicBezTo>
                    <a:pt x="0" y="31682"/>
                    <a:pt x="5314" y="34088"/>
                    <a:pt x="8446" y="35241"/>
                  </a:cubicBezTo>
                  <a:cubicBezTo>
                    <a:pt x="6065" y="36996"/>
                    <a:pt x="3559" y="40555"/>
                    <a:pt x="4186" y="43788"/>
                  </a:cubicBezTo>
                  <a:cubicBezTo>
                    <a:pt x="4440" y="44846"/>
                    <a:pt x="7463" y="48370"/>
                    <a:pt x="9273" y="48370"/>
                  </a:cubicBezTo>
                  <a:cubicBezTo>
                    <a:pt x="9583" y="48370"/>
                    <a:pt x="9856" y="48267"/>
                    <a:pt x="10075" y="48031"/>
                  </a:cubicBezTo>
                  <a:lnTo>
                    <a:pt x="10075" y="48031"/>
                  </a:lnTo>
                  <a:cubicBezTo>
                    <a:pt x="8688" y="49627"/>
                    <a:pt x="5338" y="53640"/>
                    <a:pt x="7319" y="55918"/>
                  </a:cubicBezTo>
                  <a:cubicBezTo>
                    <a:pt x="8772" y="57472"/>
                    <a:pt x="11178" y="56018"/>
                    <a:pt x="12532" y="58424"/>
                  </a:cubicBezTo>
                  <a:cubicBezTo>
                    <a:pt x="14086" y="61231"/>
                    <a:pt x="12331" y="63537"/>
                    <a:pt x="16391" y="63738"/>
                  </a:cubicBezTo>
                  <a:cubicBezTo>
                    <a:pt x="16676" y="63738"/>
                    <a:pt x="16926" y="63735"/>
                    <a:pt x="17151" y="63735"/>
                  </a:cubicBezTo>
                  <a:cubicBezTo>
                    <a:pt x="18333" y="63735"/>
                    <a:pt x="18829" y="63806"/>
                    <a:pt x="20050" y="64690"/>
                  </a:cubicBezTo>
                  <a:cubicBezTo>
                    <a:pt x="21170" y="65400"/>
                    <a:pt x="22330" y="66407"/>
                    <a:pt x="23398" y="66407"/>
                  </a:cubicBezTo>
                  <a:cubicBezTo>
                    <a:pt x="24027" y="66407"/>
                    <a:pt x="24624" y="66057"/>
                    <a:pt x="25163" y="65091"/>
                  </a:cubicBezTo>
                  <a:cubicBezTo>
                    <a:pt x="25617" y="67047"/>
                    <a:pt x="26608" y="67576"/>
                    <a:pt x="27618" y="67576"/>
                  </a:cubicBezTo>
                  <a:cubicBezTo>
                    <a:pt x="28226" y="67576"/>
                    <a:pt x="28840" y="67385"/>
                    <a:pt x="29349" y="67196"/>
                  </a:cubicBezTo>
                  <a:cubicBezTo>
                    <a:pt x="29835" y="66943"/>
                    <a:pt x="30261" y="66706"/>
                    <a:pt x="30474" y="66706"/>
                  </a:cubicBezTo>
                  <a:cubicBezTo>
                    <a:pt x="30536" y="66706"/>
                    <a:pt x="30579" y="66725"/>
                    <a:pt x="30602" y="66770"/>
                  </a:cubicBezTo>
                  <a:cubicBezTo>
                    <a:pt x="32293" y="69561"/>
                    <a:pt x="33679" y="70513"/>
                    <a:pt x="34783" y="70513"/>
                  </a:cubicBezTo>
                  <a:cubicBezTo>
                    <a:pt x="37149" y="70513"/>
                    <a:pt x="38221" y="66145"/>
                    <a:pt x="38221" y="66144"/>
                  </a:cubicBezTo>
                  <a:lnTo>
                    <a:pt x="38221" y="66144"/>
                  </a:lnTo>
                  <a:cubicBezTo>
                    <a:pt x="38029" y="67247"/>
                    <a:pt x="42615" y="69591"/>
                    <a:pt x="43908" y="69591"/>
                  </a:cubicBezTo>
                  <a:cubicBezTo>
                    <a:pt x="43966" y="69591"/>
                    <a:pt x="44017" y="69587"/>
                    <a:pt x="44061" y="69577"/>
                  </a:cubicBezTo>
                  <a:cubicBezTo>
                    <a:pt x="45314" y="69477"/>
                    <a:pt x="46366" y="68449"/>
                    <a:pt x="46993" y="67397"/>
                  </a:cubicBezTo>
                  <a:cubicBezTo>
                    <a:pt x="47620" y="66144"/>
                    <a:pt x="47193" y="65191"/>
                    <a:pt x="48246" y="64164"/>
                  </a:cubicBezTo>
                  <a:cubicBezTo>
                    <a:pt x="49925" y="62685"/>
                    <a:pt x="52432" y="62911"/>
                    <a:pt x="53785" y="60931"/>
                  </a:cubicBezTo>
                  <a:cubicBezTo>
                    <a:pt x="54378" y="60030"/>
                    <a:pt x="54208" y="55116"/>
                    <a:pt x="53403" y="55116"/>
                  </a:cubicBezTo>
                  <a:cubicBezTo>
                    <a:pt x="53359" y="55116"/>
                    <a:pt x="53314" y="55131"/>
                    <a:pt x="53266" y="55161"/>
                  </a:cubicBezTo>
                  <a:lnTo>
                    <a:pt x="53266" y="55161"/>
                  </a:lnTo>
                  <a:cubicBezTo>
                    <a:pt x="54818" y="54138"/>
                    <a:pt x="56693" y="54035"/>
                    <a:pt x="57219" y="51733"/>
                  </a:cubicBezTo>
                  <a:cubicBezTo>
                    <a:pt x="57317" y="51022"/>
                    <a:pt x="56528" y="46814"/>
                    <a:pt x="55509" y="46814"/>
                  </a:cubicBezTo>
                  <a:cubicBezTo>
                    <a:pt x="55487" y="46814"/>
                    <a:pt x="55465" y="46816"/>
                    <a:pt x="55443" y="46820"/>
                  </a:cubicBezTo>
                  <a:lnTo>
                    <a:pt x="55443" y="46820"/>
                  </a:lnTo>
                  <a:cubicBezTo>
                    <a:pt x="57749" y="46390"/>
                    <a:pt x="61304" y="42633"/>
                    <a:pt x="61705" y="40254"/>
                  </a:cubicBezTo>
                  <a:cubicBezTo>
                    <a:pt x="62331" y="37121"/>
                    <a:pt x="59324" y="37321"/>
                    <a:pt x="58071" y="35442"/>
                  </a:cubicBezTo>
                  <a:cubicBezTo>
                    <a:pt x="56191" y="32735"/>
                    <a:pt x="60351" y="30003"/>
                    <a:pt x="61504" y="27823"/>
                  </a:cubicBezTo>
                  <a:cubicBezTo>
                    <a:pt x="63083" y="24690"/>
                    <a:pt x="60778" y="20504"/>
                    <a:pt x="57745" y="19677"/>
                  </a:cubicBezTo>
                  <a:cubicBezTo>
                    <a:pt x="56772" y="19413"/>
                    <a:pt x="55746" y="19296"/>
                    <a:pt x="54713" y="19296"/>
                  </a:cubicBezTo>
                  <a:cubicBezTo>
                    <a:pt x="53298" y="19296"/>
                    <a:pt x="51870" y="19516"/>
                    <a:pt x="50552" y="19878"/>
                  </a:cubicBezTo>
                  <a:cubicBezTo>
                    <a:pt x="51178" y="18098"/>
                    <a:pt x="51379" y="15918"/>
                    <a:pt x="51053" y="14038"/>
                  </a:cubicBezTo>
                  <a:cubicBezTo>
                    <a:pt x="50752" y="11833"/>
                    <a:pt x="49600" y="10178"/>
                    <a:pt x="47519" y="9427"/>
                  </a:cubicBezTo>
                  <a:cubicBezTo>
                    <a:pt x="45729" y="8777"/>
                    <a:pt x="44069" y="8408"/>
                    <a:pt x="42380" y="8408"/>
                  </a:cubicBezTo>
                  <a:cubicBezTo>
                    <a:pt x="41398" y="8408"/>
                    <a:pt x="40406" y="8533"/>
                    <a:pt x="39374" y="8800"/>
                  </a:cubicBezTo>
                  <a:cubicBezTo>
                    <a:pt x="38948" y="4840"/>
                    <a:pt x="38848" y="2534"/>
                    <a:pt x="34462" y="780"/>
                  </a:cubicBezTo>
                  <a:cubicBezTo>
                    <a:pt x="33197" y="234"/>
                    <a:pt x="31767" y="1"/>
                    <a:pt x="3034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8" name="Google Shape;678;p18"/>
            <p:cNvSpPr/>
            <p:nvPr/>
          </p:nvSpPr>
          <p:spPr>
            <a:xfrm>
              <a:off x="5487625" y="2762550"/>
              <a:ext cx="3150" cy="2550"/>
            </a:xfrm>
            <a:custGeom>
              <a:avLst/>
              <a:gdLst/>
              <a:ahLst/>
              <a:cxnLst/>
              <a:rect l="l" t="t" r="r" b="b"/>
              <a:pathLst>
                <a:path w="126" h="102" extrusionOk="0">
                  <a:moveTo>
                    <a:pt x="1" y="1"/>
                  </a:moveTo>
                  <a:lnTo>
                    <a:pt x="1" y="101"/>
                  </a:lnTo>
                  <a:lnTo>
                    <a:pt x="126" y="101"/>
                  </a:lnTo>
                  <a:lnTo>
                    <a:pt x="1" y="1"/>
                  </a:lnTo>
                  <a:close/>
                </a:path>
              </a:pathLst>
            </a:custGeom>
            <a:solidFill>
              <a:srgbClr val="EDB52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9" name="Google Shape;679;p18"/>
            <p:cNvSpPr/>
            <p:nvPr/>
          </p:nvSpPr>
          <p:spPr>
            <a:xfrm>
              <a:off x="4686152" y="3605916"/>
              <a:ext cx="1425529" cy="858625"/>
            </a:xfrm>
            <a:custGeom>
              <a:avLst/>
              <a:gdLst/>
              <a:ahLst/>
              <a:cxnLst/>
              <a:rect l="l" t="t" r="r" b="b"/>
              <a:pathLst>
                <a:path w="56794" h="34345" extrusionOk="0">
                  <a:moveTo>
                    <a:pt x="47928" y="4385"/>
                  </a:moveTo>
                  <a:cubicBezTo>
                    <a:pt x="47926" y="4386"/>
                    <a:pt x="47923" y="4386"/>
                    <a:pt x="47921" y="4387"/>
                  </a:cubicBezTo>
                  <a:cubicBezTo>
                    <a:pt x="47923" y="4386"/>
                    <a:pt x="47926" y="4386"/>
                    <a:pt x="47928" y="4385"/>
                  </a:cubicBezTo>
                  <a:close/>
                  <a:moveTo>
                    <a:pt x="45748" y="12728"/>
                  </a:moveTo>
                  <a:cubicBezTo>
                    <a:pt x="45745" y="12729"/>
                    <a:pt x="45743" y="12731"/>
                    <a:pt x="45740" y="12732"/>
                  </a:cubicBezTo>
                  <a:cubicBezTo>
                    <a:pt x="45743" y="12731"/>
                    <a:pt x="45745" y="12729"/>
                    <a:pt x="45748" y="12728"/>
                  </a:cubicBezTo>
                  <a:close/>
                  <a:moveTo>
                    <a:pt x="53259" y="1"/>
                  </a:moveTo>
                  <a:cubicBezTo>
                    <a:pt x="51883" y="1978"/>
                    <a:pt x="49607" y="4080"/>
                    <a:pt x="47928" y="4385"/>
                  </a:cubicBezTo>
                  <a:lnTo>
                    <a:pt x="47928" y="4385"/>
                  </a:lnTo>
                  <a:cubicBezTo>
                    <a:pt x="47949" y="4382"/>
                    <a:pt x="47970" y="4380"/>
                    <a:pt x="47991" y="4380"/>
                  </a:cubicBezTo>
                  <a:cubicBezTo>
                    <a:pt x="49010" y="4380"/>
                    <a:pt x="49798" y="8588"/>
                    <a:pt x="49700" y="9299"/>
                  </a:cubicBezTo>
                  <a:cubicBezTo>
                    <a:pt x="49175" y="11601"/>
                    <a:pt x="47300" y="11705"/>
                    <a:pt x="45748" y="12728"/>
                  </a:cubicBezTo>
                  <a:lnTo>
                    <a:pt x="45748" y="12728"/>
                  </a:lnTo>
                  <a:cubicBezTo>
                    <a:pt x="45795" y="12697"/>
                    <a:pt x="45841" y="12682"/>
                    <a:pt x="45885" y="12682"/>
                  </a:cubicBezTo>
                  <a:cubicBezTo>
                    <a:pt x="46687" y="12682"/>
                    <a:pt x="46834" y="17596"/>
                    <a:pt x="46242" y="18497"/>
                  </a:cubicBezTo>
                  <a:cubicBezTo>
                    <a:pt x="44888" y="20477"/>
                    <a:pt x="42382" y="20251"/>
                    <a:pt x="40728" y="21730"/>
                  </a:cubicBezTo>
                  <a:cubicBezTo>
                    <a:pt x="39675" y="22758"/>
                    <a:pt x="40101" y="23710"/>
                    <a:pt x="39475" y="24963"/>
                  </a:cubicBezTo>
                  <a:cubicBezTo>
                    <a:pt x="38848" y="26016"/>
                    <a:pt x="37796" y="27043"/>
                    <a:pt x="36542" y="27144"/>
                  </a:cubicBezTo>
                  <a:cubicBezTo>
                    <a:pt x="36498" y="27153"/>
                    <a:pt x="36445" y="27158"/>
                    <a:pt x="36387" y="27158"/>
                  </a:cubicBezTo>
                  <a:cubicBezTo>
                    <a:pt x="35072" y="27158"/>
                    <a:pt x="30487" y="24814"/>
                    <a:pt x="30703" y="23710"/>
                  </a:cubicBezTo>
                  <a:lnTo>
                    <a:pt x="30703" y="23710"/>
                  </a:lnTo>
                  <a:cubicBezTo>
                    <a:pt x="30702" y="23712"/>
                    <a:pt x="29630" y="28079"/>
                    <a:pt x="27257" y="28079"/>
                  </a:cubicBezTo>
                  <a:cubicBezTo>
                    <a:pt x="26149" y="28079"/>
                    <a:pt x="24757" y="27128"/>
                    <a:pt x="23059" y="24336"/>
                  </a:cubicBezTo>
                  <a:cubicBezTo>
                    <a:pt x="23036" y="24292"/>
                    <a:pt x="22992" y="24272"/>
                    <a:pt x="22931" y="24272"/>
                  </a:cubicBezTo>
                  <a:cubicBezTo>
                    <a:pt x="22718" y="24272"/>
                    <a:pt x="22292" y="24510"/>
                    <a:pt x="21806" y="24763"/>
                  </a:cubicBezTo>
                  <a:cubicBezTo>
                    <a:pt x="21297" y="24951"/>
                    <a:pt x="20686" y="25143"/>
                    <a:pt x="20083" y="25143"/>
                  </a:cubicBezTo>
                  <a:cubicBezTo>
                    <a:pt x="19080" y="25143"/>
                    <a:pt x="18099" y="24613"/>
                    <a:pt x="17645" y="22657"/>
                  </a:cubicBezTo>
                  <a:cubicBezTo>
                    <a:pt x="17097" y="23624"/>
                    <a:pt x="16494" y="23973"/>
                    <a:pt x="15862" y="23973"/>
                  </a:cubicBezTo>
                  <a:cubicBezTo>
                    <a:pt x="14790" y="23973"/>
                    <a:pt x="13636" y="22966"/>
                    <a:pt x="12532" y="22256"/>
                  </a:cubicBezTo>
                  <a:cubicBezTo>
                    <a:pt x="11290" y="21372"/>
                    <a:pt x="10808" y="21301"/>
                    <a:pt x="9631" y="21301"/>
                  </a:cubicBezTo>
                  <a:cubicBezTo>
                    <a:pt x="9407" y="21301"/>
                    <a:pt x="9158" y="21304"/>
                    <a:pt x="8873" y="21304"/>
                  </a:cubicBezTo>
                  <a:cubicBezTo>
                    <a:pt x="4788" y="21103"/>
                    <a:pt x="4788" y="20477"/>
                    <a:pt x="3134" y="17645"/>
                  </a:cubicBezTo>
                  <a:cubicBezTo>
                    <a:pt x="2607" y="16617"/>
                    <a:pt x="5515" y="11905"/>
                    <a:pt x="4688" y="11805"/>
                  </a:cubicBezTo>
                  <a:lnTo>
                    <a:pt x="4688" y="11805"/>
                  </a:lnTo>
                  <a:cubicBezTo>
                    <a:pt x="3535" y="13585"/>
                    <a:pt x="1" y="17444"/>
                    <a:pt x="1881" y="19750"/>
                  </a:cubicBezTo>
                  <a:cubicBezTo>
                    <a:pt x="3234" y="21304"/>
                    <a:pt x="5740" y="19850"/>
                    <a:pt x="7094" y="22256"/>
                  </a:cubicBezTo>
                  <a:cubicBezTo>
                    <a:pt x="8648" y="25063"/>
                    <a:pt x="6893" y="27369"/>
                    <a:pt x="10953" y="27570"/>
                  </a:cubicBezTo>
                  <a:cubicBezTo>
                    <a:pt x="11238" y="27570"/>
                    <a:pt x="11488" y="27567"/>
                    <a:pt x="11713" y="27567"/>
                  </a:cubicBezTo>
                  <a:cubicBezTo>
                    <a:pt x="12895" y="27567"/>
                    <a:pt x="13391" y="27638"/>
                    <a:pt x="14612" y="28522"/>
                  </a:cubicBezTo>
                  <a:cubicBezTo>
                    <a:pt x="15732" y="29232"/>
                    <a:pt x="16892" y="30239"/>
                    <a:pt x="17960" y="30239"/>
                  </a:cubicBezTo>
                  <a:cubicBezTo>
                    <a:pt x="18589" y="30239"/>
                    <a:pt x="19186" y="29889"/>
                    <a:pt x="19725" y="28923"/>
                  </a:cubicBezTo>
                  <a:cubicBezTo>
                    <a:pt x="20179" y="30879"/>
                    <a:pt x="21170" y="31408"/>
                    <a:pt x="22180" y="31408"/>
                  </a:cubicBezTo>
                  <a:cubicBezTo>
                    <a:pt x="22788" y="31408"/>
                    <a:pt x="23402" y="31217"/>
                    <a:pt x="23911" y="31028"/>
                  </a:cubicBezTo>
                  <a:cubicBezTo>
                    <a:pt x="24397" y="30775"/>
                    <a:pt x="24823" y="30538"/>
                    <a:pt x="25036" y="30538"/>
                  </a:cubicBezTo>
                  <a:cubicBezTo>
                    <a:pt x="25098" y="30538"/>
                    <a:pt x="25141" y="30557"/>
                    <a:pt x="25164" y="30602"/>
                  </a:cubicBezTo>
                  <a:cubicBezTo>
                    <a:pt x="26855" y="33393"/>
                    <a:pt x="28241" y="34345"/>
                    <a:pt x="29345" y="34345"/>
                  </a:cubicBezTo>
                  <a:cubicBezTo>
                    <a:pt x="31711" y="34345"/>
                    <a:pt x="32783" y="29977"/>
                    <a:pt x="32783" y="29976"/>
                  </a:cubicBezTo>
                  <a:lnTo>
                    <a:pt x="32783" y="29976"/>
                  </a:lnTo>
                  <a:cubicBezTo>
                    <a:pt x="32591" y="31079"/>
                    <a:pt x="37177" y="33423"/>
                    <a:pt x="38470" y="33423"/>
                  </a:cubicBezTo>
                  <a:cubicBezTo>
                    <a:pt x="38528" y="33423"/>
                    <a:pt x="38579" y="33419"/>
                    <a:pt x="38623" y="33409"/>
                  </a:cubicBezTo>
                  <a:cubicBezTo>
                    <a:pt x="39876" y="33309"/>
                    <a:pt x="40928" y="32281"/>
                    <a:pt x="41555" y="31229"/>
                  </a:cubicBezTo>
                  <a:cubicBezTo>
                    <a:pt x="42182" y="29976"/>
                    <a:pt x="41755" y="29023"/>
                    <a:pt x="42808" y="27996"/>
                  </a:cubicBezTo>
                  <a:cubicBezTo>
                    <a:pt x="44487" y="26517"/>
                    <a:pt x="46994" y="26743"/>
                    <a:pt x="48347" y="24763"/>
                  </a:cubicBezTo>
                  <a:cubicBezTo>
                    <a:pt x="48940" y="23862"/>
                    <a:pt x="48770" y="18948"/>
                    <a:pt x="47965" y="18948"/>
                  </a:cubicBezTo>
                  <a:cubicBezTo>
                    <a:pt x="47921" y="18948"/>
                    <a:pt x="47876" y="18963"/>
                    <a:pt x="47828" y="18993"/>
                  </a:cubicBezTo>
                  <a:lnTo>
                    <a:pt x="47828" y="18993"/>
                  </a:lnTo>
                  <a:cubicBezTo>
                    <a:pt x="49380" y="17970"/>
                    <a:pt x="51255" y="17867"/>
                    <a:pt x="51781" y="15565"/>
                  </a:cubicBezTo>
                  <a:cubicBezTo>
                    <a:pt x="51879" y="14854"/>
                    <a:pt x="51090" y="10646"/>
                    <a:pt x="50071" y="10646"/>
                  </a:cubicBezTo>
                  <a:cubicBezTo>
                    <a:pt x="50049" y="10646"/>
                    <a:pt x="50027" y="10648"/>
                    <a:pt x="50005" y="10652"/>
                  </a:cubicBezTo>
                  <a:lnTo>
                    <a:pt x="50005" y="10652"/>
                  </a:lnTo>
                  <a:cubicBezTo>
                    <a:pt x="52311" y="10222"/>
                    <a:pt x="55866" y="6465"/>
                    <a:pt x="56267" y="4086"/>
                  </a:cubicBezTo>
                  <a:cubicBezTo>
                    <a:pt x="56793" y="1354"/>
                    <a:pt x="54613" y="1153"/>
                    <a:pt x="53259"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0" name="Google Shape;680;p18"/>
            <p:cNvSpPr/>
            <p:nvPr/>
          </p:nvSpPr>
          <p:spPr>
            <a:xfrm>
              <a:off x="4994525" y="4807050"/>
              <a:ext cx="908550" cy="85875"/>
            </a:xfrm>
            <a:custGeom>
              <a:avLst/>
              <a:gdLst/>
              <a:ahLst/>
              <a:cxnLst/>
              <a:rect l="l" t="t" r="r" b="b"/>
              <a:pathLst>
                <a:path w="36342" h="3435" extrusionOk="0">
                  <a:moveTo>
                    <a:pt x="18171" y="1"/>
                  </a:moveTo>
                  <a:cubicBezTo>
                    <a:pt x="8146" y="1"/>
                    <a:pt x="0" y="728"/>
                    <a:pt x="0" y="1655"/>
                  </a:cubicBezTo>
                  <a:cubicBezTo>
                    <a:pt x="0" y="2708"/>
                    <a:pt x="8146" y="3434"/>
                    <a:pt x="18171" y="3434"/>
                  </a:cubicBezTo>
                  <a:cubicBezTo>
                    <a:pt x="28196" y="3434"/>
                    <a:pt x="36341" y="2708"/>
                    <a:pt x="36341" y="1655"/>
                  </a:cubicBezTo>
                  <a:cubicBezTo>
                    <a:pt x="36341" y="728"/>
                    <a:pt x="28196" y="1"/>
                    <a:pt x="18171" y="1"/>
                  </a:cubicBezTo>
                  <a:close/>
                </a:path>
              </a:pathLst>
            </a:custGeom>
            <a:solidFill>
              <a:srgbClr val="E6E6E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1" name="Google Shape;681;p18"/>
            <p:cNvSpPr/>
            <p:nvPr/>
          </p:nvSpPr>
          <p:spPr>
            <a:xfrm>
              <a:off x="5229475" y="4360325"/>
              <a:ext cx="224350" cy="485600"/>
            </a:xfrm>
            <a:custGeom>
              <a:avLst/>
              <a:gdLst/>
              <a:ahLst/>
              <a:cxnLst/>
              <a:rect l="l" t="t" r="r" b="b"/>
              <a:pathLst>
                <a:path w="8974" h="19424" extrusionOk="0">
                  <a:moveTo>
                    <a:pt x="8246" y="0"/>
                  </a:moveTo>
                  <a:cubicBezTo>
                    <a:pt x="8246" y="0"/>
                    <a:pt x="1" y="727"/>
                    <a:pt x="201" y="1253"/>
                  </a:cubicBezTo>
                  <a:cubicBezTo>
                    <a:pt x="427" y="1980"/>
                    <a:pt x="201" y="10877"/>
                    <a:pt x="3961" y="16391"/>
                  </a:cubicBezTo>
                  <a:cubicBezTo>
                    <a:pt x="4387" y="17143"/>
                    <a:pt x="2708" y="18597"/>
                    <a:pt x="4186" y="19223"/>
                  </a:cubicBezTo>
                  <a:cubicBezTo>
                    <a:pt x="4550" y="19374"/>
                    <a:pt x="5408" y="19424"/>
                    <a:pt x="6216" y="19424"/>
                  </a:cubicBezTo>
                  <a:cubicBezTo>
                    <a:pt x="7025" y="19424"/>
                    <a:pt x="7783" y="19374"/>
                    <a:pt x="7946" y="19324"/>
                  </a:cubicBezTo>
                  <a:cubicBezTo>
                    <a:pt x="8973" y="18797"/>
                    <a:pt x="8246" y="15990"/>
                    <a:pt x="8246" y="14837"/>
                  </a:cubicBezTo>
                  <a:cubicBezTo>
                    <a:pt x="8347" y="13584"/>
                    <a:pt x="8773" y="100"/>
                    <a:pt x="8246" y="0"/>
                  </a:cubicBezTo>
                  <a:close/>
                </a:path>
              </a:pathLst>
            </a:custGeom>
            <a:solidFill>
              <a:srgbClr val="FFD9B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2" name="Google Shape;682;p18"/>
            <p:cNvSpPr/>
            <p:nvPr/>
          </p:nvSpPr>
          <p:spPr>
            <a:xfrm>
              <a:off x="5432380" y="4313315"/>
              <a:ext cx="235704" cy="535125"/>
            </a:xfrm>
            <a:custGeom>
              <a:avLst/>
              <a:gdLst/>
              <a:ahLst/>
              <a:cxnLst/>
              <a:rect l="l" t="t" r="r" b="b"/>
              <a:pathLst>
                <a:path w="9600" h="21405" extrusionOk="0">
                  <a:moveTo>
                    <a:pt x="9600" y="0"/>
                  </a:moveTo>
                  <a:lnTo>
                    <a:pt x="9600" y="0"/>
                  </a:lnTo>
                  <a:cubicBezTo>
                    <a:pt x="9599" y="1"/>
                    <a:pt x="9598" y="1"/>
                    <a:pt x="9598" y="1"/>
                  </a:cubicBezTo>
                  <a:lnTo>
                    <a:pt x="9598" y="1"/>
                  </a:lnTo>
                  <a:lnTo>
                    <a:pt x="9600" y="0"/>
                  </a:lnTo>
                  <a:close/>
                  <a:moveTo>
                    <a:pt x="9598" y="1"/>
                  </a:moveTo>
                  <a:lnTo>
                    <a:pt x="627" y="3133"/>
                  </a:lnTo>
                  <a:cubicBezTo>
                    <a:pt x="1" y="3359"/>
                    <a:pt x="502" y="8146"/>
                    <a:pt x="627" y="8672"/>
                  </a:cubicBezTo>
                  <a:cubicBezTo>
                    <a:pt x="727" y="11279"/>
                    <a:pt x="1028" y="13885"/>
                    <a:pt x="1454" y="16391"/>
                  </a:cubicBezTo>
                  <a:cubicBezTo>
                    <a:pt x="1755" y="18271"/>
                    <a:pt x="828" y="21404"/>
                    <a:pt x="4788" y="21404"/>
                  </a:cubicBezTo>
                  <a:cubicBezTo>
                    <a:pt x="8773" y="21304"/>
                    <a:pt x="5941" y="19224"/>
                    <a:pt x="6141" y="18171"/>
                  </a:cubicBezTo>
                  <a:cubicBezTo>
                    <a:pt x="6567" y="16517"/>
                    <a:pt x="8246" y="11905"/>
                    <a:pt x="8773" y="7118"/>
                  </a:cubicBezTo>
                  <a:cubicBezTo>
                    <a:pt x="8873" y="6593"/>
                    <a:pt x="9272" y="128"/>
                    <a:pt x="9598" y="1"/>
                  </a:cubicBezTo>
                  <a:close/>
                </a:path>
              </a:pathLst>
            </a:custGeom>
            <a:solidFill>
              <a:srgbClr val="FFD9B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3" name="Google Shape;683;p18"/>
            <p:cNvSpPr/>
            <p:nvPr/>
          </p:nvSpPr>
          <p:spPr>
            <a:xfrm>
              <a:off x="5370450" y="4360325"/>
              <a:ext cx="83375" cy="485600"/>
            </a:xfrm>
            <a:custGeom>
              <a:avLst/>
              <a:gdLst/>
              <a:ahLst/>
              <a:cxnLst/>
              <a:rect l="l" t="t" r="r" b="b"/>
              <a:pathLst>
                <a:path w="3335" h="19424" extrusionOk="0">
                  <a:moveTo>
                    <a:pt x="2607" y="0"/>
                  </a:moveTo>
                  <a:cubicBezTo>
                    <a:pt x="2607" y="0"/>
                    <a:pt x="2181" y="0"/>
                    <a:pt x="1455" y="100"/>
                  </a:cubicBezTo>
                  <a:cubicBezTo>
                    <a:pt x="1881" y="1354"/>
                    <a:pt x="1455" y="13584"/>
                    <a:pt x="1354" y="14837"/>
                  </a:cubicBezTo>
                  <a:cubicBezTo>
                    <a:pt x="1354" y="15990"/>
                    <a:pt x="2081" y="18797"/>
                    <a:pt x="1054" y="19324"/>
                  </a:cubicBezTo>
                  <a:cubicBezTo>
                    <a:pt x="928" y="19324"/>
                    <a:pt x="527" y="19324"/>
                    <a:pt x="1" y="19424"/>
                  </a:cubicBezTo>
                  <a:cubicBezTo>
                    <a:pt x="1054" y="19424"/>
                    <a:pt x="2081" y="19324"/>
                    <a:pt x="2307" y="19324"/>
                  </a:cubicBezTo>
                  <a:cubicBezTo>
                    <a:pt x="3334" y="18797"/>
                    <a:pt x="2607" y="15990"/>
                    <a:pt x="2607" y="14837"/>
                  </a:cubicBezTo>
                  <a:cubicBezTo>
                    <a:pt x="2708" y="13584"/>
                    <a:pt x="3134" y="100"/>
                    <a:pt x="2607" y="0"/>
                  </a:cubicBezTo>
                  <a:close/>
                </a:path>
              </a:pathLst>
            </a:custGeom>
            <a:solidFill>
              <a:srgbClr val="FFCA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4" name="Google Shape;684;p18"/>
            <p:cNvSpPr/>
            <p:nvPr/>
          </p:nvSpPr>
          <p:spPr>
            <a:xfrm>
              <a:off x="5432380" y="4313315"/>
              <a:ext cx="235704" cy="535125"/>
            </a:xfrm>
            <a:custGeom>
              <a:avLst/>
              <a:gdLst/>
              <a:ahLst/>
              <a:cxnLst/>
              <a:rect l="l" t="t" r="r" b="b"/>
              <a:pathLst>
                <a:path w="9600" h="21405" extrusionOk="0">
                  <a:moveTo>
                    <a:pt x="9600" y="0"/>
                  </a:moveTo>
                  <a:cubicBezTo>
                    <a:pt x="9590" y="0"/>
                    <a:pt x="9580" y="4"/>
                    <a:pt x="9572" y="10"/>
                  </a:cubicBezTo>
                  <a:lnTo>
                    <a:pt x="9572" y="10"/>
                  </a:lnTo>
                  <a:lnTo>
                    <a:pt x="9600" y="0"/>
                  </a:lnTo>
                  <a:close/>
                  <a:moveTo>
                    <a:pt x="9572" y="10"/>
                  </a:moveTo>
                  <a:lnTo>
                    <a:pt x="627" y="3133"/>
                  </a:lnTo>
                  <a:cubicBezTo>
                    <a:pt x="1" y="3359"/>
                    <a:pt x="502" y="8146"/>
                    <a:pt x="627" y="8672"/>
                  </a:cubicBezTo>
                  <a:cubicBezTo>
                    <a:pt x="727" y="11279"/>
                    <a:pt x="1028" y="13885"/>
                    <a:pt x="1454" y="16391"/>
                  </a:cubicBezTo>
                  <a:cubicBezTo>
                    <a:pt x="1755" y="18271"/>
                    <a:pt x="828" y="21404"/>
                    <a:pt x="4788" y="21404"/>
                  </a:cubicBezTo>
                  <a:cubicBezTo>
                    <a:pt x="5013" y="21404"/>
                    <a:pt x="5314" y="21304"/>
                    <a:pt x="5514" y="21304"/>
                  </a:cubicBezTo>
                  <a:cubicBezTo>
                    <a:pt x="2607" y="20903"/>
                    <a:pt x="3434" y="18071"/>
                    <a:pt x="3134" y="16391"/>
                  </a:cubicBezTo>
                  <a:cubicBezTo>
                    <a:pt x="2707" y="13885"/>
                    <a:pt x="2382" y="11279"/>
                    <a:pt x="2281" y="8672"/>
                  </a:cubicBezTo>
                  <a:cubicBezTo>
                    <a:pt x="2181" y="8146"/>
                    <a:pt x="1655" y="3359"/>
                    <a:pt x="2281" y="3133"/>
                  </a:cubicBezTo>
                  <a:cubicBezTo>
                    <a:pt x="2281" y="3133"/>
                    <a:pt x="6768" y="1579"/>
                    <a:pt x="9399" y="627"/>
                  </a:cubicBezTo>
                  <a:cubicBezTo>
                    <a:pt x="9489" y="357"/>
                    <a:pt x="9498" y="66"/>
                    <a:pt x="9572" y="10"/>
                  </a:cubicBezTo>
                  <a:close/>
                </a:path>
              </a:pathLst>
            </a:custGeom>
            <a:solidFill>
              <a:srgbClr val="FFCA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5" name="Google Shape;685;p18"/>
            <p:cNvSpPr/>
            <p:nvPr/>
          </p:nvSpPr>
          <p:spPr>
            <a:xfrm>
              <a:off x="5221325" y="4357800"/>
              <a:ext cx="222475" cy="201625"/>
            </a:xfrm>
            <a:custGeom>
              <a:avLst/>
              <a:gdLst/>
              <a:ahLst/>
              <a:cxnLst/>
              <a:rect l="l" t="t" r="r" b="b"/>
              <a:pathLst>
                <a:path w="8899" h="8065" extrusionOk="0">
                  <a:moveTo>
                    <a:pt x="8572" y="1"/>
                  </a:moveTo>
                  <a:cubicBezTo>
                    <a:pt x="8572" y="1"/>
                    <a:pt x="1" y="101"/>
                    <a:pt x="126" y="627"/>
                  </a:cubicBezTo>
                  <a:cubicBezTo>
                    <a:pt x="227" y="953"/>
                    <a:pt x="427" y="4587"/>
                    <a:pt x="853" y="6793"/>
                  </a:cubicBezTo>
                  <a:cubicBezTo>
                    <a:pt x="2973" y="7720"/>
                    <a:pt x="5405" y="8064"/>
                    <a:pt x="7805" y="8064"/>
                  </a:cubicBezTo>
                  <a:cubicBezTo>
                    <a:pt x="8128" y="8064"/>
                    <a:pt x="8451" y="8058"/>
                    <a:pt x="8773" y="8046"/>
                  </a:cubicBezTo>
                  <a:cubicBezTo>
                    <a:pt x="8773" y="4587"/>
                    <a:pt x="8898" y="1"/>
                    <a:pt x="8572"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6" name="Google Shape;686;p18"/>
            <p:cNvSpPr/>
            <p:nvPr/>
          </p:nvSpPr>
          <p:spPr>
            <a:xfrm>
              <a:off x="5428100" y="4308300"/>
              <a:ext cx="247525" cy="242525"/>
            </a:xfrm>
            <a:custGeom>
              <a:avLst/>
              <a:gdLst/>
              <a:ahLst/>
              <a:cxnLst/>
              <a:rect l="l" t="t" r="r" b="b"/>
              <a:pathLst>
                <a:path w="9901" h="9701" extrusionOk="0">
                  <a:moveTo>
                    <a:pt x="9900" y="1"/>
                  </a:moveTo>
                  <a:lnTo>
                    <a:pt x="9900" y="1"/>
                  </a:lnTo>
                  <a:cubicBezTo>
                    <a:pt x="9900" y="1"/>
                    <a:pt x="9900" y="1"/>
                    <a:pt x="9900" y="1"/>
                  </a:cubicBezTo>
                  <a:lnTo>
                    <a:pt x="9900" y="1"/>
                  </a:lnTo>
                  <a:lnTo>
                    <a:pt x="9900" y="1"/>
                  </a:lnTo>
                  <a:close/>
                  <a:moveTo>
                    <a:pt x="9900" y="1"/>
                  </a:moveTo>
                  <a:lnTo>
                    <a:pt x="627" y="3134"/>
                  </a:lnTo>
                  <a:cubicBezTo>
                    <a:pt x="1" y="3334"/>
                    <a:pt x="727" y="9600"/>
                    <a:pt x="727" y="9700"/>
                  </a:cubicBezTo>
                  <a:cubicBezTo>
                    <a:pt x="5113" y="9700"/>
                    <a:pt x="9174" y="7720"/>
                    <a:pt x="9274" y="7620"/>
                  </a:cubicBezTo>
                  <a:cubicBezTo>
                    <a:pt x="9274" y="7420"/>
                    <a:pt x="9600" y="104"/>
                    <a:pt x="9900"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7" name="Google Shape;687;p18"/>
            <p:cNvSpPr/>
            <p:nvPr/>
          </p:nvSpPr>
          <p:spPr>
            <a:xfrm>
              <a:off x="5243445" y="4422975"/>
              <a:ext cx="198000" cy="136450"/>
            </a:xfrm>
            <a:custGeom>
              <a:avLst/>
              <a:gdLst/>
              <a:ahLst/>
              <a:cxnLst/>
              <a:rect l="l" t="t" r="r" b="b"/>
              <a:pathLst>
                <a:path w="7920" h="5458" extrusionOk="0">
                  <a:moveTo>
                    <a:pt x="7719" y="0"/>
                  </a:moveTo>
                  <a:cubicBezTo>
                    <a:pt x="7719" y="0"/>
                    <a:pt x="7093" y="2106"/>
                    <a:pt x="7193" y="4487"/>
                  </a:cubicBezTo>
                  <a:cubicBezTo>
                    <a:pt x="6326" y="4487"/>
                    <a:pt x="5458" y="4514"/>
                    <a:pt x="4604" y="4514"/>
                  </a:cubicBezTo>
                  <a:cubicBezTo>
                    <a:pt x="2991" y="4514"/>
                    <a:pt x="1426" y="4417"/>
                    <a:pt x="0" y="3860"/>
                  </a:cubicBezTo>
                  <a:lnTo>
                    <a:pt x="0" y="4086"/>
                  </a:lnTo>
                  <a:lnTo>
                    <a:pt x="0" y="4186"/>
                  </a:lnTo>
                  <a:cubicBezTo>
                    <a:pt x="2120" y="5113"/>
                    <a:pt x="4552" y="5457"/>
                    <a:pt x="6952" y="5457"/>
                  </a:cubicBezTo>
                  <a:cubicBezTo>
                    <a:pt x="7275" y="5457"/>
                    <a:pt x="7598" y="5451"/>
                    <a:pt x="7920" y="5439"/>
                  </a:cubicBezTo>
                  <a:cubicBezTo>
                    <a:pt x="7920" y="1980"/>
                    <a:pt x="7719" y="0"/>
                    <a:pt x="77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8" name="Google Shape;688;p18"/>
            <p:cNvSpPr/>
            <p:nvPr/>
          </p:nvSpPr>
          <p:spPr>
            <a:xfrm>
              <a:off x="5435552" y="4422923"/>
              <a:ext cx="224325" cy="127900"/>
            </a:xfrm>
            <a:custGeom>
              <a:avLst/>
              <a:gdLst/>
              <a:ahLst/>
              <a:cxnLst/>
              <a:rect l="l" t="t" r="r" b="b"/>
              <a:pathLst>
                <a:path w="8973" h="5116" extrusionOk="0">
                  <a:moveTo>
                    <a:pt x="1" y="1"/>
                  </a:moveTo>
                  <a:cubicBezTo>
                    <a:pt x="1" y="1"/>
                    <a:pt x="0" y="1"/>
                    <a:pt x="0" y="2"/>
                  </a:cubicBezTo>
                  <a:cubicBezTo>
                    <a:pt x="0" y="2"/>
                    <a:pt x="426" y="5015"/>
                    <a:pt x="426" y="5115"/>
                  </a:cubicBezTo>
                  <a:cubicBezTo>
                    <a:pt x="4812" y="5115"/>
                    <a:pt x="8873" y="3135"/>
                    <a:pt x="8973" y="3035"/>
                  </a:cubicBezTo>
                  <a:lnTo>
                    <a:pt x="8973" y="2609"/>
                  </a:lnTo>
                  <a:cubicBezTo>
                    <a:pt x="7519" y="3135"/>
                    <a:pt x="4487" y="4288"/>
                    <a:pt x="1254" y="4288"/>
                  </a:cubicBezTo>
                  <a:cubicBezTo>
                    <a:pt x="1254" y="4189"/>
                    <a:pt x="29" y="1"/>
                    <a:pt x="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9" name="Google Shape;689;p18"/>
            <p:cNvSpPr/>
            <p:nvPr/>
          </p:nvSpPr>
          <p:spPr>
            <a:xfrm>
              <a:off x="5668075" y="4337125"/>
              <a:ext cx="2525" cy="23225"/>
            </a:xfrm>
            <a:custGeom>
              <a:avLst/>
              <a:gdLst/>
              <a:ahLst/>
              <a:cxnLst/>
              <a:rect l="l" t="t" r="r" b="b"/>
              <a:pathLst>
                <a:path w="101" h="929" extrusionOk="0">
                  <a:moveTo>
                    <a:pt x="101" y="1"/>
                  </a:moveTo>
                  <a:cubicBezTo>
                    <a:pt x="1" y="201"/>
                    <a:pt x="1" y="627"/>
                    <a:pt x="1" y="928"/>
                  </a:cubicBezTo>
                  <a:lnTo>
                    <a:pt x="101" y="828"/>
                  </a:lnTo>
                  <a:lnTo>
                    <a:pt x="101" y="1"/>
                  </a:lnTo>
                  <a:close/>
                </a:path>
              </a:pathLst>
            </a:custGeom>
            <a:solidFill>
              <a:srgbClr val="A27A1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0" name="Google Shape;690;p18"/>
            <p:cNvSpPr/>
            <p:nvPr/>
          </p:nvSpPr>
          <p:spPr>
            <a:xfrm>
              <a:off x="5224580" y="4381870"/>
              <a:ext cx="216856" cy="33855"/>
            </a:xfrm>
            <a:custGeom>
              <a:avLst/>
              <a:gdLst/>
              <a:ahLst/>
              <a:cxnLst/>
              <a:rect l="l" t="t" r="r" b="b"/>
              <a:pathLst>
                <a:path w="8447" h="1355" extrusionOk="0">
                  <a:moveTo>
                    <a:pt x="1" y="1"/>
                  </a:moveTo>
                  <a:lnTo>
                    <a:pt x="101" y="828"/>
                  </a:lnTo>
                  <a:cubicBezTo>
                    <a:pt x="101" y="828"/>
                    <a:pt x="3660" y="1354"/>
                    <a:pt x="7720" y="1354"/>
                  </a:cubicBezTo>
                  <a:lnTo>
                    <a:pt x="8346" y="1354"/>
                  </a:lnTo>
                  <a:cubicBezTo>
                    <a:pt x="8447" y="928"/>
                    <a:pt x="8447" y="627"/>
                    <a:pt x="8447" y="427"/>
                  </a:cubicBezTo>
                  <a:lnTo>
                    <a:pt x="6793" y="427"/>
                  </a:lnTo>
                  <a:cubicBezTo>
                    <a:pt x="3860" y="427"/>
                    <a:pt x="1153" y="101"/>
                    <a:pt x="1"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1" name="Google Shape;691;p18"/>
            <p:cNvSpPr/>
            <p:nvPr/>
          </p:nvSpPr>
          <p:spPr>
            <a:xfrm>
              <a:off x="5435618" y="4332349"/>
              <a:ext cx="239980" cy="83367"/>
            </a:xfrm>
            <a:custGeom>
              <a:avLst/>
              <a:gdLst/>
              <a:ahLst/>
              <a:cxnLst/>
              <a:rect l="l" t="t" r="r" b="b"/>
              <a:pathLst>
                <a:path w="9399" h="3335" extrusionOk="0">
                  <a:moveTo>
                    <a:pt x="9399" y="1"/>
                  </a:moveTo>
                  <a:lnTo>
                    <a:pt x="9399" y="1"/>
                  </a:lnTo>
                  <a:cubicBezTo>
                    <a:pt x="7219" y="1655"/>
                    <a:pt x="3559" y="2282"/>
                    <a:pt x="101" y="2407"/>
                  </a:cubicBezTo>
                  <a:cubicBezTo>
                    <a:pt x="101" y="2607"/>
                    <a:pt x="101" y="2908"/>
                    <a:pt x="0" y="3334"/>
                  </a:cubicBezTo>
                  <a:cubicBezTo>
                    <a:pt x="3760" y="3234"/>
                    <a:pt x="7620" y="2708"/>
                    <a:pt x="9299" y="928"/>
                  </a:cubicBezTo>
                  <a:cubicBezTo>
                    <a:pt x="9299" y="627"/>
                    <a:pt x="9299" y="201"/>
                    <a:pt x="939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2" name="Google Shape;692;p18"/>
            <p:cNvSpPr/>
            <p:nvPr/>
          </p:nvSpPr>
          <p:spPr>
            <a:xfrm>
              <a:off x="4976350" y="3955550"/>
              <a:ext cx="307675" cy="266125"/>
            </a:xfrm>
            <a:custGeom>
              <a:avLst/>
              <a:gdLst/>
              <a:ahLst/>
              <a:cxnLst/>
              <a:rect l="l" t="t" r="r" b="b"/>
              <a:pathLst>
                <a:path w="12307" h="10645" extrusionOk="0">
                  <a:moveTo>
                    <a:pt x="12306" y="1"/>
                  </a:moveTo>
                  <a:cubicBezTo>
                    <a:pt x="12106" y="627"/>
                    <a:pt x="10326" y="1580"/>
                    <a:pt x="9800" y="2006"/>
                  </a:cubicBezTo>
                  <a:cubicBezTo>
                    <a:pt x="7820" y="3660"/>
                    <a:pt x="5740" y="5339"/>
                    <a:pt x="3534" y="6692"/>
                  </a:cubicBezTo>
                  <a:cubicBezTo>
                    <a:pt x="2507" y="7319"/>
                    <a:pt x="0" y="8672"/>
                    <a:pt x="1354" y="9925"/>
                  </a:cubicBezTo>
                  <a:cubicBezTo>
                    <a:pt x="1850" y="10448"/>
                    <a:pt x="2702" y="10644"/>
                    <a:pt x="3690" y="10644"/>
                  </a:cubicBezTo>
                  <a:cubicBezTo>
                    <a:pt x="6445" y="10644"/>
                    <a:pt x="10252" y="9119"/>
                    <a:pt x="10326" y="8898"/>
                  </a:cubicBezTo>
                  <a:lnTo>
                    <a:pt x="12306" y="1"/>
                  </a:lnTo>
                  <a:close/>
                </a:path>
              </a:pathLst>
            </a:custGeom>
            <a:solidFill>
              <a:srgbClr val="FFD9B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3" name="Google Shape;693;p18"/>
            <p:cNvSpPr/>
            <p:nvPr/>
          </p:nvSpPr>
          <p:spPr>
            <a:xfrm>
              <a:off x="4997025" y="3955550"/>
              <a:ext cx="287000" cy="266125"/>
            </a:xfrm>
            <a:custGeom>
              <a:avLst/>
              <a:gdLst/>
              <a:ahLst/>
              <a:cxnLst/>
              <a:rect l="l" t="t" r="r" b="b"/>
              <a:pathLst>
                <a:path w="11480" h="10645" extrusionOk="0">
                  <a:moveTo>
                    <a:pt x="11479" y="1"/>
                  </a:moveTo>
                  <a:cubicBezTo>
                    <a:pt x="11379" y="126"/>
                    <a:pt x="11279" y="326"/>
                    <a:pt x="11178" y="427"/>
                  </a:cubicBezTo>
                  <a:cubicBezTo>
                    <a:pt x="10652" y="2833"/>
                    <a:pt x="9499" y="7945"/>
                    <a:pt x="9499" y="8046"/>
                  </a:cubicBezTo>
                  <a:cubicBezTo>
                    <a:pt x="9425" y="8286"/>
                    <a:pt x="5614" y="9817"/>
                    <a:pt x="2860" y="9817"/>
                  </a:cubicBezTo>
                  <a:cubicBezTo>
                    <a:pt x="1873" y="9817"/>
                    <a:pt x="1022" y="9620"/>
                    <a:pt x="527" y="9098"/>
                  </a:cubicBezTo>
                  <a:cubicBezTo>
                    <a:pt x="326" y="8998"/>
                    <a:pt x="326" y="8898"/>
                    <a:pt x="201" y="8773"/>
                  </a:cubicBezTo>
                  <a:lnTo>
                    <a:pt x="201" y="8773"/>
                  </a:lnTo>
                  <a:cubicBezTo>
                    <a:pt x="0" y="9098"/>
                    <a:pt x="101" y="9524"/>
                    <a:pt x="527" y="9925"/>
                  </a:cubicBezTo>
                  <a:cubicBezTo>
                    <a:pt x="1023" y="10448"/>
                    <a:pt x="1875" y="10644"/>
                    <a:pt x="2863" y="10644"/>
                  </a:cubicBezTo>
                  <a:cubicBezTo>
                    <a:pt x="5618" y="10644"/>
                    <a:pt x="9425" y="9119"/>
                    <a:pt x="9499" y="8898"/>
                  </a:cubicBezTo>
                  <a:lnTo>
                    <a:pt x="11479" y="1"/>
                  </a:lnTo>
                  <a:close/>
                </a:path>
              </a:pathLst>
            </a:custGeom>
            <a:solidFill>
              <a:srgbClr val="FFCA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4" name="Google Shape;694;p18"/>
            <p:cNvSpPr/>
            <p:nvPr/>
          </p:nvSpPr>
          <p:spPr>
            <a:xfrm>
              <a:off x="5169325" y="3908550"/>
              <a:ext cx="172325" cy="276975"/>
            </a:xfrm>
            <a:custGeom>
              <a:avLst/>
              <a:gdLst/>
              <a:ahLst/>
              <a:cxnLst/>
              <a:rect l="l" t="t" r="r" b="b"/>
              <a:pathLst>
                <a:path w="6893" h="11079" extrusionOk="0">
                  <a:moveTo>
                    <a:pt x="6893" y="1"/>
                  </a:moveTo>
                  <a:lnTo>
                    <a:pt x="1" y="5540"/>
                  </a:lnTo>
                  <a:lnTo>
                    <a:pt x="1880" y="11079"/>
                  </a:lnTo>
                  <a:lnTo>
                    <a:pt x="3134" y="10552"/>
                  </a:lnTo>
                  <a:lnTo>
                    <a:pt x="6893"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5" name="Google Shape;695;p18"/>
            <p:cNvSpPr/>
            <p:nvPr/>
          </p:nvSpPr>
          <p:spPr>
            <a:xfrm>
              <a:off x="5203175" y="3844300"/>
              <a:ext cx="480600" cy="552800"/>
            </a:xfrm>
            <a:custGeom>
              <a:avLst/>
              <a:gdLst/>
              <a:ahLst/>
              <a:cxnLst/>
              <a:rect l="l" t="t" r="r" b="b"/>
              <a:pathLst>
                <a:path w="19224" h="22112" extrusionOk="0">
                  <a:moveTo>
                    <a:pt x="9366" y="0"/>
                  </a:moveTo>
                  <a:cubicBezTo>
                    <a:pt x="7528" y="0"/>
                    <a:pt x="5404" y="929"/>
                    <a:pt x="3359" y="3949"/>
                  </a:cubicBezTo>
                  <a:cubicBezTo>
                    <a:pt x="3359" y="3949"/>
                    <a:pt x="0" y="11969"/>
                    <a:pt x="426" y="21593"/>
                  </a:cubicBezTo>
                  <a:cubicBezTo>
                    <a:pt x="426" y="21593"/>
                    <a:pt x="3850" y="22111"/>
                    <a:pt x="7867" y="22111"/>
                  </a:cubicBezTo>
                  <a:cubicBezTo>
                    <a:pt x="12092" y="22111"/>
                    <a:pt x="16975" y="21539"/>
                    <a:pt x="19223" y="19187"/>
                  </a:cubicBezTo>
                  <a:cubicBezTo>
                    <a:pt x="19223" y="19187"/>
                    <a:pt x="18597" y="9789"/>
                    <a:pt x="14511" y="2370"/>
                  </a:cubicBezTo>
                  <a:cubicBezTo>
                    <a:pt x="14511" y="2370"/>
                    <a:pt x="12303" y="0"/>
                    <a:pt x="936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6" name="Google Shape;696;p18"/>
            <p:cNvSpPr/>
            <p:nvPr/>
          </p:nvSpPr>
          <p:spPr>
            <a:xfrm>
              <a:off x="5203175" y="3901050"/>
              <a:ext cx="480600" cy="496050"/>
            </a:xfrm>
            <a:custGeom>
              <a:avLst/>
              <a:gdLst/>
              <a:ahLst/>
              <a:cxnLst/>
              <a:rect l="l" t="t" r="r" b="b"/>
              <a:pathLst>
                <a:path w="19224" h="19842" extrusionOk="0">
                  <a:moveTo>
                    <a:pt x="4812" y="0"/>
                  </a:moveTo>
                  <a:lnTo>
                    <a:pt x="4812" y="0"/>
                  </a:lnTo>
                  <a:cubicBezTo>
                    <a:pt x="4286" y="426"/>
                    <a:pt x="3860" y="1053"/>
                    <a:pt x="3359" y="1679"/>
                  </a:cubicBezTo>
                  <a:cubicBezTo>
                    <a:pt x="3359" y="1679"/>
                    <a:pt x="0" y="9699"/>
                    <a:pt x="426" y="19323"/>
                  </a:cubicBezTo>
                  <a:cubicBezTo>
                    <a:pt x="426" y="19323"/>
                    <a:pt x="3850" y="19841"/>
                    <a:pt x="7867" y="19841"/>
                  </a:cubicBezTo>
                  <a:cubicBezTo>
                    <a:pt x="12092" y="19841"/>
                    <a:pt x="16975" y="19269"/>
                    <a:pt x="19223" y="16917"/>
                  </a:cubicBezTo>
                  <a:cubicBezTo>
                    <a:pt x="19223" y="16917"/>
                    <a:pt x="19223" y="16391"/>
                    <a:pt x="19123" y="15664"/>
                  </a:cubicBezTo>
                  <a:cubicBezTo>
                    <a:pt x="16576" y="16989"/>
                    <a:pt x="12857" y="17352"/>
                    <a:pt x="9545" y="17352"/>
                  </a:cubicBezTo>
                  <a:cubicBezTo>
                    <a:pt x="5526" y="17352"/>
                    <a:pt x="2105" y="16817"/>
                    <a:pt x="2105" y="16817"/>
                  </a:cubicBezTo>
                  <a:cubicBezTo>
                    <a:pt x="1780" y="8973"/>
                    <a:pt x="3985" y="2181"/>
                    <a:pt x="4812"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7" name="Google Shape;697;p18"/>
            <p:cNvSpPr/>
            <p:nvPr/>
          </p:nvSpPr>
          <p:spPr>
            <a:xfrm>
              <a:off x="5310300" y="3906050"/>
              <a:ext cx="180475" cy="136000"/>
            </a:xfrm>
            <a:custGeom>
              <a:avLst/>
              <a:gdLst/>
              <a:ahLst/>
              <a:cxnLst/>
              <a:rect l="l" t="t" r="r" b="b"/>
              <a:pathLst>
                <a:path w="7219" h="5440" extrusionOk="0">
                  <a:moveTo>
                    <a:pt x="3660" y="1"/>
                  </a:moveTo>
                  <a:cubicBezTo>
                    <a:pt x="2206" y="1"/>
                    <a:pt x="1" y="1580"/>
                    <a:pt x="1" y="3033"/>
                  </a:cubicBezTo>
                  <a:cubicBezTo>
                    <a:pt x="1" y="4487"/>
                    <a:pt x="4086" y="5439"/>
                    <a:pt x="4086" y="5439"/>
                  </a:cubicBezTo>
                  <a:cubicBezTo>
                    <a:pt x="4086" y="5439"/>
                    <a:pt x="7219" y="3459"/>
                    <a:pt x="7219" y="1981"/>
                  </a:cubicBezTo>
                  <a:cubicBezTo>
                    <a:pt x="7219" y="527"/>
                    <a:pt x="5013" y="1"/>
                    <a:pt x="3660" y="1"/>
                  </a:cubicBezTo>
                  <a:close/>
                </a:path>
              </a:pathLst>
            </a:custGeom>
            <a:solidFill>
              <a:srgbClr val="FFBB8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8" name="Google Shape;698;p18"/>
            <p:cNvSpPr/>
            <p:nvPr/>
          </p:nvSpPr>
          <p:spPr>
            <a:xfrm>
              <a:off x="4730725" y="2940675"/>
              <a:ext cx="1169825" cy="1069425"/>
            </a:xfrm>
            <a:custGeom>
              <a:avLst/>
              <a:gdLst/>
              <a:ahLst/>
              <a:cxnLst/>
              <a:rect l="l" t="t" r="r" b="b"/>
              <a:pathLst>
                <a:path w="46793" h="42777" extrusionOk="0">
                  <a:moveTo>
                    <a:pt x="25256" y="0"/>
                  </a:moveTo>
                  <a:cubicBezTo>
                    <a:pt x="20129" y="0"/>
                    <a:pt x="14588" y="1621"/>
                    <a:pt x="10753" y="4154"/>
                  </a:cubicBezTo>
                  <a:cubicBezTo>
                    <a:pt x="1" y="11147"/>
                    <a:pt x="3134" y="22425"/>
                    <a:pt x="5214" y="32976"/>
                  </a:cubicBezTo>
                  <a:cubicBezTo>
                    <a:pt x="5789" y="35851"/>
                    <a:pt x="10056" y="42776"/>
                    <a:pt x="16564" y="42776"/>
                  </a:cubicBezTo>
                  <a:cubicBezTo>
                    <a:pt x="17149" y="42776"/>
                    <a:pt x="17752" y="42720"/>
                    <a:pt x="18372" y="42601"/>
                  </a:cubicBezTo>
                  <a:lnTo>
                    <a:pt x="35916" y="39142"/>
                  </a:lnTo>
                  <a:cubicBezTo>
                    <a:pt x="46793" y="36636"/>
                    <a:pt x="43760" y="22325"/>
                    <a:pt x="43560" y="21297"/>
                  </a:cubicBezTo>
                  <a:cubicBezTo>
                    <a:pt x="41981" y="13026"/>
                    <a:pt x="40728" y="4380"/>
                    <a:pt x="31655" y="1021"/>
                  </a:cubicBezTo>
                  <a:cubicBezTo>
                    <a:pt x="29728" y="320"/>
                    <a:pt x="27533" y="0"/>
                    <a:pt x="25256" y="0"/>
                  </a:cubicBezTo>
                  <a:close/>
                </a:path>
              </a:pathLst>
            </a:custGeom>
            <a:solidFill>
              <a:srgbClr val="FFD9B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9" name="Google Shape;699;p18"/>
            <p:cNvSpPr/>
            <p:nvPr/>
          </p:nvSpPr>
          <p:spPr>
            <a:xfrm>
              <a:off x="5007675" y="2971825"/>
              <a:ext cx="892875" cy="1037575"/>
            </a:xfrm>
            <a:custGeom>
              <a:avLst/>
              <a:gdLst/>
              <a:ahLst/>
              <a:cxnLst/>
              <a:rect l="l" t="t" r="r" b="b"/>
              <a:pathLst>
                <a:path w="35715" h="41503" extrusionOk="0">
                  <a:moveTo>
                    <a:pt x="20978" y="1"/>
                  </a:moveTo>
                  <a:lnTo>
                    <a:pt x="20978" y="1"/>
                  </a:lnTo>
                  <a:cubicBezTo>
                    <a:pt x="27469" y="3961"/>
                    <a:pt x="28597" y="11480"/>
                    <a:pt x="29976" y="18798"/>
                  </a:cubicBezTo>
                  <a:cubicBezTo>
                    <a:pt x="30176" y="19826"/>
                    <a:pt x="33209" y="34136"/>
                    <a:pt x="22331" y="36643"/>
                  </a:cubicBezTo>
                  <a:lnTo>
                    <a:pt x="4788" y="40101"/>
                  </a:lnTo>
                  <a:cubicBezTo>
                    <a:pt x="4230" y="40197"/>
                    <a:pt x="3691" y="40242"/>
                    <a:pt x="3167" y="40242"/>
                  </a:cubicBezTo>
                  <a:cubicBezTo>
                    <a:pt x="2043" y="40242"/>
                    <a:pt x="992" y="40034"/>
                    <a:pt x="1" y="39675"/>
                  </a:cubicBezTo>
                  <a:lnTo>
                    <a:pt x="1" y="39675"/>
                  </a:lnTo>
                  <a:cubicBezTo>
                    <a:pt x="1583" y="40757"/>
                    <a:pt x="3501" y="41502"/>
                    <a:pt x="5641" y="41502"/>
                  </a:cubicBezTo>
                  <a:cubicBezTo>
                    <a:pt x="6178" y="41502"/>
                    <a:pt x="6730" y="41455"/>
                    <a:pt x="7294" y="41355"/>
                  </a:cubicBezTo>
                  <a:lnTo>
                    <a:pt x="24838" y="37896"/>
                  </a:lnTo>
                  <a:cubicBezTo>
                    <a:pt x="35715" y="35390"/>
                    <a:pt x="32682" y="21079"/>
                    <a:pt x="32482" y="20051"/>
                  </a:cubicBezTo>
                  <a:cubicBezTo>
                    <a:pt x="30903" y="11906"/>
                    <a:pt x="29650" y="3435"/>
                    <a:pt x="20978" y="1"/>
                  </a:cubicBezTo>
                  <a:close/>
                </a:path>
              </a:pathLst>
            </a:custGeom>
            <a:solidFill>
              <a:srgbClr val="FFCA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0" name="Google Shape;700;p18"/>
            <p:cNvSpPr/>
            <p:nvPr/>
          </p:nvSpPr>
          <p:spPr>
            <a:xfrm>
              <a:off x="5579100" y="3872225"/>
              <a:ext cx="151650" cy="149150"/>
            </a:xfrm>
            <a:custGeom>
              <a:avLst/>
              <a:gdLst/>
              <a:ahLst/>
              <a:cxnLst/>
              <a:rect l="l" t="t" r="r" b="b"/>
              <a:pathLst>
                <a:path w="6066" h="5966" extrusionOk="0">
                  <a:moveTo>
                    <a:pt x="6066" y="0"/>
                  </a:moveTo>
                  <a:cubicBezTo>
                    <a:pt x="4913" y="827"/>
                    <a:pt x="3660" y="1454"/>
                    <a:pt x="1981" y="1880"/>
                  </a:cubicBezTo>
                  <a:lnTo>
                    <a:pt x="1" y="2206"/>
                  </a:lnTo>
                  <a:cubicBezTo>
                    <a:pt x="527" y="3233"/>
                    <a:pt x="1053" y="4386"/>
                    <a:pt x="1354" y="5439"/>
                  </a:cubicBezTo>
                  <a:lnTo>
                    <a:pt x="1881" y="5965"/>
                  </a:lnTo>
                  <a:cubicBezTo>
                    <a:pt x="3660" y="3659"/>
                    <a:pt x="5013" y="1679"/>
                    <a:pt x="6066" y="0"/>
                  </a:cubicBezTo>
                  <a:close/>
                </a:path>
              </a:pathLst>
            </a:custGeom>
            <a:solidFill>
              <a:srgbClr val="FFB93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1" name="Google Shape;701;p18"/>
            <p:cNvSpPr/>
            <p:nvPr/>
          </p:nvSpPr>
          <p:spPr>
            <a:xfrm>
              <a:off x="5547775" y="3927350"/>
              <a:ext cx="65200" cy="80850"/>
            </a:xfrm>
            <a:custGeom>
              <a:avLst/>
              <a:gdLst/>
              <a:ahLst/>
              <a:cxnLst/>
              <a:rect l="l" t="t" r="r" b="b"/>
              <a:pathLst>
                <a:path w="2608" h="3234" extrusionOk="0">
                  <a:moveTo>
                    <a:pt x="1254" y="1"/>
                  </a:moveTo>
                  <a:lnTo>
                    <a:pt x="1" y="301"/>
                  </a:lnTo>
                  <a:lnTo>
                    <a:pt x="2607" y="3234"/>
                  </a:lnTo>
                  <a:cubicBezTo>
                    <a:pt x="2306" y="2181"/>
                    <a:pt x="1780" y="1028"/>
                    <a:pt x="1254" y="1"/>
                  </a:cubicBezTo>
                  <a:close/>
                </a:path>
              </a:pathLst>
            </a:custGeom>
            <a:solidFill>
              <a:srgbClr val="FF7E2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2" name="Google Shape;702;p18"/>
            <p:cNvSpPr/>
            <p:nvPr/>
          </p:nvSpPr>
          <p:spPr>
            <a:xfrm>
              <a:off x="5550275" y="3637250"/>
              <a:ext cx="216825" cy="253175"/>
            </a:xfrm>
            <a:custGeom>
              <a:avLst/>
              <a:gdLst/>
              <a:ahLst/>
              <a:cxnLst/>
              <a:rect l="l" t="t" r="r" b="b"/>
              <a:pathLst>
                <a:path w="8673" h="10127" extrusionOk="0">
                  <a:moveTo>
                    <a:pt x="8673" y="1"/>
                  </a:moveTo>
                  <a:lnTo>
                    <a:pt x="8673" y="1"/>
                  </a:lnTo>
                  <a:cubicBezTo>
                    <a:pt x="8272" y="201"/>
                    <a:pt x="7946" y="527"/>
                    <a:pt x="7946" y="527"/>
                  </a:cubicBezTo>
                  <a:cubicBezTo>
                    <a:pt x="7419" y="326"/>
                    <a:pt x="7018" y="201"/>
                    <a:pt x="6693" y="201"/>
                  </a:cubicBezTo>
                  <a:cubicBezTo>
                    <a:pt x="4913" y="201"/>
                    <a:pt x="5339" y="3234"/>
                    <a:pt x="5339" y="3234"/>
                  </a:cubicBezTo>
                  <a:lnTo>
                    <a:pt x="1" y="10126"/>
                  </a:lnTo>
                  <a:lnTo>
                    <a:pt x="1" y="10126"/>
                  </a:lnTo>
                  <a:lnTo>
                    <a:pt x="627" y="10026"/>
                  </a:lnTo>
                  <a:cubicBezTo>
                    <a:pt x="6267" y="8672"/>
                    <a:pt x="8146" y="4186"/>
                    <a:pt x="8673" y="1"/>
                  </a:cubicBezTo>
                  <a:close/>
                </a:path>
              </a:pathLst>
            </a:custGeom>
            <a:solidFill>
              <a:srgbClr val="FFCAA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3" name="Google Shape;703;p18"/>
            <p:cNvSpPr/>
            <p:nvPr/>
          </p:nvSpPr>
          <p:spPr>
            <a:xfrm>
              <a:off x="5529600" y="3616575"/>
              <a:ext cx="300150" cy="318325"/>
            </a:xfrm>
            <a:custGeom>
              <a:avLst/>
              <a:gdLst/>
              <a:ahLst/>
              <a:cxnLst/>
              <a:rect l="l" t="t" r="r" b="b"/>
              <a:pathLst>
                <a:path w="12006" h="12733" extrusionOk="0">
                  <a:moveTo>
                    <a:pt x="11179" y="1"/>
                  </a:moveTo>
                  <a:cubicBezTo>
                    <a:pt x="10653" y="1"/>
                    <a:pt x="10026" y="402"/>
                    <a:pt x="9500" y="828"/>
                  </a:cubicBezTo>
                  <a:cubicBezTo>
                    <a:pt x="8973" y="5013"/>
                    <a:pt x="7094" y="9499"/>
                    <a:pt x="1454" y="10853"/>
                  </a:cubicBezTo>
                  <a:lnTo>
                    <a:pt x="828" y="10953"/>
                  </a:lnTo>
                  <a:lnTo>
                    <a:pt x="1" y="11905"/>
                  </a:lnTo>
                  <a:lnTo>
                    <a:pt x="728" y="12732"/>
                  </a:lnTo>
                  <a:lnTo>
                    <a:pt x="3961" y="12106"/>
                  </a:lnTo>
                  <a:cubicBezTo>
                    <a:pt x="5640" y="11680"/>
                    <a:pt x="6893" y="11053"/>
                    <a:pt x="8046" y="10226"/>
                  </a:cubicBezTo>
                  <a:cubicBezTo>
                    <a:pt x="11079" y="5214"/>
                    <a:pt x="11279" y="2607"/>
                    <a:pt x="11279" y="2607"/>
                  </a:cubicBezTo>
                  <a:cubicBezTo>
                    <a:pt x="12006" y="627"/>
                    <a:pt x="11705" y="1"/>
                    <a:pt x="11179" y="1"/>
                  </a:cubicBezTo>
                  <a:close/>
                </a:path>
              </a:pathLst>
            </a:custGeom>
            <a:solidFill>
              <a:srgbClr val="FFBC8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4" name="Google Shape;704;p18"/>
            <p:cNvSpPr/>
            <p:nvPr/>
          </p:nvSpPr>
          <p:spPr>
            <a:xfrm>
              <a:off x="5025850" y="3586550"/>
              <a:ext cx="203650" cy="187750"/>
            </a:xfrm>
            <a:custGeom>
              <a:avLst/>
              <a:gdLst/>
              <a:ahLst/>
              <a:cxnLst/>
              <a:rect l="l" t="t" r="r" b="b"/>
              <a:pathLst>
                <a:path w="8146" h="7510" extrusionOk="0">
                  <a:moveTo>
                    <a:pt x="4052" y="1"/>
                  </a:moveTo>
                  <a:cubicBezTo>
                    <a:pt x="3848" y="1"/>
                    <a:pt x="3642" y="17"/>
                    <a:pt x="3434" y="49"/>
                  </a:cubicBezTo>
                  <a:cubicBezTo>
                    <a:pt x="1354" y="475"/>
                    <a:pt x="0" y="2354"/>
                    <a:pt x="301" y="4435"/>
                  </a:cubicBezTo>
                  <a:cubicBezTo>
                    <a:pt x="596" y="6229"/>
                    <a:pt x="2251" y="7509"/>
                    <a:pt x="4107" y="7509"/>
                  </a:cubicBezTo>
                  <a:cubicBezTo>
                    <a:pt x="4298" y="7509"/>
                    <a:pt x="4492" y="7495"/>
                    <a:pt x="4687" y="7467"/>
                  </a:cubicBezTo>
                  <a:cubicBezTo>
                    <a:pt x="6792" y="7041"/>
                    <a:pt x="8146" y="5162"/>
                    <a:pt x="7820" y="3081"/>
                  </a:cubicBezTo>
                  <a:cubicBezTo>
                    <a:pt x="7549" y="1297"/>
                    <a:pt x="5914" y="1"/>
                    <a:pt x="4052"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5" name="Google Shape;705;p18"/>
            <p:cNvSpPr/>
            <p:nvPr/>
          </p:nvSpPr>
          <p:spPr>
            <a:xfrm>
              <a:off x="5106675" y="3610625"/>
              <a:ext cx="89000" cy="79825"/>
            </a:xfrm>
            <a:custGeom>
              <a:avLst/>
              <a:gdLst/>
              <a:ahLst/>
              <a:cxnLst/>
              <a:rect l="l" t="t" r="r" b="b"/>
              <a:pathLst>
                <a:path w="3560" h="3193" extrusionOk="0">
                  <a:moveTo>
                    <a:pt x="1683" y="1"/>
                  </a:moveTo>
                  <a:cubicBezTo>
                    <a:pt x="1608" y="1"/>
                    <a:pt x="1531" y="5"/>
                    <a:pt x="1454" y="13"/>
                  </a:cubicBezTo>
                  <a:cubicBezTo>
                    <a:pt x="627" y="239"/>
                    <a:pt x="0" y="1066"/>
                    <a:pt x="101" y="1893"/>
                  </a:cubicBezTo>
                  <a:cubicBezTo>
                    <a:pt x="295" y="2626"/>
                    <a:pt x="934" y="3192"/>
                    <a:pt x="1636" y="3192"/>
                  </a:cubicBezTo>
                  <a:cubicBezTo>
                    <a:pt x="1750" y="3192"/>
                    <a:pt x="1865" y="3177"/>
                    <a:pt x="1980" y="3146"/>
                  </a:cubicBezTo>
                  <a:cubicBezTo>
                    <a:pt x="2933" y="3046"/>
                    <a:pt x="3559" y="2219"/>
                    <a:pt x="3334" y="1391"/>
                  </a:cubicBezTo>
                  <a:cubicBezTo>
                    <a:pt x="3242" y="516"/>
                    <a:pt x="2536" y="1"/>
                    <a:pt x="168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6" name="Google Shape;706;p18"/>
            <p:cNvSpPr/>
            <p:nvPr/>
          </p:nvSpPr>
          <p:spPr>
            <a:xfrm>
              <a:off x="5086000" y="3707375"/>
              <a:ext cx="44500" cy="39550"/>
            </a:xfrm>
            <a:custGeom>
              <a:avLst/>
              <a:gdLst/>
              <a:ahLst/>
              <a:cxnLst/>
              <a:rect l="l" t="t" r="r" b="b"/>
              <a:pathLst>
                <a:path w="1780" h="1582" extrusionOk="0">
                  <a:moveTo>
                    <a:pt x="913" y="1"/>
                  </a:moveTo>
                  <a:cubicBezTo>
                    <a:pt x="852" y="1"/>
                    <a:pt x="790" y="9"/>
                    <a:pt x="727" y="28"/>
                  </a:cubicBezTo>
                  <a:cubicBezTo>
                    <a:pt x="301" y="28"/>
                    <a:pt x="0" y="429"/>
                    <a:pt x="101" y="855"/>
                  </a:cubicBezTo>
                  <a:cubicBezTo>
                    <a:pt x="101" y="1381"/>
                    <a:pt x="627" y="1582"/>
                    <a:pt x="1028" y="1582"/>
                  </a:cubicBezTo>
                  <a:cubicBezTo>
                    <a:pt x="1454" y="1481"/>
                    <a:pt x="1780" y="1055"/>
                    <a:pt x="1655" y="654"/>
                  </a:cubicBezTo>
                  <a:cubicBezTo>
                    <a:pt x="1569" y="291"/>
                    <a:pt x="1265" y="1"/>
                    <a:pt x="91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7" name="Google Shape;707;p18"/>
            <p:cNvSpPr/>
            <p:nvPr/>
          </p:nvSpPr>
          <p:spPr>
            <a:xfrm>
              <a:off x="5005175" y="3629725"/>
              <a:ext cx="85850" cy="62700"/>
            </a:xfrm>
            <a:custGeom>
              <a:avLst/>
              <a:gdLst/>
              <a:ahLst/>
              <a:cxnLst/>
              <a:rect l="l" t="t" r="r" b="b"/>
              <a:pathLst>
                <a:path w="3434" h="2508" extrusionOk="0">
                  <a:moveTo>
                    <a:pt x="0" y="1"/>
                  </a:moveTo>
                  <a:lnTo>
                    <a:pt x="0" y="1"/>
                  </a:lnTo>
                  <a:cubicBezTo>
                    <a:pt x="0" y="1"/>
                    <a:pt x="101" y="101"/>
                    <a:pt x="201" y="302"/>
                  </a:cubicBezTo>
                  <a:cubicBezTo>
                    <a:pt x="201" y="402"/>
                    <a:pt x="301" y="502"/>
                    <a:pt x="301" y="728"/>
                  </a:cubicBezTo>
                  <a:cubicBezTo>
                    <a:pt x="401" y="828"/>
                    <a:pt x="502" y="928"/>
                    <a:pt x="502" y="1028"/>
                  </a:cubicBezTo>
                  <a:cubicBezTo>
                    <a:pt x="627" y="1254"/>
                    <a:pt x="727" y="1354"/>
                    <a:pt x="827" y="1455"/>
                  </a:cubicBezTo>
                  <a:cubicBezTo>
                    <a:pt x="928" y="1555"/>
                    <a:pt x="1028" y="1755"/>
                    <a:pt x="1128" y="1881"/>
                  </a:cubicBezTo>
                  <a:cubicBezTo>
                    <a:pt x="1253" y="1981"/>
                    <a:pt x="1354" y="2081"/>
                    <a:pt x="1354" y="2081"/>
                  </a:cubicBezTo>
                  <a:cubicBezTo>
                    <a:pt x="1554" y="2382"/>
                    <a:pt x="1880" y="2507"/>
                    <a:pt x="2281" y="2507"/>
                  </a:cubicBezTo>
                  <a:cubicBezTo>
                    <a:pt x="2908" y="2507"/>
                    <a:pt x="3434" y="1981"/>
                    <a:pt x="3434" y="1254"/>
                  </a:cubicBezTo>
                  <a:cubicBezTo>
                    <a:pt x="3434" y="627"/>
                    <a:pt x="2908" y="101"/>
                    <a:pt x="2181" y="101"/>
                  </a:cubicBezTo>
                  <a:cubicBezTo>
                    <a:pt x="2181" y="101"/>
                    <a:pt x="2080" y="201"/>
                    <a:pt x="1880" y="201"/>
                  </a:cubicBezTo>
                  <a:lnTo>
                    <a:pt x="727" y="201"/>
                  </a:lnTo>
                  <a:cubicBezTo>
                    <a:pt x="627" y="101"/>
                    <a:pt x="502" y="101"/>
                    <a:pt x="401" y="101"/>
                  </a:cubicBezTo>
                  <a:cubicBezTo>
                    <a:pt x="201" y="1"/>
                    <a:pt x="0" y="1"/>
                    <a:pt x="0"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8" name="Google Shape;708;p18"/>
            <p:cNvSpPr/>
            <p:nvPr/>
          </p:nvSpPr>
          <p:spPr>
            <a:xfrm>
              <a:off x="5477600" y="3510000"/>
              <a:ext cx="203675" cy="185975"/>
            </a:xfrm>
            <a:custGeom>
              <a:avLst/>
              <a:gdLst/>
              <a:ahLst/>
              <a:cxnLst/>
              <a:rect l="l" t="t" r="r" b="b"/>
              <a:pathLst>
                <a:path w="8147" h="7439" extrusionOk="0">
                  <a:moveTo>
                    <a:pt x="4200" y="1"/>
                  </a:moveTo>
                  <a:cubicBezTo>
                    <a:pt x="3949" y="1"/>
                    <a:pt x="3692" y="26"/>
                    <a:pt x="3434" y="78"/>
                  </a:cubicBezTo>
                  <a:cubicBezTo>
                    <a:pt x="1354" y="404"/>
                    <a:pt x="1" y="2384"/>
                    <a:pt x="301" y="4364"/>
                  </a:cubicBezTo>
                  <a:cubicBezTo>
                    <a:pt x="597" y="6158"/>
                    <a:pt x="2251" y="7438"/>
                    <a:pt x="4107" y="7438"/>
                  </a:cubicBezTo>
                  <a:cubicBezTo>
                    <a:pt x="4299" y="7438"/>
                    <a:pt x="4493" y="7425"/>
                    <a:pt x="4687" y="7396"/>
                  </a:cubicBezTo>
                  <a:cubicBezTo>
                    <a:pt x="6793" y="7071"/>
                    <a:pt x="8146" y="5091"/>
                    <a:pt x="7820" y="3111"/>
                  </a:cubicBezTo>
                  <a:cubicBezTo>
                    <a:pt x="7556" y="1286"/>
                    <a:pt x="6000" y="1"/>
                    <a:pt x="4200"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9" name="Google Shape;709;p18"/>
            <p:cNvSpPr/>
            <p:nvPr/>
          </p:nvSpPr>
          <p:spPr>
            <a:xfrm>
              <a:off x="5600400" y="3514450"/>
              <a:ext cx="72725" cy="80125"/>
            </a:xfrm>
            <a:custGeom>
              <a:avLst/>
              <a:gdLst/>
              <a:ahLst/>
              <a:cxnLst/>
              <a:rect l="l" t="t" r="r" b="b"/>
              <a:pathLst>
                <a:path w="2909" h="3205" extrusionOk="0">
                  <a:moveTo>
                    <a:pt x="2908" y="0"/>
                  </a:moveTo>
                  <a:cubicBezTo>
                    <a:pt x="2908" y="0"/>
                    <a:pt x="2808" y="101"/>
                    <a:pt x="2607" y="226"/>
                  </a:cubicBezTo>
                  <a:cubicBezTo>
                    <a:pt x="2507" y="326"/>
                    <a:pt x="2382" y="326"/>
                    <a:pt x="2282" y="426"/>
                  </a:cubicBezTo>
                  <a:cubicBezTo>
                    <a:pt x="2181" y="426"/>
                    <a:pt x="2081" y="527"/>
                    <a:pt x="1981" y="627"/>
                  </a:cubicBezTo>
                  <a:cubicBezTo>
                    <a:pt x="1755" y="627"/>
                    <a:pt x="1655" y="727"/>
                    <a:pt x="1555" y="727"/>
                  </a:cubicBezTo>
                  <a:cubicBezTo>
                    <a:pt x="1455" y="727"/>
                    <a:pt x="1354" y="852"/>
                    <a:pt x="1254" y="852"/>
                  </a:cubicBezTo>
                  <a:cubicBezTo>
                    <a:pt x="1029" y="953"/>
                    <a:pt x="928" y="953"/>
                    <a:pt x="928" y="953"/>
                  </a:cubicBezTo>
                  <a:cubicBezTo>
                    <a:pt x="628" y="1053"/>
                    <a:pt x="302" y="1354"/>
                    <a:pt x="201" y="1680"/>
                  </a:cubicBezTo>
                  <a:cubicBezTo>
                    <a:pt x="1" y="2306"/>
                    <a:pt x="302" y="2933"/>
                    <a:pt x="928" y="3133"/>
                  </a:cubicBezTo>
                  <a:cubicBezTo>
                    <a:pt x="1041" y="3182"/>
                    <a:pt x="1164" y="3205"/>
                    <a:pt x="1288" y="3205"/>
                  </a:cubicBezTo>
                  <a:cubicBezTo>
                    <a:pt x="1743" y="3205"/>
                    <a:pt x="2225" y="2898"/>
                    <a:pt x="2382" y="2406"/>
                  </a:cubicBezTo>
                  <a:cubicBezTo>
                    <a:pt x="2382" y="2406"/>
                    <a:pt x="2382" y="2306"/>
                    <a:pt x="2507" y="2106"/>
                  </a:cubicBezTo>
                  <a:cubicBezTo>
                    <a:pt x="2507" y="1980"/>
                    <a:pt x="2607" y="1880"/>
                    <a:pt x="2607" y="1680"/>
                  </a:cubicBezTo>
                  <a:cubicBezTo>
                    <a:pt x="2708" y="1579"/>
                    <a:pt x="2708" y="1354"/>
                    <a:pt x="2808" y="1253"/>
                  </a:cubicBezTo>
                  <a:lnTo>
                    <a:pt x="2808" y="727"/>
                  </a:lnTo>
                  <a:cubicBezTo>
                    <a:pt x="2908" y="627"/>
                    <a:pt x="2908" y="527"/>
                    <a:pt x="2908" y="326"/>
                  </a:cubicBezTo>
                  <a:lnTo>
                    <a:pt x="2908" y="0"/>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0" name="Google Shape;710;p18"/>
            <p:cNvSpPr/>
            <p:nvPr/>
          </p:nvSpPr>
          <p:spPr>
            <a:xfrm>
              <a:off x="5558425" y="3532325"/>
              <a:ext cx="89000" cy="82075"/>
            </a:xfrm>
            <a:custGeom>
              <a:avLst/>
              <a:gdLst/>
              <a:ahLst/>
              <a:cxnLst/>
              <a:rect l="l" t="t" r="r" b="b"/>
              <a:pathLst>
                <a:path w="3560" h="3283" extrusionOk="0">
                  <a:moveTo>
                    <a:pt x="1683" y="0"/>
                  </a:moveTo>
                  <a:cubicBezTo>
                    <a:pt x="1608" y="0"/>
                    <a:pt x="1532" y="4"/>
                    <a:pt x="1454" y="12"/>
                  </a:cubicBezTo>
                  <a:cubicBezTo>
                    <a:pt x="627" y="238"/>
                    <a:pt x="1" y="1065"/>
                    <a:pt x="101" y="1892"/>
                  </a:cubicBezTo>
                  <a:cubicBezTo>
                    <a:pt x="285" y="2767"/>
                    <a:pt x="1020" y="3282"/>
                    <a:pt x="1779" y="3282"/>
                  </a:cubicBezTo>
                  <a:cubicBezTo>
                    <a:pt x="1846" y="3282"/>
                    <a:pt x="1914" y="3278"/>
                    <a:pt x="1981" y="3270"/>
                  </a:cubicBezTo>
                  <a:cubicBezTo>
                    <a:pt x="2933" y="3045"/>
                    <a:pt x="3560" y="2218"/>
                    <a:pt x="3334" y="1391"/>
                  </a:cubicBezTo>
                  <a:cubicBezTo>
                    <a:pt x="3242" y="515"/>
                    <a:pt x="2536" y="0"/>
                    <a:pt x="168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1" name="Google Shape;711;p18"/>
            <p:cNvSpPr/>
            <p:nvPr/>
          </p:nvSpPr>
          <p:spPr>
            <a:xfrm>
              <a:off x="5537750" y="3629050"/>
              <a:ext cx="43900" cy="40050"/>
            </a:xfrm>
            <a:custGeom>
              <a:avLst/>
              <a:gdLst/>
              <a:ahLst/>
              <a:cxnLst/>
              <a:rect l="l" t="t" r="r" b="b"/>
              <a:pathLst>
                <a:path w="1756" h="1602" extrusionOk="0">
                  <a:moveTo>
                    <a:pt x="905" y="1"/>
                  </a:moveTo>
                  <a:cubicBezTo>
                    <a:pt x="846" y="1"/>
                    <a:pt x="787" y="9"/>
                    <a:pt x="727" y="28"/>
                  </a:cubicBezTo>
                  <a:cubicBezTo>
                    <a:pt x="301" y="128"/>
                    <a:pt x="1" y="529"/>
                    <a:pt x="101" y="955"/>
                  </a:cubicBezTo>
                  <a:cubicBezTo>
                    <a:pt x="101" y="1326"/>
                    <a:pt x="404" y="1601"/>
                    <a:pt x="829" y="1601"/>
                  </a:cubicBezTo>
                  <a:cubicBezTo>
                    <a:pt x="893" y="1601"/>
                    <a:pt x="959" y="1595"/>
                    <a:pt x="1028" y="1582"/>
                  </a:cubicBezTo>
                  <a:cubicBezTo>
                    <a:pt x="1454" y="1482"/>
                    <a:pt x="1755" y="1055"/>
                    <a:pt x="1655" y="654"/>
                  </a:cubicBezTo>
                  <a:cubicBezTo>
                    <a:pt x="1569" y="291"/>
                    <a:pt x="1247" y="1"/>
                    <a:pt x="90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2" name="Google Shape;712;p18"/>
            <p:cNvSpPr/>
            <p:nvPr/>
          </p:nvSpPr>
          <p:spPr>
            <a:xfrm>
              <a:off x="4973850" y="3810150"/>
              <a:ext cx="141000" cy="55300"/>
            </a:xfrm>
            <a:custGeom>
              <a:avLst/>
              <a:gdLst/>
              <a:ahLst/>
              <a:cxnLst/>
              <a:rect l="l" t="t" r="r" b="b"/>
              <a:pathLst>
                <a:path w="5640" h="2212" extrusionOk="0">
                  <a:moveTo>
                    <a:pt x="3727" y="1"/>
                  </a:moveTo>
                  <a:cubicBezTo>
                    <a:pt x="3383" y="1"/>
                    <a:pt x="3005" y="26"/>
                    <a:pt x="2607" y="77"/>
                  </a:cubicBezTo>
                  <a:cubicBezTo>
                    <a:pt x="1128" y="403"/>
                    <a:pt x="0" y="1030"/>
                    <a:pt x="100" y="1556"/>
                  </a:cubicBezTo>
                  <a:cubicBezTo>
                    <a:pt x="169" y="1982"/>
                    <a:pt x="771" y="2212"/>
                    <a:pt x="1639" y="2212"/>
                  </a:cubicBezTo>
                  <a:cubicBezTo>
                    <a:pt x="2046" y="2212"/>
                    <a:pt x="2512" y="2161"/>
                    <a:pt x="3008" y="2057"/>
                  </a:cubicBezTo>
                  <a:cubicBezTo>
                    <a:pt x="4486" y="1857"/>
                    <a:pt x="5639" y="1230"/>
                    <a:pt x="5514" y="603"/>
                  </a:cubicBezTo>
                  <a:cubicBezTo>
                    <a:pt x="5439" y="212"/>
                    <a:pt x="4727" y="1"/>
                    <a:pt x="3727"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3" name="Google Shape;713;p18"/>
            <p:cNvSpPr/>
            <p:nvPr/>
          </p:nvSpPr>
          <p:spPr>
            <a:xfrm>
              <a:off x="4973850" y="3822725"/>
              <a:ext cx="25700" cy="23200"/>
            </a:xfrm>
            <a:custGeom>
              <a:avLst/>
              <a:gdLst/>
              <a:ahLst/>
              <a:cxnLst/>
              <a:rect l="l" t="t" r="r" b="b"/>
              <a:pathLst>
                <a:path w="1028" h="928" extrusionOk="0">
                  <a:moveTo>
                    <a:pt x="401" y="0"/>
                  </a:moveTo>
                  <a:cubicBezTo>
                    <a:pt x="201" y="0"/>
                    <a:pt x="0" y="301"/>
                    <a:pt x="0" y="527"/>
                  </a:cubicBezTo>
                  <a:cubicBezTo>
                    <a:pt x="100" y="827"/>
                    <a:pt x="301" y="928"/>
                    <a:pt x="501" y="928"/>
                  </a:cubicBezTo>
                  <a:cubicBezTo>
                    <a:pt x="827" y="827"/>
                    <a:pt x="1028" y="627"/>
                    <a:pt x="927" y="426"/>
                  </a:cubicBezTo>
                  <a:cubicBezTo>
                    <a:pt x="927" y="100"/>
                    <a:pt x="627" y="0"/>
                    <a:pt x="401"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4" name="Google Shape;714;p18"/>
            <p:cNvSpPr/>
            <p:nvPr/>
          </p:nvSpPr>
          <p:spPr>
            <a:xfrm>
              <a:off x="5636750" y="3696925"/>
              <a:ext cx="141000" cy="54675"/>
            </a:xfrm>
            <a:custGeom>
              <a:avLst/>
              <a:gdLst/>
              <a:ahLst/>
              <a:cxnLst/>
              <a:rect l="l" t="t" r="r" b="b"/>
              <a:pathLst>
                <a:path w="5640" h="2187" extrusionOk="0">
                  <a:moveTo>
                    <a:pt x="3812" y="0"/>
                  </a:moveTo>
                  <a:cubicBezTo>
                    <a:pt x="3446" y="0"/>
                    <a:pt x="3039" y="38"/>
                    <a:pt x="2607" y="120"/>
                  </a:cubicBezTo>
                  <a:cubicBezTo>
                    <a:pt x="1153" y="320"/>
                    <a:pt x="1" y="947"/>
                    <a:pt x="101" y="1574"/>
                  </a:cubicBezTo>
                  <a:cubicBezTo>
                    <a:pt x="175" y="1962"/>
                    <a:pt x="878" y="2187"/>
                    <a:pt x="1877" y="2187"/>
                  </a:cubicBezTo>
                  <a:cubicBezTo>
                    <a:pt x="2230" y="2187"/>
                    <a:pt x="2620" y="2159"/>
                    <a:pt x="3033" y="2100"/>
                  </a:cubicBezTo>
                  <a:cubicBezTo>
                    <a:pt x="4487" y="1799"/>
                    <a:pt x="5640" y="1173"/>
                    <a:pt x="5539" y="646"/>
                  </a:cubicBezTo>
                  <a:cubicBezTo>
                    <a:pt x="5467" y="264"/>
                    <a:pt x="4785" y="0"/>
                    <a:pt x="381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5" name="Google Shape;715;p18"/>
            <p:cNvSpPr/>
            <p:nvPr/>
          </p:nvSpPr>
          <p:spPr>
            <a:xfrm>
              <a:off x="5748900" y="3689250"/>
              <a:ext cx="23850" cy="23850"/>
            </a:xfrm>
            <a:custGeom>
              <a:avLst/>
              <a:gdLst/>
              <a:ahLst/>
              <a:cxnLst/>
              <a:rect l="l" t="t" r="r" b="b"/>
              <a:pathLst>
                <a:path w="954" h="954" extrusionOk="0">
                  <a:moveTo>
                    <a:pt x="427" y="1"/>
                  </a:moveTo>
                  <a:cubicBezTo>
                    <a:pt x="101" y="1"/>
                    <a:pt x="1" y="327"/>
                    <a:pt x="1" y="527"/>
                  </a:cubicBezTo>
                  <a:cubicBezTo>
                    <a:pt x="101" y="853"/>
                    <a:pt x="327" y="953"/>
                    <a:pt x="527" y="953"/>
                  </a:cubicBezTo>
                  <a:cubicBezTo>
                    <a:pt x="828" y="853"/>
                    <a:pt x="953" y="627"/>
                    <a:pt x="953" y="427"/>
                  </a:cubicBezTo>
                  <a:cubicBezTo>
                    <a:pt x="953" y="126"/>
                    <a:pt x="627" y="1"/>
                    <a:pt x="42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6" name="Google Shape;716;p18"/>
            <p:cNvSpPr/>
            <p:nvPr/>
          </p:nvSpPr>
          <p:spPr>
            <a:xfrm>
              <a:off x="5325975" y="3786375"/>
              <a:ext cx="106400" cy="79800"/>
            </a:xfrm>
            <a:custGeom>
              <a:avLst/>
              <a:gdLst/>
              <a:ahLst/>
              <a:cxnLst/>
              <a:rect l="l" t="t" r="r" b="b"/>
              <a:pathLst>
                <a:path w="4256" h="3192" extrusionOk="0">
                  <a:moveTo>
                    <a:pt x="4186" y="1"/>
                  </a:moveTo>
                  <a:lnTo>
                    <a:pt x="4186" y="1"/>
                  </a:lnTo>
                  <a:cubicBezTo>
                    <a:pt x="2647" y="682"/>
                    <a:pt x="1544" y="837"/>
                    <a:pt x="859" y="837"/>
                  </a:cubicBezTo>
                  <a:cubicBezTo>
                    <a:pt x="283" y="837"/>
                    <a:pt x="1" y="727"/>
                    <a:pt x="0" y="727"/>
                  </a:cubicBezTo>
                  <a:lnTo>
                    <a:pt x="0" y="727"/>
                  </a:lnTo>
                  <a:cubicBezTo>
                    <a:pt x="966" y="2558"/>
                    <a:pt x="1743" y="3191"/>
                    <a:pt x="2354" y="3191"/>
                  </a:cubicBezTo>
                  <a:cubicBezTo>
                    <a:pt x="3725" y="3191"/>
                    <a:pt x="4255" y="1"/>
                    <a:pt x="4186"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7" name="Google Shape;717;p18"/>
            <p:cNvSpPr/>
            <p:nvPr/>
          </p:nvSpPr>
          <p:spPr>
            <a:xfrm>
              <a:off x="5362325" y="3842750"/>
              <a:ext cx="52650" cy="22525"/>
            </a:xfrm>
            <a:custGeom>
              <a:avLst/>
              <a:gdLst/>
              <a:ahLst/>
              <a:cxnLst/>
              <a:rect l="l" t="t" r="r" b="b"/>
              <a:pathLst>
                <a:path w="2106" h="901" extrusionOk="0">
                  <a:moveTo>
                    <a:pt x="1742" y="1"/>
                  </a:moveTo>
                  <a:cubicBezTo>
                    <a:pt x="1161" y="1"/>
                    <a:pt x="624" y="199"/>
                    <a:pt x="0" y="553"/>
                  </a:cubicBezTo>
                  <a:cubicBezTo>
                    <a:pt x="322" y="798"/>
                    <a:pt x="618" y="901"/>
                    <a:pt x="886" y="901"/>
                  </a:cubicBezTo>
                  <a:cubicBezTo>
                    <a:pt x="1409" y="901"/>
                    <a:pt x="1823" y="507"/>
                    <a:pt x="2105" y="26"/>
                  </a:cubicBezTo>
                  <a:cubicBezTo>
                    <a:pt x="1982" y="9"/>
                    <a:pt x="1861" y="1"/>
                    <a:pt x="1742"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8" name="Google Shape;718;p18"/>
            <p:cNvSpPr/>
            <p:nvPr/>
          </p:nvSpPr>
          <p:spPr>
            <a:xfrm>
              <a:off x="5540250" y="3648350"/>
              <a:ext cx="322800" cy="393700"/>
            </a:xfrm>
            <a:custGeom>
              <a:avLst/>
              <a:gdLst/>
              <a:ahLst/>
              <a:cxnLst/>
              <a:rect l="l" t="t" r="r" b="b"/>
              <a:pathLst>
                <a:path w="12912" h="15748" extrusionOk="0">
                  <a:moveTo>
                    <a:pt x="11401" y="1"/>
                  </a:moveTo>
                  <a:cubicBezTo>
                    <a:pt x="10306" y="1"/>
                    <a:pt x="8773" y="910"/>
                    <a:pt x="8773" y="910"/>
                  </a:cubicBezTo>
                  <a:cubicBezTo>
                    <a:pt x="8292" y="672"/>
                    <a:pt x="7897" y="571"/>
                    <a:pt x="7574" y="571"/>
                  </a:cubicBezTo>
                  <a:cubicBezTo>
                    <a:pt x="5789" y="571"/>
                    <a:pt x="6166" y="3642"/>
                    <a:pt x="6166" y="3642"/>
                  </a:cubicBezTo>
                  <a:lnTo>
                    <a:pt x="1" y="11461"/>
                  </a:lnTo>
                  <a:lnTo>
                    <a:pt x="3861" y="15747"/>
                  </a:lnTo>
                  <a:cubicBezTo>
                    <a:pt x="10853" y="6875"/>
                    <a:pt x="12106" y="2890"/>
                    <a:pt x="12106" y="2890"/>
                  </a:cubicBezTo>
                  <a:cubicBezTo>
                    <a:pt x="12911" y="622"/>
                    <a:pt x="12305" y="1"/>
                    <a:pt x="11401" y="1"/>
                  </a:cubicBezTo>
                  <a:close/>
                </a:path>
              </a:pathLst>
            </a:custGeom>
            <a:solidFill>
              <a:srgbClr val="FFD9B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9" name="Google Shape;719;p18"/>
            <p:cNvSpPr/>
            <p:nvPr/>
          </p:nvSpPr>
          <p:spPr>
            <a:xfrm>
              <a:off x="5616075" y="3647900"/>
              <a:ext cx="245025" cy="394150"/>
            </a:xfrm>
            <a:custGeom>
              <a:avLst/>
              <a:gdLst/>
              <a:ahLst/>
              <a:cxnLst/>
              <a:rect l="l" t="t" r="r" b="b"/>
              <a:pathLst>
                <a:path w="9801" h="15766" extrusionOk="0">
                  <a:moveTo>
                    <a:pt x="8547" y="1"/>
                  </a:moveTo>
                  <a:cubicBezTo>
                    <a:pt x="8647" y="527"/>
                    <a:pt x="8547" y="1154"/>
                    <a:pt x="8246" y="2081"/>
                  </a:cubicBezTo>
                  <a:cubicBezTo>
                    <a:pt x="8246" y="2081"/>
                    <a:pt x="6993" y="6041"/>
                    <a:pt x="1" y="14938"/>
                  </a:cubicBezTo>
                  <a:lnTo>
                    <a:pt x="828" y="15765"/>
                  </a:lnTo>
                  <a:cubicBezTo>
                    <a:pt x="7820" y="6893"/>
                    <a:pt x="9073" y="2908"/>
                    <a:pt x="9073" y="2908"/>
                  </a:cubicBezTo>
                  <a:cubicBezTo>
                    <a:pt x="9800" y="828"/>
                    <a:pt x="9399" y="101"/>
                    <a:pt x="8547" y="1"/>
                  </a:cubicBezTo>
                  <a:close/>
                </a:path>
              </a:pathLst>
            </a:custGeom>
            <a:solidFill>
              <a:srgbClr val="FFCA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0" name="Google Shape;720;p18"/>
            <p:cNvSpPr/>
            <p:nvPr/>
          </p:nvSpPr>
          <p:spPr>
            <a:xfrm>
              <a:off x="5540250" y="3854050"/>
              <a:ext cx="107175" cy="203650"/>
            </a:xfrm>
            <a:custGeom>
              <a:avLst/>
              <a:gdLst/>
              <a:ahLst/>
              <a:cxnLst/>
              <a:rect l="l" t="t" r="r" b="b"/>
              <a:pathLst>
                <a:path w="4287" h="8146" extrusionOk="0">
                  <a:moveTo>
                    <a:pt x="2607" y="0"/>
                  </a:moveTo>
                  <a:lnTo>
                    <a:pt x="1" y="3233"/>
                  </a:lnTo>
                  <a:lnTo>
                    <a:pt x="3660" y="8146"/>
                  </a:lnTo>
                  <a:lnTo>
                    <a:pt x="4287" y="6993"/>
                  </a:lnTo>
                  <a:lnTo>
                    <a:pt x="26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1" name="Google Shape;721;p18"/>
            <p:cNvSpPr/>
            <p:nvPr/>
          </p:nvSpPr>
          <p:spPr>
            <a:xfrm>
              <a:off x="4558425" y="2893525"/>
              <a:ext cx="1389125" cy="754400"/>
            </a:xfrm>
            <a:custGeom>
              <a:avLst/>
              <a:gdLst/>
              <a:ahLst/>
              <a:cxnLst/>
              <a:rect l="l" t="t" r="r" b="b"/>
              <a:pathLst>
                <a:path w="55565" h="30176" extrusionOk="0">
                  <a:moveTo>
                    <a:pt x="22119" y="27032"/>
                  </a:moveTo>
                  <a:cubicBezTo>
                    <a:pt x="21806" y="27171"/>
                    <a:pt x="21630" y="27243"/>
                    <a:pt x="21630" y="27243"/>
                  </a:cubicBezTo>
                  <a:cubicBezTo>
                    <a:pt x="21638" y="27244"/>
                    <a:pt x="21647" y="27244"/>
                    <a:pt x="21655" y="27244"/>
                  </a:cubicBezTo>
                  <a:cubicBezTo>
                    <a:pt x="21813" y="27244"/>
                    <a:pt x="21968" y="27169"/>
                    <a:pt x="22119" y="27032"/>
                  </a:cubicBezTo>
                  <a:close/>
                  <a:moveTo>
                    <a:pt x="34462" y="0"/>
                  </a:moveTo>
                  <a:cubicBezTo>
                    <a:pt x="34462" y="0"/>
                    <a:pt x="1" y="1880"/>
                    <a:pt x="10452" y="30176"/>
                  </a:cubicBezTo>
                  <a:cubicBezTo>
                    <a:pt x="10452" y="30176"/>
                    <a:pt x="22657" y="23684"/>
                    <a:pt x="25063" y="15664"/>
                  </a:cubicBezTo>
                  <a:lnTo>
                    <a:pt x="25063" y="15664"/>
                  </a:lnTo>
                  <a:cubicBezTo>
                    <a:pt x="25063" y="15666"/>
                    <a:pt x="23844" y="25457"/>
                    <a:pt x="22119" y="27032"/>
                  </a:cubicBezTo>
                  <a:lnTo>
                    <a:pt x="22119" y="27032"/>
                  </a:lnTo>
                  <a:cubicBezTo>
                    <a:pt x="24494" y="25969"/>
                    <a:pt x="34735" y="20983"/>
                    <a:pt x="35289" y="13785"/>
                  </a:cubicBezTo>
                  <a:cubicBezTo>
                    <a:pt x="35289" y="13785"/>
                    <a:pt x="36868" y="17018"/>
                    <a:pt x="41154" y="19298"/>
                  </a:cubicBezTo>
                  <a:cubicBezTo>
                    <a:pt x="41154" y="19298"/>
                    <a:pt x="41880" y="16792"/>
                    <a:pt x="41154" y="12732"/>
                  </a:cubicBezTo>
                  <a:lnTo>
                    <a:pt x="41154" y="12732"/>
                  </a:lnTo>
                  <a:cubicBezTo>
                    <a:pt x="41154" y="12733"/>
                    <a:pt x="45201" y="21157"/>
                    <a:pt x="49603" y="21157"/>
                  </a:cubicBezTo>
                  <a:cubicBezTo>
                    <a:pt x="50051" y="21157"/>
                    <a:pt x="50502" y="21069"/>
                    <a:pt x="50953" y="20877"/>
                  </a:cubicBezTo>
                  <a:cubicBezTo>
                    <a:pt x="50953" y="20877"/>
                    <a:pt x="55565" y="7293"/>
                    <a:pt x="3446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2" name="Google Shape;722;p18"/>
            <p:cNvSpPr/>
            <p:nvPr/>
          </p:nvSpPr>
          <p:spPr>
            <a:xfrm>
              <a:off x="5099150" y="3569575"/>
              <a:ext cx="12550" cy="5050"/>
            </a:xfrm>
            <a:custGeom>
              <a:avLst/>
              <a:gdLst/>
              <a:ahLst/>
              <a:cxnLst/>
              <a:rect l="l" t="t" r="r" b="b"/>
              <a:pathLst>
                <a:path w="502" h="202" extrusionOk="0">
                  <a:moveTo>
                    <a:pt x="502" y="1"/>
                  </a:moveTo>
                  <a:cubicBezTo>
                    <a:pt x="201" y="101"/>
                    <a:pt x="1" y="201"/>
                    <a:pt x="1" y="201"/>
                  </a:cubicBezTo>
                  <a:cubicBezTo>
                    <a:pt x="201" y="201"/>
                    <a:pt x="301" y="101"/>
                    <a:pt x="502" y="1"/>
                  </a:cubicBezTo>
                  <a:close/>
                </a:path>
              </a:pathLst>
            </a:custGeom>
            <a:solidFill>
              <a:srgbClr val="EDB52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3" name="Google Shape;723;p18"/>
            <p:cNvSpPr/>
            <p:nvPr/>
          </p:nvSpPr>
          <p:spPr>
            <a:xfrm>
              <a:off x="5111675" y="3091500"/>
              <a:ext cx="491275" cy="478100"/>
            </a:xfrm>
            <a:custGeom>
              <a:avLst/>
              <a:gdLst/>
              <a:ahLst/>
              <a:cxnLst/>
              <a:rect l="l" t="t" r="r" b="b"/>
              <a:pathLst>
                <a:path w="19651" h="19124" extrusionOk="0">
                  <a:moveTo>
                    <a:pt x="14011" y="1"/>
                  </a:moveTo>
                  <a:cubicBezTo>
                    <a:pt x="13485" y="6267"/>
                    <a:pt x="5765" y="10878"/>
                    <a:pt x="2106" y="12633"/>
                  </a:cubicBezTo>
                  <a:cubicBezTo>
                    <a:pt x="1580" y="15364"/>
                    <a:pt x="853" y="18272"/>
                    <a:pt x="1" y="19124"/>
                  </a:cubicBezTo>
                  <a:cubicBezTo>
                    <a:pt x="2307" y="18071"/>
                    <a:pt x="12532" y="13159"/>
                    <a:pt x="13159" y="5866"/>
                  </a:cubicBezTo>
                  <a:cubicBezTo>
                    <a:pt x="13159" y="5866"/>
                    <a:pt x="14738" y="9099"/>
                    <a:pt x="19024" y="11379"/>
                  </a:cubicBezTo>
                  <a:cubicBezTo>
                    <a:pt x="19024" y="11379"/>
                    <a:pt x="19650" y="9099"/>
                    <a:pt x="19024" y="5114"/>
                  </a:cubicBezTo>
                  <a:cubicBezTo>
                    <a:pt x="15364" y="2833"/>
                    <a:pt x="14011" y="1"/>
                    <a:pt x="1401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4" name="Google Shape;724;p18"/>
            <p:cNvSpPr/>
            <p:nvPr/>
          </p:nvSpPr>
          <p:spPr>
            <a:xfrm>
              <a:off x="4790875" y="3138500"/>
              <a:ext cx="414825" cy="509425"/>
            </a:xfrm>
            <a:custGeom>
              <a:avLst/>
              <a:gdLst/>
              <a:ahLst/>
              <a:cxnLst/>
              <a:rect l="l" t="t" r="r" b="b"/>
              <a:pathLst>
                <a:path w="16593" h="20377" extrusionOk="0">
                  <a:moveTo>
                    <a:pt x="16592" y="1"/>
                  </a:moveTo>
                  <a:cubicBezTo>
                    <a:pt x="14211" y="8046"/>
                    <a:pt x="1981" y="14512"/>
                    <a:pt x="1981" y="14512"/>
                  </a:cubicBezTo>
                  <a:lnTo>
                    <a:pt x="728" y="10978"/>
                  </a:lnTo>
                  <a:lnTo>
                    <a:pt x="728" y="10978"/>
                  </a:lnTo>
                  <a:cubicBezTo>
                    <a:pt x="728" y="10979"/>
                    <a:pt x="1" y="17344"/>
                    <a:pt x="1154" y="20377"/>
                  </a:cubicBezTo>
                  <a:cubicBezTo>
                    <a:pt x="1154" y="20377"/>
                    <a:pt x="12332" y="14412"/>
                    <a:pt x="15339" y="6893"/>
                  </a:cubicBezTo>
                  <a:cubicBezTo>
                    <a:pt x="16191" y="3660"/>
                    <a:pt x="16592" y="1"/>
                    <a:pt x="16592" y="1"/>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5" name="Google Shape;725;p18"/>
            <p:cNvSpPr/>
            <p:nvPr/>
          </p:nvSpPr>
          <p:spPr>
            <a:xfrm>
              <a:off x="5564400" y="3065825"/>
              <a:ext cx="267875" cy="357050"/>
            </a:xfrm>
            <a:custGeom>
              <a:avLst/>
              <a:gdLst/>
              <a:ahLst/>
              <a:cxnLst/>
              <a:rect l="l" t="t" r="r" b="b"/>
              <a:pathLst>
                <a:path w="10715" h="14282" extrusionOk="0">
                  <a:moveTo>
                    <a:pt x="1742" y="0"/>
                  </a:moveTo>
                  <a:cubicBezTo>
                    <a:pt x="1" y="4070"/>
                    <a:pt x="1258" y="6269"/>
                    <a:pt x="1126" y="6269"/>
                  </a:cubicBezTo>
                  <a:cubicBezTo>
                    <a:pt x="1123" y="6269"/>
                    <a:pt x="1119" y="6268"/>
                    <a:pt x="1115" y="6266"/>
                  </a:cubicBezTo>
                  <a:lnTo>
                    <a:pt x="1115" y="6266"/>
                  </a:lnTo>
                  <a:cubicBezTo>
                    <a:pt x="2054" y="8032"/>
                    <a:pt x="5563" y="14281"/>
                    <a:pt x="9333" y="14281"/>
                  </a:cubicBezTo>
                  <a:cubicBezTo>
                    <a:pt x="9791" y="14281"/>
                    <a:pt x="10253" y="14189"/>
                    <a:pt x="10714" y="13985"/>
                  </a:cubicBezTo>
                  <a:cubicBezTo>
                    <a:pt x="10714" y="13985"/>
                    <a:pt x="5200" y="13359"/>
                    <a:pt x="174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6" name="Google Shape;726;p18"/>
            <p:cNvSpPr/>
            <p:nvPr/>
          </p:nvSpPr>
          <p:spPr>
            <a:xfrm>
              <a:off x="5119825" y="3422975"/>
              <a:ext cx="13200" cy="5650"/>
            </a:xfrm>
            <a:custGeom>
              <a:avLst/>
              <a:gdLst/>
              <a:ahLst/>
              <a:cxnLst/>
              <a:rect l="l" t="t" r="r" b="b"/>
              <a:pathLst>
                <a:path w="528" h="226" extrusionOk="0">
                  <a:moveTo>
                    <a:pt x="527" y="0"/>
                  </a:moveTo>
                  <a:cubicBezTo>
                    <a:pt x="201" y="125"/>
                    <a:pt x="1" y="226"/>
                    <a:pt x="1" y="226"/>
                  </a:cubicBezTo>
                  <a:cubicBezTo>
                    <a:pt x="201" y="226"/>
                    <a:pt x="302" y="125"/>
                    <a:pt x="527" y="0"/>
                  </a:cubicBezTo>
                  <a:close/>
                </a:path>
              </a:pathLst>
            </a:custGeom>
            <a:solidFill>
              <a:srgbClr val="EDB52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7" name="Google Shape;727;p18"/>
            <p:cNvSpPr/>
            <p:nvPr/>
          </p:nvSpPr>
          <p:spPr>
            <a:xfrm>
              <a:off x="5594775" y="2934875"/>
              <a:ext cx="99650" cy="52650"/>
            </a:xfrm>
            <a:custGeom>
              <a:avLst/>
              <a:gdLst/>
              <a:ahLst/>
              <a:cxnLst/>
              <a:rect l="l" t="t" r="r" b="b"/>
              <a:pathLst>
                <a:path w="3986" h="2106" extrusionOk="0">
                  <a:moveTo>
                    <a:pt x="1780" y="0"/>
                  </a:moveTo>
                  <a:cubicBezTo>
                    <a:pt x="1354" y="0"/>
                    <a:pt x="953" y="101"/>
                    <a:pt x="727" y="226"/>
                  </a:cubicBezTo>
                  <a:cubicBezTo>
                    <a:pt x="426" y="326"/>
                    <a:pt x="326" y="527"/>
                    <a:pt x="226" y="627"/>
                  </a:cubicBezTo>
                  <a:cubicBezTo>
                    <a:pt x="101" y="627"/>
                    <a:pt x="101" y="727"/>
                    <a:pt x="0" y="727"/>
                  </a:cubicBezTo>
                  <a:lnTo>
                    <a:pt x="0" y="852"/>
                  </a:lnTo>
                  <a:cubicBezTo>
                    <a:pt x="101" y="852"/>
                    <a:pt x="101" y="953"/>
                    <a:pt x="101" y="1053"/>
                  </a:cubicBezTo>
                  <a:cubicBezTo>
                    <a:pt x="226" y="1153"/>
                    <a:pt x="426" y="1253"/>
                    <a:pt x="527" y="1479"/>
                  </a:cubicBezTo>
                  <a:cubicBezTo>
                    <a:pt x="727" y="1579"/>
                    <a:pt x="953" y="1679"/>
                    <a:pt x="1153" y="1780"/>
                  </a:cubicBezTo>
                  <a:cubicBezTo>
                    <a:pt x="1354" y="1880"/>
                    <a:pt x="1579" y="1980"/>
                    <a:pt x="1780" y="2106"/>
                  </a:cubicBezTo>
                  <a:lnTo>
                    <a:pt x="2507" y="2106"/>
                  </a:lnTo>
                  <a:cubicBezTo>
                    <a:pt x="2732" y="2106"/>
                    <a:pt x="2933" y="2106"/>
                    <a:pt x="3133" y="1980"/>
                  </a:cubicBezTo>
                  <a:lnTo>
                    <a:pt x="3359" y="1980"/>
                  </a:lnTo>
                  <a:cubicBezTo>
                    <a:pt x="3459" y="1880"/>
                    <a:pt x="3559" y="1880"/>
                    <a:pt x="3660" y="1880"/>
                  </a:cubicBezTo>
                  <a:lnTo>
                    <a:pt x="3860" y="1880"/>
                  </a:lnTo>
                  <a:lnTo>
                    <a:pt x="3860" y="1780"/>
                  </a:lnTo>
                  <a:cubicBezTo>
                    <a:pt x="3860" y="1780"/>
                    <a:pt x="3985" y="1679"/>
                    <a:pt x="3860" y="1579"/>
                  </a:cubicBezTo>
                  <a:lnTo>
                    <a:pt x="3860" y="1253"/>
                  </a:lnTo>
                  <a:cubicBezTo>
                    <a:pt x="3760" y="1153"/>
                    <a:pt x="3760" y="1053"/>
                    <a:pt x="3660" y="953"/>
                  </a:cubicBezTo>
                  <a:cubicBezTo>
                    <a:pt x="3559" y="727"/>
                    <a:pt x="3359" y="527"/>
                    <a:pt x="3033" y="326"/>
                  </a:cubicBezTo>
                  <a:cubicBezTo>
                    <a:pt x="2832" y="226"/>
                    <a:pt x="2507" y="101"/>
                    <a:pt x="230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8" name="Google Shape;728;p18"/>
            <p:cNvSpPr/>
            <p:nvPr/>
          </p:nvSpPr>
          <p:spPr>
            <a:xfrm>
              <a:off x="4806550" y="2992525"/>
              <a:ext cx="85850" cy="67675"/>
            </a:xfrm>
            <a:custGeom>
              <a:avLst/>
              <a:gdLst/>
              <a:ahLst/>
              <a:cxnLst/>
              <a:rect l="l" t="t" r="r" b="b"/>
              <a:pathLst>
                <a:path w="3434" h="2707" extrusionOk="0">
                  <a:moveTo>
                    <a:pt x="1780" y="0"/>
                  </a:moveTo>
                  <a:cubicBezTo>
                    <a:pt x="1454" y="100"/>
                    <a:pt x="1153" y="301"/>
                    <a:pt x="928" y="426"/>
                  </a:cubicBezTo>
                  <a:cubicBezTo>
                    <a:pt x="527" y="727"/>
                    <a:pt x="201" y="1253"/>
                    <a:pt x="101" y="1779"/>
                  </a:cubicBezTo>
                  <a:cubicBezTo>
                    <a:pt x="0" y="1980"/>
                    <a:pt x="0" y="2180"/>
                    <a:pt x="0" y="2406"/>
                  </a:cubicBezTo>
                  <a:lnTo>
                    <a:pt x="0" y="2607"/>
                  </a:lnTo>
                  <a:lnTo>
                    <a:pt x="101" y="2607"/>
                  </a:lnTo>
                  <a:cubicBezTo>
                    <a:pt x="201" y="2707"/>
                    <a:pt x="201" y="2707"/>
                    <a:pt x="301" y="2707"/>
                  </a:cubicBezTo>
                  <a:lnTo>
                    <a:pt x="426" y="2707"/>
                  </a:lnTo>
                  <a:cubicBezTo>
                    <a:pt x="527" y="2707"/>
                    <a:pt x="727" y="2607"/>
                    <a:pt x="928" y="2607"/>
                  </a:cubicBezTo>
                  <a:cubicBezTo>
                    <a:pt x="1153" y="2607"/>
                    <a:pt x="1354" y="2506"/>
                    <a:pt x="1554" y="2406"/>
                  </a:cubicBezTo>
                  <a:cubicBezTo>
                    <a:pt x="1780" y="2406"/>
                    <a:pt x="1980" y="2180"/>
                    <a:pt x="2181" y="2080"/>
                  </a:cubicBezTo>
                  <a:cubicBezTo>
                    <a:pt x="2406" y="1980"/>
                    <a:pt x="2507" y="1779"/>
                    <a:pt x="2707" y="1679"/>
                  </a:cubicBezTo>
                  <a:cubicBezTo>
                    <a:pt x="2807" y="1454"/>
                    <a:pt x="2933" y="1253"/>
                    <a:pt x="3033" y="1153"/>
                  </a:cubicBezTo>
                  <a:cubicBezTo>
                    <a:pt x="3033" y="1053"/>
                    <a:pt x="3133" y="927"/>
                    <a:pt x="3133" y="827"/>
                  </a:cubicBezTo>
                  <a:cubicBezTo>
                    <a:pt x="3233" y="727"/>
                    <a:pt x="3233" y="627"/>
                    <a:pt x="3233" y="627"/>
                  </a:cubicBezTo>
                  <a:cubicBezTo>
                    <a:pt x="3334" y="526"/>
                    <a:pt x="3334" y="526"/>
                    <a:pt x="3334" y="426"/>
                  </a:cubicBezTo>
                  <a:lnTo>
                    <a:pt x="3434" y="426"/>
                  </a:lnTo>
                  <a:lnTo>
                    <a:pt x="3334" y="301"/>
                  </a:lnTo>
                  <a:lnTo>
                    <a:pt x="3233" y="201"/>
                  </a:lnTo>
                  <a:cubicBezTo>
                    <a:pt x="3133" y="100"/>
                    <a:pt x="3033" y="100"/>
                    <a:pt x="2933" y="100"/>
                  </a:cubicBezTo>
                  <a:cubicBezTo>
                    <a:pt x="2807" y="0"/>
                    <a:pt x="2707" y="0"/>
                    <a:pt x="2607"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9" name="Google Shape;729;p18"/>
            <p:cNvSpPr/>
            <p:nvPr/>
          </p:nvSpPr>
          <p:spPr>
            <a:xfrm>
              <a:off x="5952550" y="3229975"/>
              <a:ext cx="114675" cy="112200"/>
            </a:xfrm>
            <a:custGeom>
              <a:avLst/>
              <a:gdLst/>
              <a:ahLst/>
              <a:cxnLst/>
              <a:rect l="l" t="t" r="r" b="b"/>
              <a:pathLst>
                <a:path w="4587" h="4488" extrusionOk="0">
                  <a:moveTo>
                    <a:pt x="426" y="1"/>
                  </a:moveTo>
                  <a:cubicBezTo>
                    <a:pt x="326" y="101"/>
                    <a:pt x="201" y="101"/>
                    <a:pt x="100" y="101"/>
                  </a:cubicBezTo>
                  <a:lnTo>
                    <a:pt x="0" y="201"/>
                  </a:lnTo>
                  <a:lnTo>
                    <a:pt x="0" y="327"/>
                  </a:lnTo>
                  <a:cubicBezTo>
                    <a:pt x="0" y="327"/>
                    <a:pt x="0" y="427"/>
                    <a:pt x="100" y="627"/>
                  </a:cubicBezTo>
                  <a:lnTo>
                    <a:pt x="100" y="1053"/>
                  </a:lnTo>
                  <a:cubicBezTo>
                    <a:pt x="100" y="1154"/>
                    <a:pt x="201" y="1354"/>
                    <a:pt x="201" y="1454"/>
                  </a:cubicBezTo>
                  <a:cubicBezTo>
                    <a:pt x="326" y="1881"/>
                    <a:pt x="426" y="2206"/>
                    <a:pt x="627" y="2507"/>
                  </a:cubicBezTo>
                  <a:cubicBezTo>
                    <a:pt x="827" y="2833"/>
                    <a:pt x="1053" y="3033"/>
                    <a:pt x="1253" y="3334"/>
                  </a:cubicBezTo>
                  <a:cubicBezTo>
                    <a:pt x="1579" y="3560"/>
                    <a:pt x="1780" y="3760"/>
                    <a:pt x="2080" y="3861"/>
                  </a:cubicBezTo>
                  <a:cubicBezTo>
                    <a:pt x="2406" y="4086"/>
                    <a:pt x="2707" y="4186"/>
                    <a:pt x="3033" y="4186"/>
                  </a:cubicBezTo>
                  <a:cubicBezTo>
                    <a:pt x="3133" y="4287"/>
                    <a:pt x="3334" y="4287"/>
                    <a:pt x="3459" y="4387"/>
                  </a:cubicBezTo>
                  <a:lnTo>
                    <a:pt x="3860" y="4387"/>
                  </a:lnTo>
                  <a:cubicBezTo>
                    <a:pt x="3960" y="4487"/>
                    <a:pt x="4085" y="4487"/>
                    <a:pt x="4186" y="4487"/>
                  </a:cubicBezTo>
                  <a:lnTo>
                    <a:pt x="4286" y="4487"/>
                  </a:lnTo>
                  <a:lnTo>
                    <a:pt x="4386" y="4387"/>
                  </a:lnTo>
                  <a:cubicBezTo>
                    <a:pt x="4386" y="4387"/>
                    <a:pt x="4486" y="4287"/>
                    <a:pt x="4486" y="4186"/>
                  </a:cubicBezTo>
                  <a:cubicBezTo>
                    <a:pt x="4486" y="3961"/>
                    <a:pt x="4587" y="3861"/>
                    <a:pt x="4587" y="3660"/>
                  </a:cubicBezTo>
                  <a:lnTo>
                    <a:pt x="4587" y="3134"/>
                  </a:lnTo>
                  <a:cubicBezTo>
                    <a:pt x="4587" y="2933"/>
                    <a:pt x="4587" y="2708"/>
                    <a:pt x="4486" y="2507"/>
                  </a:cubicBezTo>
                  <a:cubicBezTo>
                    <a:pt x="4486" y="2307"/>
                    <a:pt x="4386" y="2081"/>
                    <a:pt x="4286" y="1881"/>
                  </a:cubicBezTo>
                  <a:cubicBezTo>
                    <a:pt x="4286" y="1780"/>
                    <a:pt x="4186" y="1580"/>
                    <a:pt x="3960" y="1354"/>
                  </a:cubicBezTo>
                  <a:cubicBezTo>
                    <a:pt x="3860" y="1154"/>
                    <a:pt x="3760" y="1053"/>
                    <a:pt x="3559" y="828"/>
                  </a:cubicBezTo>
                  <a:cubicBezTo>
                    <a:pt x="3233" y="627"/>
                    <a:pt x="2933" y="327"/>
                    <a:pt x="2507" y="201"/>
                  </a:cubicBezTo>
                  <a:cubicBezTo>
                    <a:pt x="2206" y="101"/>
                    <a:pt x="1780" y="1"/>
                    <a:pt x="1354"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0" name="Google Shape;730;p18"/>
            <p:cNvSpPr/>
            <p:nvPr/>
          </p:nvSpPr>
          <p:spPr>
            <a:xfrm>
              <a:off x="5267148" y="4647917"/>
              <a:ext cx="186661" cy="198025"/>
            </a:xfrm>
            <a:custGeom>
              <a:avLst/>
              <a:gdLst/>
              <a:ahLst/>
              <a:cxnLst/>
              <a:rect l="l" t="t" r="r" b="b"/>
              <a:pathLst>
                <a:path w="7295" h="7921" extrusionOk="0">
                  <a:moveTo>
                    <a:pt x="1" y="1"/>
                  </a:moveTo>
                  <a:cubicBezTo>
                    <a:pt x="402" y="1254"/>
                    <a:pt x="1455" y="3535"/>
                    <a:pt x="2282" y="4888"/>
                  </a:cubicBezTo>
                  <a:cubicBezTo>
                    <a:pt x="2708" y="5640"/>
                    <a:pt x="1129" y="7094"/>
                    <a:pt x="2507" y="7720"/>
                  </a:cubicBezTo>
                  <a:cubicBezTo>
                    <a:pt x="2871" y="7871"/>
                    <a:pt x="3729" y="7921"/>
                    <a:pt x="4537" y="7921"/>
                  </a:cubicBezTo>
                  <a:cubicBezTo>
                    <a:pt x="5346" y="7921"/>
                    <a:pt x="6104" y="7871"/>
                    <a:pt x="6267" y="7821"/>
                  </a:cubicBezTo>
                  <a:cubicBezTo>
                    <a:pt x="7294" y="7294"/>
                    <a:pt x="6567" y="4487"/>
                    <a:pt x="6567" y="3334"/>
                  </a:cubicBezTo>
                  <a:cubicBezTo>
                    <a:pt x="6567" y="3008"/>
                    <a:pt x="6668" y="2081"/>
                    <a:pt x="6668" y="828"/>
                  </a:cubicBezTo>
                  <a:lnTo>
                    <a:pt x="6668" y="828"/>
                  </a:lnTo>
                  <a:cubicBezTo>
                    <a:pt x="6155" y="1199"/>
                    <a:pt x="5435" y="1361"/>
                    <a:pt x="4625" y="1361"/>
                  </a:cubicBezTo>
                  <a:cubicBezTo>
                    <a:pt x="3137" y="1361"/>
                    <a:pt x="1348" y="813"/>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1" name="Google Shape;731;p18"/>
            <p:cNvSpPr/>
            <p:nvPr/>
          </p:nvSpPr>
          <p:spPr>
            <a:xfrm>
              <a:off x="5451955" y="4629125"/>
              <a:ext cx="198650" cy="219325"/>
            </a:xfrm>
            <a:custGeom>
              <a:avLst/>
              <a:gdLst/>
              <a:ahLst/>
              <a:cxnLst/>
              <a:rect l="l" t="t" r="r" b="b"/>
              <a:pathLst>
                <a:path w="7946" h="8773" extrusionOk="0">
                  <a:moveTo>
                    <a:pt x="6893" y="0"/>
                  </a:moveTo>
                  <a:cubicBezTo>
                    <a:pt x="6564" y="581"/>
                    <a:pt x="3696" y="2012"/>
                    <a:pt x="1725" y="2012"/>
                  </a:cubicBezTo>
                  <a:cubicBezTo>
                    <a:pt x="1142" y="2012"/>
                    <a:pt x="639" y="1888"/>
                    <a:pt x="301" y="1579"/>
                  </a:cubicBezTo>
                  <a:lnTo>
                    <a:pt x="301" y="1579"/>
                  </a:lnTo>
                  <a:cubicBezTo>
                    <a:pt x="427" y="2306"/>
                    <a:pt x="527" y="3033"/>
                    <a:pt x="627" y="3759"/>
                  </a:cubicBezTo>
                  <a:cubicBezTo>
                    <a:pt x="928" y="5639"/>
                    <a:pt x="1" y="8772"/>
                    <a:pt x="3961" y="8772"/>
                  </a:cubicBezTo>
                  <a:cubicBezTo>
                    <a:pt x="7946" y="8672"/>
                    <a:pt x="5114" y="6592"/>
                    <a:pt x="5314" y="5539"/>
                  </a:cubicBezTo>
                  <a:cubicBezTo>
                    <a:pt x="5640" y="4511"/>
                    <a:pt x="6266" y="2506"/>
                    <a:pt x="6893"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2" name="Google Shape;732;p18"/>
            <p:cNvSpPr/>
            <p:nvPr/>
          </p:nvSpPr>
          <p:spPr>
            <a:xfrm>
              <a:off x="5319245" y="4670190"/>
              <a:ext cx="135375" cy="177325"/>
            </a:xfrm>
            <a:custGeom>
              <a:avLst/>
              <a:gdLst/>
              <a:ahLst/>
              <a:cxnLst/>
              <a:rect l="l" t="t" r="r" b="b"/>
              <a:pathLst>
                <a:path w="5415" h="7093" extrusionOk="0">
                  <a:moveTo>
                    <a:pt x="4788" y="0"/>
                  </a:moveTo>
                  <a:cubicBezTo>
                    <a:pt x="4587" y="100"/>
                    <a:pt x="4261" y="201"/>
                    <a:pt x="3961" y="301"/>
                  </a:cubicBezTo>
                  <a:cubicBezTo>
                    <a:pt x="3860" y="1053"/>
                    <a:pt x="3860" y="1454"/>
                    <a:pt x="3860" y="1679"/>
                  </a:cubicBezTo>
                  <a:cubicBezTo>
                    <a:pt x="3860" y="2807"/>
                    <a:pt x="4587" y="5639"/>
                    <a:pt x="3535" y="6165"/>
                  </a:cubicBezTo>
                  <a:cubicBezTo>
                    <a:pt x="3384" y="6216"/>
                    <a:pt x="2758" y="6266"/>
                    <a:pt x="2040" y="6266"/>
                  </a:cubicBezTo>
                  <a:cubicBezTo>
                    <a:pt x="1323" y="6266"/>
                    <a:pt x="514" y="6216"/>
                    <a:pt x="1" y="6065"/>
                  </a:cubicBezTo>
                  <a:lnTo>
                    <a:pt x="1" y="6065"/>
                  </a:lnTo>
                  <a:cubicBezTo>
                    <a:pt x="1" y="6366"/>
                    <a:pt x="201" y="6692"/>
                    <a:pt x="627" y="6892"/>
                  </a:cubicBezTo>
                  <a:cubicBezTo>
                    <a:pt x="991" y="7043"/>
                    <a:pt x="1849" y="7093"/>
                    <a:pt x="2657" y="7093"/>
                  </a:cubicBezTo>
                  <a:cubicBezTo>
                    <a:pt x="3466" y="7093"/>
                    <a:pt x="4224" y="7043"/>
                    <a:pt x="4387" y="6993"/>
                  </a:cubicBezTo>
                  <a:cubicBezTo>
                    <a:pt x="5414" y="6466"/>
                    <a:pt x="4687" y="3659"/>
                    <a:pt x="4687" y="2506"/>
                  </a:cubicBezTo>
                  <a:cubicBezTo>
                    <a:pt x="4687" y="2180"/>
                    <a:pt x="4788" y="1253"/>
                    <a:pt x="4788"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3" name="Google Shape;733;p18"/>
            <p:cNvSpPr/>
            <p:nvPr/>
          </p:nvSpPr>
          <p:spPr>
            <a:xfrm>
              <a:off x="5451160" y="4669395"/>
              <a:ext cx="154175" cy="179850"/>
            </a:xfrm>
            <a:custGeom>
              <a:avLst/>
              <a:gdLst/>
              <a:ahLst/>
              <a:cxnLst/>
              <a:rect l="l" t="t" r="r" b="b"/>
              <a:pathLst>
                <a:path w="6167" h="7194" extrusionOk="0">
                  <a:moveTo>
                    <a:pt x="301" y="0"/>
                  </a:moveTo>
                  <a:lnTo>
                    <a:pt x="301" y="0"/>
                  </a:lnTo>
                  <a:cubicBezTo>
                    <a:pt x="427" y="727"/>
                    <a:pt x="527" y="1454"/>
                    <a:pt x="627" y="2180"/>
                  </a:cubicBezTo>
                  <a:cubicBezTo>
                    <a:pt x="928" y="4060"/>
                    <a:pt x="1" y="7193"/>
                    <a:pt x="3961" y="7193"/>
                  </a:cubicBezTo>
                  <a:cubicBezTo>
                    <a:pt x="5840" y="7093"/>
                    <a:pt x="6166" y="6692"/>
                    <a:pt x="6066" y="6065"/>
                  </a:cubicBezTo>
                  <a:lnTo>
                    <a:pt x="6066" y="6065"/>
                  </a:lnTo>
                  <a:cubicBezTo>
                    <a:pt x="5740" y="6266"/>
                    <a:pt x="5214" y="6366"/>
                    <a:pt x="4387" y="6366"/>
                  </a:cubicBezTo>
                  <a:cubicBezTo>
                    <a:pt x="427" y="6366"/>
                    <a:pt x="1354" y="3233"/>
                    <a:pt x="1053" y="1353"/>
                  </a:cubicBezTo>
                  <a:cubicBezTo>
                    <a:pt x="1053" y="1053"/>
                    <a:pt x="928" y="627"/>
                    <a:pt x="828" y="301"/>
                  </a:cubicBezTo>
                  <a:cubicBezTo>
                    <a:pt x="627" y="201"/>
                    <a:pt x="427" y="100"/>
                    <a:pt x="3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34" name="Google Shape;734;p18"/>
          <p:cNvSpPr txBox="1">
            <a:spLocks noGrp="1"/>
          </p:cNvSpPr>
          <p:nvPr>
            <p:ph type="subTitle" idx="3"/>
          </p:nvPr>
        </p:nvSpPr>
        <p:spPr>
          <a:xfrm>
            <a:off x="6255325" y="2683988"/>
            <a:ext cx="2450700" cy="1054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1800"/>
              <a:buNone/>
            </a:pPr>
            <a:r>
              <a:rPr lang="en-US"/>
              <a:t>Silabus digunakan sebagai acuan dalam pengembangan Rencana Pelaksanaan Pembelajaran (RPP)</a:t>
            </a: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1">
                                            <p:txEl>
                                              <p:pRg st="0" end="0"/>
                                            </p:txEl>
                                          </p:spTgt>
                                        </p:tgtEl>
                                        <p:attrNameLst>
                                          <p:attrName>style.visibility</p:attrName>
                                        </p:attrNameLst>
                                      </p:cBhvr>
                                      <p:to>
                                        <p:strVal val="visible"/>
                                      </p:to>
                                    </p:set>
                                    <p:anim calcmode="lin" valueType="num">
                                      <p:cBhvr additive="base">
                                        <p:cTn id="7" dur="500"/>
                                        <p:tgtEl>
                                          <p:spTgt spid="5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62">
                                            <p:txEl>
                                              <p:pRg st="0" end="0"/>
                                            </p:txEl>
                                          </p:spTgt>
                                        </p:tgtEl>
                                        <p:attrNameLst>
                                          <p:attrName>style.visibility</p:attrName>
                                        </p:attrNameLst>
                                      </p:cBhvr>
                                      <p:to>
                                        <p:strVal val="visible"/>
                                      </p:to>
                                    </p:set>
                                    <p:anim calcmode="lin" valueType="num">
                                      <p:cBhvr additive="base">
                                        <p:cTn id="12" dur="500"/>
                                        <p:tgtEl>
                                          <p:spTgt spid="5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34">
                                            <p:txEl>
                                              <p:pRg st="0" end="0"/>
                                            </p:txEl>
                                          </p:spTgt>
                                        </p:tgtEl>
                                        <p:attrNameLst>
                                          <p:attrName>style.visibility</p:attrName>
                                        </p:attrNameLst>
                                      </p:cBhvr>
                                      <p:to>
                                        <p:strVal val="visible"/>
                                      </p:to>
                                    </p:set>
                                    <p:anim calcmode="lin" valueType="num">
                                      <p:cBhvr additive="base">
                                        <p:cTn id="17" dur="500"/>
                                        <p:tgtEl>
                                          <p:spTgt spid="73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39" name="Google Shape;739;p19"/>
          <p:cNvSpPr txBox="1">
            <a:spLocks noGrp="1"/>
          </p:cNvSpPr>
          <p:nvPr>
            <p:ph type="title"/>
          </p:nvPr>
        </p:nvSpPr>
        <p:spPr>
          <a:xfrm>
            <a:off x="720000" y="406925"/>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Komponen Silabus</a:t>
            </a:r>
            <a:endParaRPr/>
          </a:p>
        </p:txBody>
      </p:sp>
      <p:grpSp>
        <p:nvGrpSpPr>
          <p:cNvPr id="740" name="Google Shape;740;p19"/>
          <p:cNvGrpSpPr/>
          <p:nvPr/>
        </p:nvGrpSpPr>
        <p:grpSpPr>
          <a:xfrm>
            <a:off x="3373970" y="1668202"/>
            <a:ext cx="2396061" cy="2335650"/>
            <a:chOff x="2679875" y="2361475"/>
            <a:chExt cx="780425" cy="760575"/>
          </a:xfrm>
        </p:grpSpPr>
        <p:sp>
          <p:nvSpPr>
            <p:cNvPr id="741" name="Google Shape;741;p19"/>
            <p:cNvSpPr/>
            <p:nvPr/>
          </p:nvSpPr>
          <p:spPr>
            <a:xfrm>
              <a:off x="2812050" y="2361475"/>
              <a:ext cx="516050" cy="266400"/>
            </a:xfrm>
            <a:custGeom>
              <a:avLst/>
              <a:gdLst/>
              <a:ahLst/>
              <a:cxnLst/>
              <a:rect l="l" t="t" r="r" b="b"/>
              <a:pathLst>
                <a:path w="20642" h="10656" extrusionOk="0">
                  <a:moveTo>
                    <a:pt x="10321" y="0"/>
                  </a:moveTo>
                  <a:cubicBezTo>
                    <a:pt x="4630" y="0"/>
                    <a:pt x="1" y="4630"/>
                    <a:pt x="1" y="10321"/>
                  </a:cubicBezTo>
                  <a:cubicBezTo>
                    <a:pt x="1" y="10385"/>
                    <a:pt x="2" y="10450"/>
                    <a:pt x="4" y="10514"/>
                  </a:cubicBezTo>
                  <a:cubicBezTo>
                    <a:pt x="1580" y="9686"/>
                    <a:pt x="3307" y="9273"/>
                    <a:pt x="5033" y="9273"/>
                  </a:cubicBezTo>
                  <a:cubicBezTo>
                    <a:pt x="6858" y="9273"/>
                    <a:pt x="8681" y="9735"/>
                    <a:pt x="10321" y="10655"/>
                  </a:cubicBezTo>
                  <a:cubicBezTo>
                    <a:pt x="11962" y="9735"/>
                    <a:pt x="13786" y="9273"/>
                    <a:pt x="15610" y="9273"/>
                  </a:cubicBezTo>
                  <a:cubicBezTo>
                    <a:pt x="17337" y="9273"/>
                    <a:pt x="19065" y="9686"/>
                    <a:pt x="20640" y="10514"/>
                  </a:cubicBezTo>
                  <a:cubicBezTo>
                    <a:pt x="20640" y="10450"/>
                    <a:pt x="20642" y="10385"/>
                    <a:pt x="20642" y="10321"/>
                  </a:cubicBezTo>
                  <a:cubicBezTo>
                    <a:pt x="20642" y="4630"/>
                    <a:pt x="16012" y="0"/>
                    <a:pt x="1032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2" name="Google Shape;742;p19"/>
            <p:cNvSpPr/>
            <p:nvPr/>
          </p:nvSpPr>
          <p:spPr>
            <a:xfrm>
              <a:off x="3082750" y="2645625"/>
              <a:ext cx="377550" cy="476425"/>
            </a:xfrm>
            <a:custGeom>
              <a:avLst/>
              <a:gdLst/>
              <a:ahLst/>
              <a:cxnLst/>
              <a:rect l="l" t="t" r="r" b="b"/>
              <a:pathLst>
                <a:path w="15102" h="19057" extrusionOk="0">
                  <a:moveTo>
                    <a:pt x="10272" y="0"/>
                  </a:moveTo>
                  <a:cubicBezTo>
                    <a:pt x="9934" y="3512"/>
                    <a:pt x="7912" y="6539"/>
                    <a:pt x="5024" y="8262"/>
                  </a:cubicBezTo>
                  <a:cubicBezTo>
                    <a:pt x="5031" y="8418"/>
                    <a:pt x="5036" y="8577"/>
                    <a:pt x="5036" y="8736"/>
                  </a:cubicBezTo>
                  <a:cubicBezTo>
                    <a:pt x="5036" y="12577"/>
                    <a:pt x="3024" y="15957"/>
                    <a:pt x="1" y="17879"/>
                  </a:cubicBezTo>
                  <a:cubicBezTo>
                    <a:pt x="1471" y="18653"/>
                    <a:pt x="3109" y="19056"/>
                    <a:pt x="4771" y="19056"/>
                  </a:cubicBezTo>
                  <a:cubicBezTo>
                    <a:pt x="4774" y="19056"/>
                    <a:pt x="4778" y="19056"/>
                    <a:pt x="4781" y="19056"/>
                  </a:cubicBezTo>
                  <a:cubicBezTo>
                    <a:pt x="10472" y="19056"/>
                    <a:pt x="15102" y="14427"/>
                    <a:pt x="15102" y="8736"/>
                  </a:cubicBezTo>
                  <a:cubicBezTo>
                    <a:pt x="15102" y="5062"/>
                    <a:pt x="13170" y="1831"/>
                    <a:pt x="1027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3" name="Google Shape;743;p19"/>
            <p:cNvSpPr/>
            <p:nvPr/>
          </p:nvSpPr>
          <p:spPr>
            <a:xfrm>
              <a:off x="3082750" y="2605975"/>
              <a:ext cx="244675" cy="231900"/>
            </a:xfrm>
            <a:custGeom>
              <a:avLst/>
              <a:gdLst/>
              <a:ahLst/>
              <a:cxnLst/>
              <a:rect l="l" t="t" r="r" b="b"/>
              <a:pathLst>
                <a:path w="9787" h="9276" extrusionOk="0">
                  <a:moveTo>
                    <a:pt x="4781" y="1"/>
                  </a:moveTo>
                  <a:cubicBezTo>
                    <a:pt x="3141" y="1"/>
                    <a:pt x="1499" y="393"/>
                    <a:pt x="1" y="1178"/>
                  </a:cubicBezTo>
                  <a:cubicBezTo>
                    <a:pt x="2747" y="2923"/>
                    <a:pt x="4656" y="5871"/>
                    <a:pt x="4984" y="9276"/>
                  </a:cubicBezTo>
                  <a:cubicBezTo>
                    <a:pt x="7683" y="7574"/>
                    <a:pt x="9542" y="4656"/>
                    <a:pt x="9787" y="1300"/>
                  </a:cubicBezTo>
                  <a:cubicBezTo>
                    <a:pt x="8232" y="434"/>
                    <a:pt x="6507" y="1"/>
                    <a:pt x="478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4" name="Google Shape;744;p19"/>
            <p:cNvSpPr/>
            <p:nvPr/>
          </p:nvSpPr>
          <p:spPr>
            <a:xfrm>
              <a:off x="2679875" y="2645625"/>
              <a:ext cx="377575" cy="476425"/>
            </a:xfrm>
            <a:custGeom>
              <a:avLst/>
              <a:gdLst/>
              <a:ahLst/>
              <a:cxnLst/>
              <a:rect l="l" t="t" r="r" b="b"/>
              <a:pathLst>
                <a:path w="15103" h="19057" extrusionOk="0">
                  <a:moveTo>
                    <a:pt x="4831" y="0"/>
                  </a:moveTo>
                  <a:cubicBezTo>
                    <a:pt x="1931" y="1831"/>
                    <a:pt x="0" y="5062"/>
                    <a:pt x="0" y="8736"/>
                  </a:cubicBezTo>
                  <a:cubicBezTo>
                    <a:pt x="0" y="14427"/>
                    <a:pt x="4631" y="19056"/>
                    <a:pt x="10321" y="19056"/>
                  </a:cubicBezTo>
                  <a:cubicBezTo>
                    <a:pt x="10324" y="19056"/>
                    <a:pt x="10327" y="19056"/>
                    <a:pt x="10331" y="19056"/>
                  </a:cubicBezTo>
                  <a:cubicBezTo>
                    <a:pt x="11993" y="19056"/>
                    <a:pt x="13630" y="18653"/>
                    <a:pt x="15102" y="17879"/>
                  </a:cubicBezTo>
                  <a:cubicBezTo>
                    <a:pt x="12077" y="15957"/>
                    <a:pt x="10068" y="12577"/>
                    <a:pt x="10068" y="8736"/>
                  </a:cubicBezTo>
                  <a:cubicBezTo>
                    <a:pt x="10068" y="8577"/>
                    <a:pt x="10071" y="8418"/>
                    <a:pt x="10079" y="8262"/>
                  </a:cubicBezTo>
                  <a:cubicBezTo>
                    <a:pt x="7192" y="6540"/>
                    <a:pt x="5169" y="3512"/>
                    <a:pt x="483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5" name="Google Shape;745;p19"/>
            <p:cNvSpPr/>
            <p:nvPr/>
          </p:nvSpPr>
          <p:spPr>
            <a:xfrm>
              <a:off x="2812775" y="2605975"/>
              <a:ext cx="244675" cy="231900"/>
            </a:xfrm>
            <a:custGeom>
              <a:avLst/>
              <a:gdLst/>
              <a:ahLst/>
              <a:cxnLst/>
              <a:rect l="l" t="t" r="r" b="b"/>
              <a:pathLst>
                <a:path w="9787" h="9276" extrusionOk="0">
                  <a:moveTo>
                    <a:pt x="5005" y="1"/>
                  </a:moveTo>
                  <a:cubicBezTo>
                    <a:pt x="3280" y="1"/>
                    <a:pt x="1555" y="434"/>
                    <a:pt x="1" y="1300"/>
                  </a:cubicBezTo>
                  <a:cubicBezTo>
                    <a:pt x="246" y="4658"/>
                    <a:pt x="2103" y="7574"/>
                    <a:pt x="4801" y="9276"/>
                  </a:cubicBezTo>
                  <a:cubicBezTo>
                    <a:pt x="5130" y="5871"/>
                    <a:pt x="7040" y="2923"/>
                    <a:pt x="9786" y="1178"/>
                  </a:cubicBezTo>
                  <a:cubicBezTo>
                    <a:pt x="8288" y="393"/>
                    <a:pt x="6646" y="1"/>
                    <a:pt x="500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6" name="Google Shape;746;p19"/>
            <p:cNvSpPr/>
            <p:nvPr/>
          </p:nvSpPr>
          <p:spPr>
            <a:xfrm>
              <a:off x="2944250" y="2859150"/>
              <a:ext cx="251675" cy="226375"/>
            </a:xfrm>
            <a:custGeom>
              <a:avLst/>
              <a:gdLst/>
              <a:ahLst/>
              <a:cxnLst/>
              <a:rect l="l" t="t" r="r" b="b"/>
              <a:pathLst>
                <a:path w="10067" h="9055" extrusionOk="0">
                  <a:moveTo>
                    <a:pt x="4" y="1"/>
                  </a:moveTo>
                  <a:cubicBezTo>
                    <a:pt x="2" y="65"/>
                    <a:pt x="0" y="130"/>
                    <a:pt x="0" y="195"/>
                  </a:cubicBezTo>
                  <a:cubicBezTo>
                    <a:pt x="0" y="3954"/>
                    <a:pt x="2023" y="7250"/>
                    <a:pt x="5033" y="9055"/>
                  </a:cubicBezTo>
                  <a:cubicBezTo>
                    <a:pt x="8045" y="7250"/>
                    <a:pt x="10066" y="3954"/>
                    <a:pt x="10066" y="195"/>
                  </a:cubicBezTo>
                  <a:cubicBezTo>
                    <a:pt x="10066" y="130"/>
                    <a:pt x="10066" y="65"/>
                    <a:pt x="10065" y="1"/>
                  </a:cubicBezTo>
                  <a:cubicBezTo>
                    <a:pt x="8490" y="829"/>
                    <a:pt x="6762" y="1243"/>
                    <a:pt x="5034" y="1243"/>
                  </a:cubicBezTo>
                  <a:cubicBezTo>
                    <a:pt x="3306" y="1243"/>
                    <a:pt x="1578" y="829"/>
                    <a:pt x="4"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47" name="Google Shape;747;p19"/>
          <p:cNvSpPr txBox="1"/>
          <p:nvPr/>
        </p:nvSpPr>
        <p:spPr>
          <a:xfrm>
            <a:off x="6031096" y="1462262"/>
            <a:ext cx="2417193" cy="5901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Kemampuan spesifik yang mencakup sikap, pengetahuan dan keterampilan yang terkait muatan atau mata pelajaran</a:t>
            </a:r>
            <a:endParaRPr sz="1400" b="0" i="0" u="none" strike="noStrike" cap="none">
              <a:solidFill>
                <a:schemeClr val="lt1"/>
              </a:solidFill>
              <a:latin typeface="Arial"/>
              <a:ea typeface="Arial"/>
              <a:cs typeface="Arial"/>
              <a:sym typeface="Arial"/>
            </a:endParaRPr>
          </a:p>
        </p:txBody>
      </p:sp>
      <p:sp>
        <p:nvSpPr>
          <p:cNvPr id="748" name="Google Shape;748;p19"/>
          <p:cNvSpPr txBox="1"/>
          <p:nvPr/>
        </p:nvSpPr>
        <p:spPr>
          <a:xfrm>
            <a:off x="6339000" y="1008196"/>
            <a:ext cx="2079600" cy="354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en-US" sz="1800" b="1" i="0" u="none" strike="noStrike" cap="none">
                <a:solidFill>
                  <a:schemeClr val="accent4"/>
                </a:solidFill>
                <a:latin typeface="Arial"/>
                <a:ea typeface="Arial"/>
                <a:cs typeface="Arial"/>
                <a:sym typeface="Arial"/>
              </a:rPr>
              <a:t>Kompetensi Dasar</a:t>
            </a:r>
            <a:endParaRPr sz="1800" b="1" i="0" u="none" strike="noStrike" cap="none">
              <a:solidFill>
                <a:schemeClr val="accent4"/>
              </a:solidFill>
              <a:latin typeface="Arial"/>
              <a:ea typeface="Arial"/>
              <a:cs typeface="Arial"/>
              <a:sym typeface="Arial"/>
            </a:endParaRPr>
          </a:p>
        </p:txBody>
      </p:sp>
      <p:sp>
        <p:nvSpPr>
          <p:cNvPr id="749" name="Google Shape;749;p19"/>
          <p:cNvSpPr txBox="1"/>
          <p:nvPr/>
        </p:nvSpPr>
        <p:spPr>
          <a:xfrm>
            <a:off x="637417" y="1428663"/>
            <a:ext cx="2916028" cy="985759"/>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Khusus SMP/MTs/SMPLB/Paket B dan SMA/MA/SMALB/SMK/MAK/Paket C/Paket C kejuruan</a:t>
            </a:r>
            <a:endParaRPr sz="1400" b="0" i="0" u="none" strike="noStrike" cap="none">
              <a:solidFill>
                <a:schemeClr val="lt1"/>
              </a:solidFill>
              <a:latin typeface="Arial"/>
              <a:ea typeface="Arial"/>
              <a:cs typeface="Arial"/>
              <a:sym typeface="Arial"/>
            </a:endParaRPr>
          </a:p>
        </p:txBody>
      </p:sp>
      <p:sp>
        <p:nvSpPr>
          <p:cNvPr id="750" name="Google Shape;750;p19"/>
          <p:cNvSpPr txBox="1"/>
          <p:nvPr/>
        </p:nvSpPr>
        <p:spPr>
          <a:xfrm>
            <a:off x="637417" y="1276708"/>
            <a:ext cx="2963917" cy="354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Arial"/>
                <a:ea typeface="Arial"/>
                <a:cs typeface="Arial"/>
                <a:sym typeface="Arial"/>
              </a:rPr>
              <a:t>Identitas Mata Pelajaran</a:t>
            </a:r>
            <a:endParaRPr sz="1800" b="1" i="0" u="none" strike="noStrike" cap="none">
              <a:solidFill>
                <a:schemeClr val="accent1"/>
              </a:solidFill>
              <a:latin typeface="Arial"/>
              <a:ea typeface="Arial"/>
              <a:cs typeface="Arial"/>
              <a:sym typeface="Arial"/>
            </a:endParaRPr>
          </a:p>
        </p:txBody>
      </p:sp>
      <p:sp>
        <p:nvSpPr>
          <p:cNvPr id="751" name="Google Shape;751;p19"/>
          <p:cNvSpPr txBox="1"/>
          <p:nvPr/>
        </p:nvSpPr>
        <p:spPr>
          <a:xfrm>
            <a:off x="5799720" y="2836129"/>
            <a:ext cx="2648569" cy="5901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Memuat fakta, konsep, prinsip dan prosedur yang relevan dan ditulis dalam bentuk butir butir sesuai dengan rumusan indikator pencapaian kompetensi</a:t>
            </a:r>
            <a:endParaRPr sz="1400" b="0" i="0" u="none" strike="noStrike" cap="none">
              <a:solidFill>
                <a:schemeClr val="lt1"/>
              </a:solidFill>
              <a:latin typeface="Arial"/>
              <a:ea typeface="Arial"/>
              <a:cs typeface="Arial"/>
              <a:sym typeface="Arial"/>
            </a:endParaRPr>
          </a:p>
        </p:txBody>
      </p:sp>
      <p:sp>
        <p:nvSpPr>
          <p:cNvPr id="752" name="Google Shape;752;p19"/>
          <p:cNvSpPr txBox="1"/>
          <p:nvPr/>
        </p:nvSpPr>
        <p:spPr>
          <a:xfrm>
            <a:off x="6339000" y="2277129"/>
            <a:ext cx="2079600" cy="354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en-US" sz="1800" b="1" i="0" u="none" strike="noStrike" cap="none">
                <a:solidFill>
                  <a:schemeClr val="accent3"/>
                </a:solidFill>
                <a:latin typeface="Arial"/>
                <a:ea typeface="Arial"/>
                <a:cs typeface="Arial"/>
                <a:sym typeface="Arial"/>
              </a:rPr>
              <a:t>Materi Pokok</a:t>
            </a:r>
            <a:endParaRPr sz="1800" b="1" i="0" u="none" strike="noStrike" cap="none">
              <a:solidFill>
                <a:schemeClr val="accent4"/>
              </a:solidFill>
              <a:latin typeface="Arial"/>
              <a:ea typeface="Arial"/>
              <a:cs typeface="Arial"/>
              <a:sym typeface="Arial"/>
            </a:endParaRPr>
          </a:p>
        </p:txBody>
      </p:sp>
      <p:sp>
        <p:nvSpPr>
          <p:cNvPr id="753" name="Google Shape;753;p19"/>
          <p:cNvSpPr txBox="1"/>
          <p:nvPr/>
        </p:nvSpPr>
        <p:spPr>
          <a:xfrm>
            <a:off x="667477" y="2774434"/>
            <a:ext cx="2079600" cy="590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Meliputi nama satuan Pendidikan dan kelas</a:t>
            </a:r>
            <a:endParaRPr sz="1400" b="0" i="0" u="none" strike="noStrike" cap="none">
              <a:solidFill>
                <a:schemeClr val="lt1"/>
              </a:solidFill>
              <a:latin typeface="Arial"/>
              <a:ea typeface="Arial"/>
              <a:cs typeface="Arial"/>
              <a:sym typeface="Arial"/>
            </a:endParaRPr>
          </a:p>
        </p:txBody>
      </p:sp>
      <p:sp>
        <p:nvSpPr>
          <p:cNvPr id="754" name="Google Shape;754;p19"/>
          <p:cNvSpPr txBox="1"/>
          <p:nvPr/>
        </p:nvSpPr>
        <p:spPr>
          <a:xfrm>
            <a:off x="643010" y="2509013"/>
            <a:ext cx="2079600" cy="354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2"/>
                </a:solidFill>
                <a:latin typeface="Arial"/>
                <a:ea typeface="Arial"/>
                <a:cs typeface="Arial"/>
                <a:sym typeface="Arial"/>
              </a:rPr>
              <a:t>Identitas Sekolah</a:t>
            </a:r>
            <a:endParaRPr sz="1800" b="1" i="0" u="none" strike="noStrike" cap="none">
              <a:solidFill>
                <a:schemeClr val="lt2"/>
              </a:solidFill>
              <a:latin typeface="Arial"/>
              <a:ea typeface="Arial"/>
              <a:cs typeface="Arial"/>
              <a:sym typeface="Arial"/>
            </a:endParaRPr>
          </a:p>
        </p:txBody>
      </p:sp>
      <p:sp>
        <p:nvSpPr>
          <p:cNvPr id="755" name="Google Shape;755;p19"/>
          <p:cNvSpPr txBox="1"/>
          <p:nvPr/>
        </p:nvSpPr>
        <p:spPr>
          <a:xfrm>
            <a:off x="5799720" y="4209996"/>
            <a:ext cx="2648569" cy="5901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Kegiatan yang dilakukan oleh pendidik dan peserta didik untuk mencapai kompetensi yang diharapkan</a:t>
            </a:r>
            <a:endParaRPr sz="1400" b="0" i="0" u="none" strike="noStrike" cap="none">
              <a:solidFill>
                <a:schemeClr val="lt1"/>
              </a:solidFill>
              <a:latin typeface="Arial"/>
              <a:ea typeface="Arial"/>
              <a:cs typeface="Arial"/>
              <a:sym typeface="Arial"/>
            </a:endParaRPr>
          </a:p>
        </p:txBody>
      </p:sp>
      <p:sp>
        <p:nvSpPr>
          <p:cNvPr id="756" name="Google Shape;756;p19"/>
          <p:cNvSpPr txBox="1"/>
          <p:nvPr/>
        </p:nvSpPr>
        <p:spPr>
          <a:xfrm>
            <a:off x="6339000" y="3774749"/>
            <a:ext cx="2079600" cy="354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en-US" sz="1800" b="1" i="0" u="none" strike="noStrike" cap="none">
                <a:solidFill>
                  <a:schemeClr val="accent2"/>
                </a:solidFill>
                <a:latin typeface="Arial"/>
                <a:ea typeface="Arial"/>
                <a:cs typeface="Arial"/>
                <a:sym typeface="Arial"/>
              </a:rPr>
              <a:t>Pembelajaran</a:t>
            </a:r>
            <a:endParaRPr sz="1800" b="1" i="0" u="none" strike="noStrike" cap="none">
              <a:solidFill>
                <a:schemeClr val="accent4"/>
              </a:solidFill>
              <a:latin typeface="Arial"/>
              <a:ea typeface="Arial"/>
              <a:cs typeface="Arial"/>
              <a:sym typeface="Arial"/>
            </a:endParaRPr>
          </a:p>
        </p:txBody>
      </p:sp>
      <p:sp>
        <p:nvSpPr>
          <p:cNvPr id="757" name="Google Shape;757;p19"/>
          <p:cNvSpPr txBox="1"/>
          <p:nvPr/>
        </p:nvSpPr>
        <p:spPr>
          <a:xfrm>
            <a:off x="667477" y="3860883"/>
            <a:ext cx="3310575" cy="831568"/>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gambaran secara kategorial mengenai kompetensi dalam aspek sikap, pengetahuan dan keterampilan yang harus dipelajari peserta didik untuk suatu jenjang sekolah, kelas dan mata pelajarn</a:t>
            </a:r>
            <a:endParaRPr sz="1400" b="0" i="0" u="none" strike="noStrike" cap="none">
              <a:solidFill>
                <a:schemeClr val="lt1"/>
              </a:solidFill>
              <a:latin typeface="Arial"/>
              <a:ea typeface="Arial"/>
              <a:cs typeface="Arial"/>
              <a:sym typeface="Arial"/>
            </a:endParaRPr>
          </a:p>
        </p:txBody>
      </p:sp>
      <p:sp>
        <p:nvSpPr>
          <p:cNvPr id="758" name="Google Shape;758;p19"/>
          <p:cNvSpPr txBox="1"/>
          <p:nvPr/>
        </p:nvSpPr>
        <p:spPr>
          <a:xfrm>
            <a:off x="660412" y="3420149"/>
            <a:ext cx="2079600" cy="354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accent5"/>
                </a:solidFill>
                <a:latin typeface="Arial"/>
                <a:ea typeface="Arial"/>
                <a:cs typeface="Arial"/>
                <a:sym typeface="Arial"/>
              </a:rPr>
              <a:t>Kompetensi Inti</a:t>
            </a:r>
            <a:endParaRPr sz="1800" b="1" i="0" u="none" strike="noStrike" cap="none">
              <a:solidFill>
                <a:schemeClr val="accen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9"/>
                                        </p:tgtEl>
                                        <p:attrNameLst>
                                          <p:attrName>style.visibility</p:attrName>
                                        </p:attrNameLst>
                                      </p:cBhvr>
                                      <p:to>
                                        <p:strVal val="visible"/>
                                      </p:to>
                                    </p:set>
                                    <p:animEffect transition="in" filter="fade">
                                      <p:cBhvr>
                                        <p:cTn id="7" dur="500"/>
                                        <p:tgtEl>
                                          <p:spTgt spid="7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0"/>
                                        </p:tgtEl>
                                        <p:attrNameLst>
                                          <p:attrName>style.visibility</p:attrName>
                                        </p:attrNameLst>
                                      </p:cBhvr>
                                      <p:to>
                                        <p:strVal val="visible"/>
                                      </p:to>
                                    </p:set>
                                    <p:animEffect transition="in" filter="fade">
                                      <p:cBhvr>
                                        <p:cTn id="12" dur="500"/>
                                        <p:tgtEl>
                                          <p:spTgt spid="7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49"/>
                                        </p:tgtEl>
                                        <p:attrNameLst>
                                          <p:attrName>style.visibility</p:attrName>
                                        </p:attrNameLst>
                                      </p:cBhvr>
                                      <p:to>
                                        <p:strVal val="visible"/>
                                      </p:to>
                                    </p:set>
                                    <p:animEffect transition="in" filter="fade">
                                      <p:cBhvr>
                                        <p:cTn id="17" dur="500"/>
                                        <p:tgtEl>
                                          <p:spTgt spid="74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54"/>
                                        </p:tgtEl>
                                        <p:attrNameLst>
                                          <p:attrName>style.visibility</p:attrName>
                                        </p:attrNameLst>
                                      </p:cBhvr>
                                      <p:to>
                                        <p:strVal val="visible"/>
                                      </p:to>
                                    </p:set>
                                    <p:animEffect transition="in" filter="fade">
                                      <p:cBhvr>
                                        <p:cTn id="22" dur="500"/>
                                        <p:tgtEl>
                                          <p:spTgt spid="75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53"/>
                                        </p:tgtEl>
                                        <p:attrNameLst>
                                          <p:attrName>style.visibility</p:attrName>
                                        </p:attrNameLst>
                                      </p:cBhvr>
                                      <p:to>
                                        <p:strVal val="visible"/>
                                      </p:to>
                                    </p:set>
                                    <p:animEffect transition="in" filter="fade">
                                      <p:cBhvr>
                                        <p:cTn id="27" dur="500"/>
                                        <p:tgtEl>
                                          <p:spTgt spid="75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58"/>
                                        </p:tgtEl>
                                        <p:attrNameLst>
                                          <p:attrName>style.visibility</p:attrName>
                                        </p:attrNameLst>
                                      </p:cBhvr>
                                      <p:to>
                                        <p:strVal val="visible"/>
                                      </p:to>
                                    </p:set>
                                    <p:animEffect transition="in" filter="fade">
                                      <p:cBhvr>
                                        <p:cTn id="32" dur="500"/>
                                        <p:tgtEl>
                                          <p:spTgt spid="75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57"/>
                                        </p:tgtEl>
                                        <p:attrNameLst>
                                          <p:attrName>style.visibility</p:attrName>
                                        </p:attrNameLst>
                                      </p:cBhvr>
                                      <p:to>
                                        <p:strVal val="visible"/>
                                      </p:to>
                                    </p:set>
                                    <p:animEffect transition="in" filter="fade">
                                      <p:cBhvr>
                                        <p:cTn id="37" dur="500"/>
                                        <p:tgtEl>
                                          <p:spTgt spid="75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48"/>
                                        </p:tgtEl>
                                        <p:attrNameLst>
                                          <p:attrName>style.visibility</p:attrName>
                                        </p:attrNameLst>
                                      </p:cBhvr>
                                      <p:to>
                                        <p:strVal val="visible"/>
                                      </p:to>
                                    </p:set>
                                    <p:animEffect transition="in" filter="fade">
                                      <p:cBhvr>
                                        <p:cTn id="42" dur="500"/>
                                        <p:tgtEl>
                                          <p:spTgt spid="74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47">
                                            <p:txEl>
                                              <p:pRg st="0" end="0"/>
                                            </p:txEl>
                                          </p:spTgt>
                                        </p:tgtEl>
                                        <p:attrNameLst>
                                          <p:attrName>style.visibility</p:attrName>
                                        </p:attrNameLst>
                                      </p:cBhvr>
                                      <p:to>
                                        <p:strVal val="visible"/>
                                      </p:to>
                                    </p:set>
                                    <p:animEffect transition="in" filter="fade">
                                      <p:cBhvr>
                                        <p:cTn id="47" dur="500"/>
                                        <p:tgtEl>
                                          <p:spTgt spid="74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52"/>
                                        </p:tgtEl>
                                        <p:attrNameLst>
                                          <p:attrName>style.visibility</p:attrName>
                                        </p:attrNameLst>
                                      </p:cBhvr>
                                      <p:to>
                                        <p:strVal val="visible"/>
                                      </p:to>
                                    </p:set>
                                    <p:animEffect transition="in" filter="fade">
                                      <p:cBhvr>
                                        <p:cTn id="52" dur="500"/>
                                        <p:tgtEl>
                                          <p:spTgt spid="75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51"/>
                                        </p:tgtEl>
                                        <p:attrNameLst>
                                          <p:attrName>style.visibility</p:attrName>
                                        </p:attrNameLst>
                                      </p:cBhvr>
                                      <p:to>
                                        <p:strVal val="visible"/>
                                      </p:to>
                                    </p:set>
                                    <p:animEffect transition="in" filter="fade">
                                      <p:cBhvr>
                                        <p:cTn id="57" dur="500"/>
                                        <p:tgtEl>
                                          <p:spTgt spid="75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56"/>
                                        </p:tgtEl>
                                        <p:attrNameLst>
                                          <p:attrName>style.visibility</p:attrName>
                                        </p:attrNameLst>
                                      </p:cBhvr>
                                      <p:to>
                                        <p:strVal val="visible"/>
                                      </p:to>
                                    </p:set>
                                    <p:animEffect transition="in" filter="fade">
                                      <p:cBhvr>
                                        <p:cTn id="62" dur="500"/>
                                        <p:tgtEl>
                                          <p:spTgt spid="75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55"/>
                                        </p:tgtEl>
                                        <p:attrNameLst>
                                          <p:attrName>style.visibility</p:attrName>
                                        </p:attrNameLst>
                                      </p:cBhvr>
                                      <p:to>
                                        <p:strVal val="visible"/>
                                      </p:to>
                                    </p:set>
                                    <p:animEffect transition="in" filter="fade">
                                      <p:cBhvr>
                                        <p:cTn id="67" dur="500"/>
                                        <p:tgtEl>
                                          <p:spTgt spid="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20"/>
          <p:cNvSpPr txBox="1">
            <a:spLocks noGrp="1"/>
          </p:cNvSpPr>
          <p:nvPr>
            <p:ph type="title"/>
          </p:nvPr>
        </p:nvSpPr>
        <p:spPr>
          <a:xfrm>
            <a:off x="720000" y="2880513"/>
            <a:ext cx="2336400" cy="5277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400"/>
              <a:buNone/>
            </a:pPr>
            <a:r>
              <a:rPr lang="en-US"/>
              <a:t>Penilaian</a:t>
            </a:r>
            <a:endParaRPr/>
          </a:p>
        </p:txBody>
      </p:sp>
      <p:sp>
        <p:nvSpPr>
          <p:cNvPr id="764" name="Google Shape;764;p20"/>
          <p:cNvSpPr txBox="1">
            <a:spLocks noGrp="1"/>
          </p:cNvSpPr>
          <p:nvPr>
            <p:ph type="subTitle" idx="1"/>
          </p:nvPr>
        </p:nvSpPr>
        <p:spPr>
          <a:xfrm>
            <a:off x="890850" y="3414732"/>
            <a:ext cx="2165550" cy="829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SzPts val="1400"/>
              <a:buNone/>
            </a:pPr>
            <a:r>
              <a:rPr lang="en-US"/>
              <a:t>Proses pengumpulan dan pengolahan informasi untuk menentukan pencapaian hasil belajar peserta didik</a:t>
            </a:r>
            <a:endParaRPr/>
          </a:p>
        </p:txBody>
      </p:sp>
      <p:sp>
        <p:nvSpPr>
          <p:cNvPr id="765" name="Google Shape;765;p20"/>
          <p:cNvSpPr txBox="1">
            <a:spLocks noGrp="1"/>
          </p:cNvSpPr>
          <p:nvPr>
            <p:ph type="title" idx="2"/>
          </p:nvPr>
        </p:nvSpPr>
        <p:spPr>
          <a:xfrm>
            <a:off x="3403800" y="2880513"/>
            <a:ext cx="2336400" cy="5277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400"/>
              <a:buNone/>
            </a:pPr>
            <a:r>
              <a:rPr lang="en-US"/>
              <a:t>Alokasi Waktu</a:t>
            </a:r>
            <a:endParaRPr/>
          </a:p>
        </p:txBody>
      </p:sp>
      <p:sp>
        <p:nvSpPr>
          <p:cNvPr id="766" name="Google Shape;766;p20"/>
          <p:cNvSpPr txBox="1">
            <a:spLocks noGrp="1"/>
          </p:cNvSpPr>
          <p:nvPr>
            <p:ph type="subTitle" idx="3"/>
          </p:nvPr>
        </p:nvSpPr>
        <p:spPr>
          <a:xfrm>
            <a:off x="3575250" y="3390853"/>
            <a:ext cx="1993500" cy="829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SzPts val="1400"/>
              <a:buNone/>
            </a:pPr>
            <a:r>
              <a:rPr lang="en-US"/>
              <a:t>Sesuai dengan jumlah jam pelajaran dalam struktur kurikulum untuk satu semester atau satu tahun</a:t>
            </a:r>
            <a:endParaRPr/>
          </a:p>
        </p:txBody>
      </p:sp>
      <p:sp>
        <p:nvSpPr>
          <p:cNvPr id="767" name="Google Shape;767;p20"/>
          <p:cNvSpPr txBox="1">
            <a:spLocks noGrp="1"/>
          </p:cNvSpPr>
          <p:nvPr>
            <p:ph type="title" idx="4"/>
          </p:nvPr>
        </p:nvSpPr>
        <p:spPr>
          <a:xfrm>
            <a:off x="6087600" y="2880513"/>
            <a:ext cx="2336400" cy="5277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400"/>
              <a:buNone/>
            </a:pPr>
            <a:r>
              <a:rPr lang="en-US"/>
              <a:t>Sumber Belajar</a:t>
            </a:r>
            <a:endParaRPr/>
          </a:p>
        </p:txBody>
      </p:sp>
      <p:sp>
        <p:nvSpPr>
          <p:cNvPr id="768" name="Google Shape;768;p20"/>
          <p:cNvSpPr txBox="1">
            <a:spLocks noGrp="1"/>
          </p:cNvSpPr>
          <p:nvPr>
            <p:ph type="subTitle" idx="5"/>
          </p:nvPr>
        </p:nvSpPr>
        <p:spPr>
          <a:xfrm>
            <a:off x="6259050" y="3390850"/>
            <a:ext cx="1993500" cy="829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SzPts val="1400"/>
              <a:buNone/>
            </a:pPr>
            <a:r>
              <a:rPr lang="en-US"/>
              <a:t>Dapat berupa buku, media cetak dan elektronik, alam sekitar atau sumber belajar lain yang relevan</a:t>
            </a:r>
            <a:endParaRPr/>
          </a:p>
        </p:txBody>
      </p:sp>
      <p:grpSp>
        <p:nvGrpSpPr>
          <p:cNvPr id="769" name="Google Shape;769;p20"/>
          <p:cNvGrpSpPr/>
          <p:nvPr/>
        </p:nvGrpSpPr>
        <p:grpSpPr>
          <a:xfrm>
            <a:off x="1647603" y="1965400"/>
            <a:ext cx="481193" cy="711699"/>
            <a:chOff x="1836600" y="1926725"/>
            <a:chExt cx="311150" cy="460200"/>
          </a:xfrm>
        </p:grpSpPr>
        <p:sp>
          <p:nvSpPr>
            <p:cNvPr id="770" name="Google Shape;770;p20"/>
            <p:cNvSpPr/>
            <p:nvPr/>
          </p:nvSpPr>
          <p:spPr>
            <a:xfrm>
              <a:off x="1836600" y="1926725"/>
              <a:ext cx="311150" cy="141250"/>
            </a:xfrm>
            <a:custGeom>
              <a:avLst/>
              <a:gdLst/>
              <a:ahLst/>
              <a:cxnLst/>
              <a:rect l="l" t="t" r="r" b="b"/>
              <a:pathLst>
                <a:path w="12446" h="5650" extrusionOk="0">
                  <a:moveTo>
                    <a:pt x="6223" y="0"/>
                  </a:moveTo>
                  <a:cubicBezTo>
                    <a:pt x="4919" y="0"/>
                    <a:pt x="3615" y="226"/>
                    <a:pt x="2607" y="591"/>
                  </a:cubicBezTo>
                  <a:cubicBezTo>
                    <a:pt x="1582" y="869"/>
                    <a:pt x="782" y="1391"/>
                    <a:pt x="435" y="1895"/>
                  </a:cubicBezTo>
                  <a:cubicBezTo>
                    <a:pt x="139" y="2173"/>
                    <a:pt x="0" y="2538"/>
                    <a:pt x="0" y="2833"/>
                  </a:cubicBezTo>
                  <a:cubicBezTo>
                    <a:pt x="0" y="3129"/>
                    <a:pt x="139" y="3407"/>
                    <a:pt x="435" y="3772"/>
                  </a:cubicBezTo>
                  <a:cubicBezTo>
                    <a:pt x="713" y="4067"/>
                    <a:pt x="1147" y="4432"/>
                    <a:pt x="1651" y="4711"/>
                  </a:cubicBezTo>
                  <a:cubicBezTo>
                    <a:pt x="2816" y="5302"/>
                    <a:pt x="4415" y="5649"/>
                    <a:pt x="6223" y="5649"/>
                  </a:cubicBezTo>
                  <a:cubicBezTo>
                    <a:pt x="7596" y="5649"/>
                    <a:pt x="8830" y="5441"/>
                    <a:pt x="9838" y="5076"/>
                  </a:cubicBezTo>
                  <a:cubicBezTo>
                    <a:pt x="10863" y="4711"/>
                    <a:pt x="11646" y="4276"/>
                    <a:pt x="12080" y="3772"/>
                  </a:cubicBezTo>
                  <a:cubicBezTo>
                    <a:pt x="12376" y="3407"/>
                    <a:pt x="12445" y="3129"/>
                    <a:pt x="12445" y="2833"/>
                  </a:cubicBezTo>
                  <a:cubicBezTo>
                    <a:pt x="12445" y="2538"/>
                    <a:pt x="12376" y="2173"/>
                    <a:pt x="12080" y="1895"/>
                  </a:cubicBezTo>
                  <a:cubicBezTo>
                    <a:pt x="11802" y="1530"/>
                    <a:pt x="11367" y="1234"/>
                    <a:pt x="10777" y="956"/>
                  </a:cubicBezTo>
                  <a:cubicBezTo>
                    <a:pt x="9699" y="365"/>
                    <a:pt x="8030" y="0"/>
                    <a:pt x="6223"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1" name="Google Shape;771;p20"/>
            <p:cNvSpPr/>
            <p:nvPr/>
          </p:nvSpPr>
          <p:spPr>
            <a:xfrm>
              <a:off x="1836600" y="2245675"/>
              <a:ext cx="311150" cy="141250"/>
            </a:xfrm>
            <a:custGeom>
              <a:avLst/>
              <a:gdLst/>
              <a:ahLst/>
              <a:cxnLst/>
              <a:rect l="l" t="t" r="r" b="b"/>
              <a:pathLst>
                <a:path w="12446" h="5650" extrusionOk="0">
                  <a:moveTo>
                    <a:pt x="6223" y="0"/>
                  </a:moveTo>
                  <a:cubicBezTo>
                    <a:pt x="4919" y="0"/>
                    <a:pt x="3615" y="209"/>
                    <a:pt x="2607" y="504"/>
                  </a:cubicBezTo>
                  <a:cubicBezTo>
                    <a:pt x="1582" y="869"/>
                    <a:pt x="782" y="1373"/>
                    <a:pt x="435" y="1877"/>
                  </a:cubicBezTo>
                  <a:cubicBezTo>
                    <a:pt x="139" y="2173"/>
                    <a:pt x="0" y="2451"/>
                    <a:pt x="0" y="2816"/>
                  </a:cubicBezTo>
                  <a:cubicBezTo>
                    <a:pt x="0" y="3111"/>
                    <a:pt x="139" y="3407"/>
                    <a:pt x="435" y="3754"/>
                  </a:cubicBezTo>
                  <a:cubicBezTo>
                    <a:pt x="713" y="4050"/>
                    <a:pt x="1147" y="4415"/>
                    <a:pt x="1651" y="4710"/>
                  </a:cubicBezTo>
                  <a:cubicBezTo>
                    <a:pt x="2816" y="5215"/>
                    <a:pt x="4415" y="5649"/>
                    <a:pt x="6223" y="5649"/>
                  </a:cubicBezTo>
                  <a:cubicBezTo>
                    <a:pt x="7596" y="5649"/>
                    <a:pt x="8830" y="5423"/>
                    <a:pt x="9838" y="5058"/>
                  </a:cubicBezTo>
                  <a:cubicBezTo>
                    <a:pt x="10863" y="4710"/>
                    <a:pt x="11646" y="4189"/>
                    <a:pt x="12080" y="3754"/>
                  </a:cubicBezTo>
                  <a:cubicBezTo>
                    <a:pt x="12376" y="3407"/>
                    <a:pt x="12445" y="3111"/>
                    <a:pt x="12445" y="2816"/>
                  </a:cubicBezTo>
                  <a:cubicBezTo>
                    <a:pt x="12445" y="2451"/>
                    <a:pt x="12376" y="2173"/>
                    <a:pt x="12080" y="1877"/>
                  </a:cubicBezTo>
                  <a:cubicBezTo>
                    <a:pt x="11802" y="1512"/>
                    <a:pt x="11367" y="1234"/>
                    <a:pt x="10777" y="939"/>
                  </a:cubicBezTo>
                  <a:cubicBezTo>
                    <a:pt x="9699" y="365"/>
                    <a:pt x="8030" y="0"/>
                    <a:pt x="622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2" name="Google Shape;772;p20"/>
            <p:cNvSpPr/>
            <p:nvPr/>
          </p:nvSpPr>
          <p:spPr>
            <a:xfrm>
              <a:off x="1838325" y="2051875"/>
              <a:ext cx="309425" cy="208150"/>
            </a:xfrm>
            <a:custGeom>
              <a:avLst/>
              <a:gdLst/>
              <a:ahLst/>
              <a:cxnLst/>
              <a:rect l="l" t="t" r="r" b="b"/>
              <a:pathLst>
                <a:path w="12377" h="8326" extrusionOk="0">
                  <a:moveTo>
                    <a:pt x="12376" y="0"/>
                  </a:moveTo>
                  <a:cubicBezTo>
                    <a:pt x="12098" y="296"/>
                    <a:pt x="11733" y="574"/>
                    <a:pt x="11298" y="800"/>
                  </a:cubicBezTo>
                  <a:cubicBezTo>
                    <a:pt x="9925" y="1443"/>
                    <a:pt x="8187" y="1808"/>
                    <a:pt x="6154" y="1808"/>
                  </a:cubicBezTo>
                  <a:cubicBezTo>
                    <a:pt x="4711" y="1808"/>
                    <a:pt x="3320" y="1599"/>
                    <a:pt x="2173" y="1234"/>
                  </a:cubicBezTo>
                  <a:cubicBezTo>
                    <a:pt x="1304" y="939"/>
                    <a:pt x="435" y="504"/>
                    <a:pt x="1" y="70"/>
                  </a:cubicBezTo>
                  <a:lnTo>
                    <a:pt x="1" y="8326"/>
                  </a:lnTo>
                  <a:cubicBezTo>
                    <a:pt x="435" y="8030"/>
                    <a:pt x="713" y="7822"/>
                    <a:pt x="1078" y="7596"/>
                  </a:cubicBezTo>
                  <a:cubicBezTo>
                    <a:pt x="2451" y="6953"/>
                    <a:pt x="4190" y="6518"/>
                    <a:pt x="6154" y="6518"/>
                  </a:cubicBezTo>
                  <a:cubicBezTo>
                    <a:pt x="7666" y="6518"/>
                    <a:pt x="9056" y="6727"/>
                    <a:pt x="10203" y="7161"/>
                  </a:cubicBezTo>
                  <a:cubicBezTo>
                    <a:pt x="11073" y="7457"/>
                    <a:pt x="11803" y="7822"/>
                    <a:pt x="12376" y="8326"/>
                  </a:cubicBezTo>
                  <a:lnTo>
                    <a:pt x="1237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3" name="Google Shape;773;p20"/>
          <p:cNvGrpSpPr/>
          <p:nvPr/>
        </p:nvGrpSpPr>
        <p:grpSpPr>
          <a:xfrm>
            <a:off x="4217832" y="1965748"/>
            <a:ext cx="708336" cy="711003"/>
            <a:chOff x="6944100" y="1215400"/>
            <a:chExt cx="458025" cy="459750"/>
          </a:xfrm>
        </p:grpSpPr>
        <p:sp>
          <p:nvSpPr>
            <p:cNvPr id="774" name="Google Shape;774;p20"/>
            <p:cNvSpPr/>
            <p:nvPr/>
          </p:nvSpPr>
          <p:spPr>
            <a:xfrm>
              <a:off x="6969325" y="1215400"/>
              <a:ext cx="412825" cy="139500"/>
            </a:xfrm>
            <a:custGeom>
              <a:avLst/>
              <a:gdLst/>
              <a:ahLst/>
              <a:cxnLst/>
              <a:rect l="l" t="t" r="r" b="b"/>
              <a:pathLst>
                <a:path w="16513" h="5580" extrusionOk="0">
                  <a:moveTo>
                    <a:pt x="5579" y="0"/>
                  </a:moveTo>
                  <a:lnTo>
                    <a:pt x="0" y="5579"/>
                  </a:lnTo>
                  <a:lnTo>
                    <a:pt x="10863" y="5579"/>
                  </a:lnTo>
                  <a:lnTo>
                    <a:pt x="16512"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5" name="Google Shape;775;p20"/>
            <p:cNvSpPr/>
            <p:nvPr/>
          </p:nvSpPr>
          <p:spPr>
            <a:xfrm>
              <a:off x="6944100" y="1385725"/>
              <a:ext cx="289425" cy="289425"/>
            </a:xfrm>
            <a:custGeom>
              <a:avLst/>
              <a:gdLst/>
              <a:ahLst/>
              <a:cxnLst/>
              <a:rect l="l" t="t" r="r" b="b"/>
              <a:pathLst>
                <a:path w="11577" h="11577" extrusionOk="0">
                  <a:moveTo>
                    <a:pt x="1" y="1"/>
                  </a:moveTo>
                  <a:lnTo>
                    <a:pt x="1" y="11576"/>
                  </a:lnTo>
                  <a:lnTo>
                    <a:pt x="11577" y="11576"/>
                  </a:lnTo>
                  <a:lnTo>
                    <a:pt x="11577"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6" name="Google Shape;776;p20"/>
            <p:cNvSpPr/>
            <p:nvPr/>
          </p:nvSpPr>
          <p:spPr>
            <a:xfrm>
              <a:off x="7262625" y="1237125"/>
              <a:ext cx="139500" cy="411075"/>
            </a:xfrm>
            <a:custGeom>
              <a:avLst/>
              <a:gdLst/>
              <a:ahLst/>
              <a:cxnLst/>
              <a:rect l="l" t="t" r="r" b="b"/>
              <a:pathLst>
                <a:path w="5580" h="16443" extrusionOk="0">
                  <a:moveTo>
                    <a:pt x="5580" y="0"/>
                  </a:moveTo>
                  <a:lnTo>
                    <a:pt x="0" y="5580"/>
                  </a:lnTo>
                  <a:lnTo>
                    <a:pt x="0" y="16443"/>
                  </a:lnTo>
                  <a:lnTo>
                    <a:pt x="5580" y="10863"/>
                  </a:lnTo>
                  <a:lnTo>
                    <a:pt x="558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7" name="Google Shape;777;p20"/>
          <p:cNvGrpSpPr/>
          <p:nvPr/>
        </p:nvGrpSpPr>
        <p:grpSpPr>
          <a:xfrm>
            <a:off x="7010506" y="1966752"/>
            <a:ext cx="490588" cy="708993"/>
            <a:chOff x="7754950" y="1220600"/>
            <a:chExt cx="317225" cy="458450"/>
          </a:xfrm>
        </p:grpSpPr>
        <p:sp>
          <p:nvSpPr>
            <p:cNvPr id="778" name="Google Shape;778;p20"/>
            <p:cNvSpPr/>
            <p:nvPr/>
          </p:nvSpPr>
          <p:spPr>
            <a:xfrm>
              <a:off x="7754950" y="1535650"/>
              <a:ext cx="317225" cy="143400"/>
            </a:xfrm>
            <a:custGeom>
              <a:avLst/>
              <a:gdLst/>
              <a:ahLst/>
              <a:cxnLst/>
              <a:rect l="l" t="t" r="r" b="b"/>
              <a:pathLst>
                <a:path w="12689" h="5736" extrusionOk="0">
                  <a:moveTo>
                    <a:pt x="6310" y="0"/>
                  </a:moveTo>
                  <a:cubicBezTo>
                    <a:pt x="5145" y="0"/>
                    <a:pt x="3998" y="226"/>
                    <a:pt x="3042" y="435"/>
                  </a:cubicBezTo>
                  <a:cubicBezTo>
                    <a:pt x="2104" y="730"/>
                    <a:pt x="1304" y="1095"/>
                    <a:pt x="800" y="1530"/>
                  </a:cubicBezTo>
                  <a:cubicBezTo>
                    <a:pt x="435" y="1825"/>
                    <a:pt x="227" y="2103"/>
                    <a:pt x="87" y="2399"/>
                  </a:cubicBezTo>
                  <a:cubicBezTo>
                    <a:pt x="1" y="2607"/>
                    <a:pt x="1" y="2764"/>
                    <a:pt x="1" y="2903"/>
                  </a:cubicBezTo>
                  <a:cubicBezTo>
                    <a:pt x="1" y="3198"/>
                    <a:pt x="87" y="3476"/>
                    <a:pt x="366" y="3841"/>
                  </a:cubicBezTo>
                  <a:cubicBezTo>
                    <a:pt x="661" y="4206"/>
                    <a:pt x="1096" y="4502"/>
                    <a:pt x="1669" y="4780"/>
                  </a:cubicBezTo>
                  <a:cubicBezTo>
                    <a:pt x="2834" y="5371"/>
                    <a:pt x="4502" y="5736"/>
                    <a:pt x="6310" y="5736"/>
                  </a:cubicBezTo>
                  <a:cubicBezTo>
                    <a:pt x="7683" y="5736"/>
                    <a:pt x="8987" y="5510"/>
                    <a:pt x="9995" y="5214"/>
                  </a:cubicBezTo>
                  <a:cubicBezTo>
                    <a:pt x="11020" y="4867"/>
                    <a:pt x="11820" y="4345"/>
                    <a:pt x="12254" y="3841"/>
                  </a:cubicBezTo>
                  <a:cubicBezTo>
                    <a:pt x="12533" y="3476"/>
                    <a:pt x="12689" y="3198"/>
                    <a:pt x="12689" y="2903"/>
                  </a:cubicBezTo>
                  <a:cubicBezTo>
                    <a:pt x="12689" y="2764"/>
                    <a:pt x="12602" y="2607"/>
                    <a:pt x="12533" y="2399"/>
                  </a:cubicBezTo>
                  <a:cubicBezTo>
                    <a:pt x="12463" y="2103"/>
                    <a:pt x="12168" y="1825"/>
                    <a:pt x="11820" y="1530"/>
                  </a:cubicBezTo>
                  <a:cubicBezTo>
                    <a:pt x="11524" y="1234"/>
                    <a:pt x="11020" y="1026"/>
                    <a:pt x="10516" y="800"/>
                  </a:cubicBezTo>
                  <a:cubicBezTo>
                    <a:pt x="9352" y="296"/>
                    <a:pt x="7909" y="0"/>
                    <a:pt x="6310"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9" name="Google Shape;779;p20"/>
            <p:cNvSpPr/>
            <p:nvPr/>
          </p:nvSpPr>
          <p:spPr>
            <a:xfrm>
              <a:off x="7784075" y="1220600"/>
              <a:ext cx="257250" cy="311600"/>
            </a:xfrm>
            <a:custGeom>
              <a:avLst/>
              <a:gdLst/>
              <a:ahLst/>
              <a:cxnLst/>
              <a:rect l="l" t="t" r="r" b="b"/>
              <a:pathLst>
                <a:path w="10290" h="12464" extrusionOk="0">
                  <a:moveTo>
                    <a:pt x="5145" y="1"/>
                  </a:moveTo>
                  <a:lnTo>
                    <a:pt x="0" y="12463"/>
                  </a:lnTo>
                  <a:cubicBezTo>
                    <a:pt x="226" y="12394"/>
                    <a:pt x="365" y="12324"/>
                    <a:pt x="504" y="12254"/>
                  </a:cubicBezTo>
                  <a:cubicBezTo>
                    <a:pt x="1808" y="11733"/>
                    <a:pt x="3407" y="11385"/>
                    <a:pt x="5145" y="11385"/>
                  </a:cubicBezTo>
                  <a:cubicBezTo>
                    <a:pt x="6449" y="11385"/>
                    <a:pt x="7683" y="11594"/>
                    <a:pt x="8760" y="11889"/>
                  </a:cubicBezTo>
                  <a:cubicBezTo>
                    <a:pt x="9351" y="12029"/>
                    <a:pt x="9855" y="12254"/>
                    <a:pt x="10290" y="12463"/>
                  </a:cubicBezTo>
                  <a:lnTo>
                    <a:pt x="5145"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80" name="Google Shape;780;p20"/>
          <p:cNvSpPr txBox="1">
            <a:spLocks noGrp="1"/>
          </p:cNvSpPr>
          <p:nvPr>
            <p:ph type="title" idx="6"/>
          </p:nvPr>
        </p:nvSpPr>
        <p:spPr>
          <a:xfrm>
            <a:off x="720000" y="406925"/>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Komponen Silabus</a:t>
            </a: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0"/>
                                        </p:tgtEl>
                                        <p:attrNameLst>
                                          <p:attrName>style.visibility</p:attrName>
                                        </p:attrNameLst>
                                      </p:cBhvr>
                                      <p:to>
                                        <p:strVal val="visible"/>
                                      </p:to>
                                    </p:set>
                                    <p:animEffect transition="in" filter="fade">
                                      <p:cBhvr>
                                        <p:cTn id="7" dur="500"/>
                                        <p:tgtEl>
                                          <p:spTgt spid="7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3"/>
                                        </p:tgtEl>
                                        <p:attrNameLst>
                                          <p:attrName>style.visibility</p:attrName>
                                        </p:attrNameLst>
                                      </p:cBhvr>
                                      <p:to>
                                        <p:strVal val="visible"/>
                                      </p:to>
                                    </p:set>
                                    <p:animEffect transition="in" filter="fade">
                                      <p:cBhvr>
                                        <p:cTn id="12" dur="500"/>
                                        <p:tgtEl>
                                          <p:spTgt spid="7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64">
                                            <p:txEl>
                                              <p:pRg st="0" end="0"/>
                                            </p:txEl>
                                          </p:spTgt>
                                        </p:tgtEl>
                                        <p:attrNameLst>
                                          <p:attrName>style.visibility</p:attrName>
                                        </p:attrNameLst>
                                      </p:cBhvr>
                                      <p:to>
                                        <p:strVal val="visible"/>
                                      </p:to>
                                    </p:set>
                                    <p:animEffect transition="in" filter="fade">
                                      <p:cBhvr>
                                        <p:cTn id="17" dur="500"/>
                                        <p:tgtEl>
                                          <p:spTgt spid="7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65"/>
                                        </p:tgtEl>
                                        <p:attrNameLst>
                                          <p:attrName>style.visibility</p:attrName>
                                        </p:attrNameLst>
                                      </p:cBhvr>
                                      <p:to>
                                        <p:strVal val="visible"/>
                                      </p:to>
                                    </p:set>
                                    <p:animEffect transition="in" filter="fade">
                                      <p:cBhvr>
                                        <p:cTn id="22" dur="500"/>
                                        <p:tgtEl>
                                          <p:spTgt spid="7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66">
                                            <p:txEl>
                                              <p:pRg st="0" end="0"/>
                                            </p:txEl>
                                          </p:spTgt>
                                        </p:tgtEl>
                                        <p:attrNameLst>
                                          <p:attrName>style.visibility</p:attrName>
                                        </p:attrNameLst>
                                      </p:cBhvr>
                                      <p:to>
                                        <p:strVal val="visible"/>
                                      </p:to>
                                    </p:set>
                                    <p:animEffect transition="in" filter="fade">
                                      <p:cBhvr>
                                        <p:cTn id="27" dur="500"/>
                                        <p:tgtEl>
                                          <p:spTgt spid="76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67"/>
                                        </p:tgtEl>
                                        <p:attrNameLst>
                                          <p:attrName>style.visibility</p:attrName>
                                        </p:attrNameLst>
                                      </p:cBhvr>
                                      <p:to>
                                        <p:strVal val="visible"/>
                                      </p:to>
                                    </p:set>
                                    <p:animEffect transition="in" filter="fade">
                                      <p:cBhvr>
                                        <p:cTn id="32" dur="500"/>
                                        <p:tgtEl>
                                          <p:spTgt spid="76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68">
                                            <p:txEl>
                                              <p:pRg st="0" end="0"/>
                                            </p:txEl>
                                          </p:spTgt>
                                        </p:tgtEl>
                                        <p:attrNameLst>
                                          <p:attrName>style.visibility</p:attrName>
                                        </p:attrNameLst>
                                      </p:cBhvr>
                                      <p:to>
                                        <p:strVal val="visible"/>
                                      </p:to>
                                    </p:set>
                                    <p:animEffect transition="in" filter="fade">
                                      <p:cBhvr>
                                        <p:cTn id="37" dur="500"/>
                                        <p:tgtEl>
                                          <p:spTgt spid="7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4"/>
        <p:cNvGrpSpPr/>
        <p:nvPr/>
      </p:nvGrpSpPr>
      <p:grpSpPr>
        <a:xfrm>
          <a:off x="0" y="0"/>
          <a:ext cx="0" cy="0"/>
          <a:chOff x="0" y="0"/>
          <a:chExt cx="0" cy="0"/>
        </a:xfrm>
      </p:grpSpPr>
      <p:pic>
        <p:nvPicPr>
          <p:cNvPr id="785" name="Google Shape;785;p21"/>
          <p:cNvPicPr preferRelativeResize="0"/>
          <p:nvPr/>
        </p:nvPicPr>
        <p:blipFill rotWithShape="1">
          <a:blip r:embed="rId3">
            <a:alphaModFix/>
          </a:blip>
          <a:srcRect/>
          <a:stretch/>
        </p:blipFill>
        <p:spPr>
          <a:xfrm>
            <a:off x="304800" y="48439"/>
            <a:ext cx="8523889" cy="5040407"/>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pic>
        <p:nvPicPr>
          <p:cNvPr id="790" name="Google Shape;790;p22"/>
          <p:cNvPicPr preferRelativeResize="0"/>
          <p:nvPr/>
        </p:nvPicPr>
        <p:blipFill rotWithShape="1">
          <a:blip r:embed="rId3">
            <a:alphaModFix/>
          </a:blip>
          <a:srcRect l="23245" t="27402" r="2187" b="21837"/>
          <a:stretch/>
        </p:blipFill>
        <p:spPr>
          <a:xfrm>
            <a:off x="160712" y="683172"/>
            <a:ext cx="8897850" cy="34053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4"/>
        <p:cNvGrpSpPr/>
        <p:nvPr/>
      </p:nvGrpSpPr>
      <p:grpSpPr>
        <a:xfrm>
          <a:off x="0" y="0"/>
          <a:ext cx="0" cy="0"/>
          <a:chOff x="0" y="0"/>
          <a:chExt cx="0" cy="0"/>
        </a:xfrm>
      </p:grpSpPr>
      <p:sp>
        <p:nvSpPr>
          <p:cNvPr id="795" name="Google Shape;795;p23"/>
          <p:cNvSpPr txBox="1">
            <a:spLocks noGrp="1"/>
          </p:cNvSpPr>
          <p:nvPr>
            <p:ph type="title"/>
          </p:nvPr>
        </p:nvSpPr>
        <p:spPr>
          <a:xfrm>
            <a:off x="693726" y="241015"/>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US"/>
              <a:t>Prinsip Pengembangan Silabus</a:t>
            </a:r>
            <a:endParaRPr/>
          </a:p>
        </p:txBody>
      </p:sp>
      <p:sp>
        <p:nvSpPr>
          <p:cNvPr id="796" name="Google Shape;796;p23"/>
          <p:cNvSpPr txBox="1">
            <a:spLocks noGrp="1"/>
          </p:cNvSpPr>
          <p:nvPr>
            <p:ph type="body" idx="1"/>
          </p:nvPr>
        </p:nvSpPr>
        <p:spPr>
          <a:xfrm>
            <a:off x="693726" y="860175"/>
            <a:ext cx="7704000" cy="4105126"/>
          </a:xfrm>
          <a:prstGeom prst="rect">
            <a:avLst/>
          </a:prstGeom>
          <a:noFill/>
          <a:ln>
            <a:noFill/>
          </a:ln>
        </p:spPr>
        <p:txBody>
          <a:bodyPr spcFirstLastPara="1" wrap="square" lIns="91425" tIns="91425" rIns="91425" bIns="91425" anchor="t" anchorCtr="0">
            <a:noAutofit/>
          </a:bodyPr>
          <a:lstStyle/>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Ilmiah</a:t>
            </a:r>
            <a:r>
              <a:rPr lang="en-US" sz="1400">
                <a:latin typeface="Arial"/>
                <a:ea typeface="Arial"/>
                <a:cs typeface="Arial"/>
                <a:sym typeface="Arial"/>
              </a:rPr>
              <a:t>		Keseluruhan materi dan kegiatan yang menjadi muatan dalam silabus harus benar dan dapat dipertanggung jawabkan secara keilmuan.</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Relevan </a:t>
            </a:r>
            <a:r>
              <a:rPr lang="en-US" sz="1400">
                <a:latin typeface="Arial"/>
                <a:ea typeface="Arial"/>
                <a:cs typeface="Arial"/>
                <a:sym typeface="Arial"/>
              </a:rPr>
              <a:t>		Cakupan, kedalaman, tingkat kesukaran dan urutan penyajian materi dalam silabus sesuai dengan tingkat perkembangan fisik, intelektual, sosial, emosional, dan spiritual peserta didik.</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Sistematis</a:t>
            </a:r>
            <a:r>
              <a:rPr lang="en-US" sz="1400">
                <a:latin typeface="Arial"/>
                <a:ea typeface="Arial"/>
                <a:cs typeface="Arial"/>
                <a:sym typeface="Arial"/>
              </a:rPr>
              <a:t>	Komponen-komponen silabus saling berhubungan secara fungsional dalam mencapai kompetensi-kompetensi.</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Konsisten</a:t>
            </a:r>
            <a:r>
              <a:rPr lang="en-US" sz="1400">
                <a:latin typeface="Arial"/>
                <a:ea typeface="Arial"/>
                <a:cs typeface="Arial"/>
                <a:sym typeface="Arial"/>
              </a:rPr>
              <a:t>	Adanya hubungan yang konsisten (taat asas) antara kompetensi dasar, indikator, materi pokok, pengalaman belajar, sumber belajar, dan sistem Penilaian.</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Memadai </a:t>
            </a:r>
            <a:r>
              <a:rPr lang="en-US" sz="1400">
                <a:latin typeface="Arial"/>
                <a:ea typeface="Arial"/>
                <a:cs typeface="Arial"/>
                <a:sym typeface="Arial"/>
              </a:rPr>
              <a:t>	  Cakupan indikator, materi pokok, pengalaman belajar, dan sistem penilaian cukup untuk menunjang pencapaian kompetensi dasar.</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Aktual dan Kontekstual </a:t>
            </a:r>
            <a:r>
              <a:rPr lang="en-US" sz="1400">
                <a:latin typeface="Arial"/>
                <a:ea typeface="Arial"/>
                <a:cs typeface="Arial"/>
                <a:sym typeface="Arial"/>
              </a:rPr>
              <a:t>	Cakupan indikator, materi pokok, pengalaman belajar, dan sistem penilaian memerhatikan perkembangan ilmu, teknologi dan seni mutakhir dalam kehidupan nyata, dan peristiwa yang terjadi.</a:t>
            </a:r>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Fleksibel</a:t>
            </a:r>
            <a:r>
              <a:rPr lang="en-US" sz="1400">
                <a:latin typeface="Arial"/>
                <a:ea typeface="Arial"/>
                <a:cs typeface="Arial"/>
                <a:sym typeface="Arial"/>
              </a:rPr>
              <a:t>		Keseluruhan komponen silabus dan mengakomodasikan keragaman peserta didik, pendidik, serta dinamika perubahan yang terjadi di sekolah dan tuntutan masyarakat</a:t>
            </a:r>
            <a:endParaRPr sz="1400">
              <a:latin typeface="Arial"/>
              <a:ea typeface="Arial"/>
              <a:cs typeface="Arial"/>
              <a:sym typeface="Arial"/>
            </a:endParaRPr>
          </a:p>
          <a:p>
            <a:pPr marL="228600" lvl="0" indent="-228600" algn="l" rtl="0">
              <a:lnSpc>
                <a:spcPct val="100000"/>
              </a:lnSpc>
              <a:spcBef>
                <a:spcPts val="0"/>
              </a:spcBef>
              <a:spcAft>
                <a:spcPts val="0"/>
              </a:spcAft>
              <a:buSzPts val="1400"/>
              <a:buFont typeface="Arial"/>
              <a:buAutoNum type="arabicPeriod"/>
            </a:pPr>
            <a:r>
              <a:rPr lang="en-US" sz="1400" b="1">
                <a:latin typeface="Arial"/>
                <a:ea typeface="Arial"/>
                <a:cs typeface="Arial"/>
                <a:sym typeface="Arial"/>
              </a:rPr>
              <a:t>Menyeluruh  </a:t>
            </a:r>
            <a:r>
              <a:rPr lang="en-US" sz="1400">
                <a:latin typeface="Arial"/>
                <a:ea typeface="Arial"/>
                <a:cs typeface="Arial"/>
                <a:sym typeface="Arial"/>
              </a:rPr>
              <a:t>	komponen silabus mencakup keseluruhan ranah kompetensi kognitif, afektif, dan psikomotor.</a:t>
            </a:r>
            <a:endParaRPr/>
          </a:p>
        </p:txBody>
      </p:sp>
      <p:cxnSp>
        <p:nvCxnSpPr>
          <p:cNvPr id="797" name="Google Shape;797;p23"/>
          <p:cNvCxnSpPr/>
          <p:nvPr/>
        </p:nvCxnSpPr>
        <p:spPr>
          <a:xfrm rot="10800000" flipH="1">
            <a:off x="1623848" y="1031803"/>
            <a:ext cx="830318" cy="2"/>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798" name="Google Shape;798;p23"/>
          <p:cNvCxnSpPr/>
          <p:nvPr/>
        </p:nvCxnSpPr>
        <p:spPr>
          <a:xfrm rot="10800000" flipH="1">
            <a:off x="1634359" y="1487442"/>
            <a:ext cx="830318" cy="2"/>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799" name="Google Shape;799;p23"/>
          <p:cNvCxnSpPr/>
          <p:nvPr/>
        </p:nvCxnSpPr>
        <p:spPr>
          <a:xfrm>
            <a:off x="1876096" y="2098704"/>
            <a:ext cx="630622" cy="2868"/>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800" name="Google Shape;800;p23"/>
          <p:cNvCxnSpPr/>
          <p:nvPr/>
        </p:nvCxnSpPr>
        <p:spPr>
          <a:xfrm>
            <a:off x="1907628" y="2548590"/>
            <a:ext cx="630622" cy="0"/>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801" name="Google Shape;801;p23"/>
          <p:cNvCxnSpPr/>
          <p:nvPr/>
        </p:nvCxnSpPr>
        <p:spPr>
          <a:xfrm>
            <a:off x="1876096" y="2944100"/>
            <a:ext cx="630622" cy="0"/>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802" name="Google Shape;802;p23"/>
          <p:cNvCxnSpPr/>
          <p:nvPr/>
        </p:nvCxnSpPr>
        <p:spPr>
          <a:xfrm>
            <a:off x="2832538" y="3394673"/>
            <a:ext cx="630622" cy="0"/>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803" name="Google Shape;803;p23"/>
          <p:cNvCxnSpPr/>
          <p:nvPr/>
        </p:nvCxnSpPr>
        <p:spPr>
          <a:xfrm>
            <a:off x="1907628" y="4466728"/>
            <a:ext cx="630622" cy="0"/>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804" name="Google Shape;804;p23"/>
          <p:cNvCxnSpPr/>
          <p:nvPr/>
        </p:nvCxnSpPr>
        <p:spPr>
          <a:xfrm>
            <a:off x="1823544" y="4025293"/>
            <a:ext cx="630622" cy="0"/>
          </a:xfrm>
          <a:prstGeom prst="straightConnector1">
            <a:avLst/>
          </a:prstGeom>
          <a:noFill/>
          <a:ln w="25400" cap="flat" cmpd="sng">
            <a:solidFill>
              <a:schemeClr val="accent1"/>
            </a:solidFill>
            <a:prstDash val="solid"/>
            <a:round/>
            <a:headEnd type="none" w="sm" len="sm"/>
            <a:tailEnd type="triangle" w="med" len="med"/>
          </a:ln>
          <a:effectLst>
            <a:outerShdw blurRad="40000" dist="20000" dir="5400000" rotWithShape="0">
              <a:srgbClr val="000000">
                <a:alpha val="37647"/>
              </a:srgbClr>
            </a:outerShdw>
          </a:effectLst>
        </p:spPr>
      </p:cxn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5"/>
                                        </p:tgtEl>
                                        <p:attrNameLst>
                                          <p:attrName>style.visibility</p:attrName>
                                        </p:attrNameLst>
                                      </p:cBhvr>
                                      <p:to>
                                        <p:strVal val="visible"/>
                                      </p:to>
                                    </p:set>
                                    <p:animEffect transition="in" filter="fade">
                                      <p:cBhvr>
                                        <p:cTn id="7" dur="500"/>
                                        <p:tgtEl>
                                          <p:spTgt spid="7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96">
                                            <p:txEl>
                                              <p:pRg st="0" end="0"/>
                                            </p:txEl>
                                          </p:spTgt>
                                        </p:tgtEl>
                                        <p:attrNameLst>
                                          <p:attrName>style.visibility</p:attrName>
                                        </p:attrNameLst>
                                      </p:cBhvr>
                                      <p:to>
                                        <p:strVal val="visible"/>
                                      </p:to>
                                    </p:set>
                                    <p:animEffect transition="in" filter="fade">
                                      <p:cBhvr>
                                        <p:cTn id="12" dur="500"/>
                                        <p:tgtEl>
                                          <p:spTgt spid="7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96">
                                            <p:txEl>
                                              <p:pRg st="1" end="1"/>
                                            </p:txEl>
                                          </p:spTgt>
                                        </p:tgtEl>
                                        <p:attrNameLst>
                                          <p:attrName>style.visibility</p:attrName>
                                        </p:attrNameLst>
                                      </p:cBhvr>
                                      <p:to>
                                        <p:strVal val="visible"/>
                                      </p:to>
                                    </p:set>
                                    <p:animEffect transition="in" filter="fade">
                                      <p:cBhvr>
                                        <p:cTn id="17" dur="500"/>
                                        <p:tgtEl>
                                          <p:spTgt spid="79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96">
                                            <p:txEl>
                                              <p:pRg st="2" end="2"/>
                                            </p:txEl>
                                          </p:spTgt>
                                        </p:tgtEl>
                                        <p:attrNameLst>
                                          <p:attrName>style.visibility</p:attrName>
                                        </p:attrNameLst>
                                      </p:cBhvr>
                                      <p:to>
                                        <p:strVal val="visible"/>
                                      </p:to>
                                    </p:set>
                                    <p:animEffect transition="in" filter="fade">
                                      <p:cBhvr>
                                        <p:cTn id="22" dur="500"/>
                                        <p:tgtEl>
                                          <p:spTgt spid="79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96">
                                            <p:txEl>
                                              <p:pRg st="3" end="3"/>
                                            </p:txEl>
                                          </p:spTgt>
                                        </p:tgtEl>
                                        <p:attrNameLst>
                                          <p:attrName>style.visibility</p:attrName>
                                        </p:attrNameLst>
                                      </p:cBhvr>
                                      <p:to>
                                        <p:strVal val="visible"/>
                                      </p:to>
                                    </p:set>
                                    <p:animEffect transition="in" filter="fade">
                                      <p:cBhvr>
                                        <p:cTn id="27" dur="500"/>
                                        <p:tgtEl>
                                          <p:spTgt spid="79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96">
                                            <p:txEl>
                                              <p:pRg st="4" end="4"/>
                                            </p:txEl>
                                          </p:spTgt>
                                        </p:tgtEl>
                                        <p:attrNameLst>
                                          <p:attrName>style.visibility</p:attrName>
                                        </p:attrNameLst>
                                      </p:cBhvr>
                                      <p:to>
                                        <p:strVal val="visible"/>
                                      </p:to>
                                    </p:set>
                                    <p:animEffect transition="in" filter="fade">
                                      <p:cBhvr>
                                        <p:cTn id="32" dur="500"/>
                                        <p:tgtEl>
                                          <p:spTgt spid="79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96">
                                            <p:txEl>
                                              <p:pRg st="5" end="5"/>
                                            </p:txEl>
                                          </p:spTgt>
                                        </p:tgtEl>
                                        <p:attrNameLst>
                                          <p:attrName>style.visibility</p:attrName>
                                        </p:attrNameLst>
                                      </p:cBhvr>
                                      <p:to>
                                        <p:strVal val="visible"/>
                                      </p:to>
                                    </p:set>
                                    <p:animEffect transition="in" filter="fade">
                                      <p:cBhvr>
                                        <p:cTn id="37" dur="500"/>
                                        <p:tgtEl>
                                          <p:spTgt spid="79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96">
                                            <p:txEl>
                                              <p:pRg st="6" end="6"/>
                                            </p:txEl>
                                          </p:spTgt>
                                        </p:tgtEl>
                                        <p:attrNameLst>
                                          <p:attrName>style.visibility</p:attrName>
                                        </p:attrNameLst>
                                      </p:cBhvr>
                                      <p:to>
                                        <p:strVal val="visible"/>
                                      </p:to>
                                    </p:set>
                                    <p:animEffect transition="in" filter="fade">
                                      <p:cBhvr>
                                        <p:cTn id="42" dur="500"/>
                                        <p:tgtEl>
                                          <p:spTgt spid="79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96">
                                            <p:txEl>
                                              <p:pRg st="7" end="7"/>
                                            </p:txEl>
                                          </p:spTgt>
                                        </p:tgtEl>
                                        <p:attrNameLst>
                                          <p:attrName>style.visibility</p:attrName>
                                        </p:attrNameLst>
                                      </p:cBhvr>
                                      <p:to>
                                        <p:strVal val="visible"/>
                                      </p:to>
                                    </p:set>
                                    <p:animEffect transition="in" filter="fade">
                                      <p:cBhvr>
                                        <p:cTn id="47" dur="500"/>
                                        <p:tgtEl>
                                          <p:spTgt spid="79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8"/>
        <p:cNvGrpSpPr/>
        <p:nvPr/>
      </p:nvGrpSpPr>
      <p:grpSpPr>
        <a:xfrm>
          <a:off x="0" y="0"/>
          <a:ext cx="0" cy="0"/>
          <a:chOff x="0" y="0"/>
          <a:chExt cx="0" cy="0"/>
        </a:xfrm>
      </p:grpSpPr>
      <p:sp>
        <p:nvSpPr>
          <p:cNvPr id="809" name="Google Shape;809;p24"/>
          <p:cNvSpPr/>
          <p:nvPr/>
        </p:nvSpPr>
        <p:spPr>
          <a:xfrm>
            <a:off x="7102525" y="3854125"/>
            <a:ext cx="447850" cy="610775"/>
          </a:xfrm>
          <a:custGeom>
            <a:avLst/>
            <a:gdLst/>
            <a:ahLst/>
            <a:cxnLst/>
            <a:rect l="l" t="t" r="r" b="b"/>
            <a:pathLst>
              <a:path w="17914" h="24431" extrusionOk="0">
                <a:moveTo>
                  <a:pt x="8784" y="0"/>
                </a:moveTo>
                <a:cubicBezTo>
                  <a:pt x="7333" y="0"/>
                  <a:pt x="5904" y="490"/>
                  <a:pt x="4773" y="1476"/>
                </a:cubicBezTo>
                <a:lnTo>
                  <a:pt x="4470" y="1610"/>
                </a:lnTo>
                <a:cubicBezTo>
                  <a:pt x="2790" y="2887"/>
                  <a:pt x="1815" y="5106"/>
                  <a:pt x="1815" y="7357"/>
                </a:cubicBezTo>
                <a:lnTo>
                  <a:pt x="1815" y="8332"/>
                </a:lnTo>
                <a:cubicBezTo>
                  <a:pt x="2118" y="10281"/>
                  <a:pt x="2118" y="12264"/>
                  <a:pt x="1681" y="14214"/>
                </a:cubicBezTo>
                <a:cubicBezTo>
                  <a:pt x="1546" y="15054"/>
                  <a:pt x="1277" y="16028"/>
                  <a:pt x="975" y="16869"/>
                </a:cubicBezTo>
                <a:lnTo>
                  <a:pt x="437" y="18415"/>
                </a:lnTo>
                <a:cubicBezTo>
                  <a:pt x="0" y="19524"/>
                  <a:pt x="269" y="20801"/>
                  <a:pt x="1277" y="21641"/>
                </a:cubicBezTo>
                <a:lnTo>
                  <a:pt x="1681" y="21910"/>
                </a:lnTo>
                <a:lnTo>
                  <a:pt x="4201" y="23893"/>
                </a:lnTo>
                <a:cubicBezTo>
                  <a:pt x="4638" y="24296"/>
                  <a:pt x="5176" y="24431"/>
                  <a:pt x="5747" y="24431"/>
                </a:cubicBezTo>
                <a:lnTo>
                  <a:pt x="11192" y="24296"/>
                </a:lnTo>
                <a:cubicBezTo>
                  <a:pt x="11763" y="24296"/>
                  <a:pt x="12335" y="24162"/>
                  <a:pt x="12738" y="23893"/>
                </a:cubicBezTo>
                <a:lnTo>
                  <a:pt x="16536" y="21070"/>
                </a:lnTo>
                <a:cubicBezTo>
                  <a:pt x="16670" y="21070"/>
                  <a:pt x="16670" y="20935"/>
                  <a:pt x="16670" y="20935"/>
                </a:cubicBezTo>
                <a:cubicBezTo>
                  <a:pt x="17510" y="20230"/>
                  <a:pt x="17914" y="18986"/>
                  <a:pt x="17510" y="17843"/>
                </a:cubicBezTo>
                <a:lnTo>
                  <a:pt x="16670" y="15625"/>
                </a:lnTo>
                <a:cubicBezTo>
                  <a:pt x="16401" y="15054"/>
                  <a:pt x="16233" y="14650"/>
                  <a:pt x="16099" y="14079"/>
                </a:cubicBezTo>
                <a:cubicBezTo>
                  <a:pt x="15696" y="12264"/>
                  <a:pt x="15393" y="10449"/>
                  <a:pt x="15561" y="8466"/>
                </a:cubicBezTo>
                <a:lnTo>
                  <a:pt x="15696" y="7626"/>
                </a:lnTo>
                <a:lnTo>
                  <a:pt x="15696" y="7357"/>
                </a:lnTo>
                <a:lnTo>
                  <a:pt x="15696" y="7223"/>
                </a:lnTo>
                <a:cubicBezTo>
                  <a:pt x="15696" y="4702"/>
                  <a:pt x="14418" y="2316"/>
                  <a:pt x="12335" y="1039"/>
                </a:cubicBezTo>
                <a:cubicBezTo>
                  <a:pt x="11244" y="348"/>
                  <a:pt x="10006" y="0"/>
                  <a:pt x="878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0" name="Google Shape;810;p24"/>
          <p:cNvSpPr/>
          <p:nvPr/>
        </p:nvSpPr>
        <p:spPr>
          <a:xfrm>
            <a:off x="1839854" y="-160396"/>
            <a:ext cx="5464293" cy="5464293"/>
          </a:xfrm>
          <a:custGeom>
            <a:avLst/>
            <a:gdLst/>
            <a:ahLst/>
            <a:cxnLst/>
            <a:rect l="l" t="t" r="r" b="b"/>
            <a:pathLst>
              <a:path w="79637" h="79637" extrusionOk="0">
                <a:moveTo>
                  <a:pt x="39825" y="0"/>
                </a:moveTo>
                <a:cubicBezTo>
                  <a:pt x="17815" y="0"/>
                  <a:pt x="0" y="17815"/>
                  <a:pt x="0" y="39812"/>
                </a:cubicBezTo>
                <a:cubicBezTo>
                  <a:pt x="0" y="61822"/>
                  <a:pt x="17815" y="79636"/>
                  <a:pt x="39825" y="79636"/>
                </a:cubicBezTo>
                <a:cubicBezTo>
                  <a:pt x="61822" y="79636"/>
                  <a:pt x="79637" y="61822"/>
                  <a:pt x="79637" y="39812"/>
                </a:cubicBezTo>
                <a:cubicBezTo>
                  <a:pt x="79637" y="17815"/>
                  <a:pt x="61822" y="0"/>
                  <a:pt x="3982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1" name="Google Shape;811;p24"/>
          <p:cNvSpPr/>
          <p:nvPr/>
        </p:nvSpPr>
        <p:spPr>
          <a:xfrm>
            <a:off x="6832825" y="4769875"/>
            <a:ext cx="966250" cy="143700"/>
          </a:xfrm>
          <a:custGeom>
            <a:avLst/>
            <a:gdLst/>
            <a:ahLst/>
            <a:cxnLst/>
            <a:rect l="l" t="t" r="r" b="b"/>
            <a:pathLst>
              <a:path w="38650" h="5748" extrusionOk="0">
                <a:moveTo>
                  <a:pt x="19325" y="1"/>
                </a:moveTo>
                <a:cubicBezTo>
                  <a:pt x="8705" y="1"/>
                  <a:pt x="0" y="1244"/>
                  <a:pt x="0" y="2790"/>
                </a:cubicBezTo>
                <a:cubicBezTo>
                  <a:pt x="0" y="4470"/>
                  <a:pt x="8705" y="5748"/>
                  <a:pt x="19325" y="5748"/>
                </a:cubicBezTo>
                <a:cubicBezTo>
                  <a:pt x="29979" y="5748"/>
                  <a:pt x="38650" y="4470"/>
                  <a:pt x="38650" y="2790"/>
                </a:cubicBezTo>
                <a:cubicBezTo>
                  <a:pt x="38650" y="1244"/>
                  <a:pt x="29979" y="1"/>
                  <a:pt x="1932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2" name="Google Shape;812;p24"/>
          <p:cNvSpPr/>
          <p:nvPr/>
        </p:nvSpPr>
        <p:spPr>
          <a:xfrm>
            <a:off x="7344500" y="3855725"/>
            <a:ext cx="220175" cy="189075"/>
          </a:xfrm>
          <a:custGeom>
            <a:avLst/>
            <a:gdLst/>
            <a:ahLst/>
            <a:cxnLst/>
            <a:rect l="l" t="t" r="r" b="b"/>
            <a:pathLst>
              <a:path w="8807" h="7563" extrusionOk="0">
                <a:moveTo>
                  <a:pt x="1" y="0"/>
                </a:moveTo>
                <a:lnTo>
                  <a:pt x="673" y="2521"/>
                </a:lnTo>
                <a:cubicBezTo>
                  <a:pt x="1244" y="4907"/>
                  <a:pt x="3193" y="6722"/>
                  <a:pt x="5714" y="7159"/>
                </a:cubicBezTo>
                <a:lnTo>
                  <a:pt x="8403" y="7562"/>
                </a:lnTo>
                <a:lnTo>
                  <a:pt x="8806" y="4067"/>
                </a:lnTo>
                <a:cubicBezTo>
                  <a:pt x="5445" y="2252"/>
                  <a:pt x="1379" y="0"/>
                  <a:pt x="1"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3" name="Google Shape;813;p24"/>
          <p:cNvSpPr/>
          <p:nvPr/>
        </p:nvSpPr>
        <p:spPr>
          <a:xfrm>
            <a:off x="6983200" y="3876725"/>
            <a:ext cx="256300" cy="227725"/>
          </a:xfrm>
          <a:custGeom>
            <a:avLst/>
            <a:gdLst/>
            <a:ahLst/>
            <a:cxnLst/>
            <a:rect l="l" t="t" r="r" b="b"/>
            <a:pathLst>
              <a:path w="10252" h="9109" extrusionOk="0">
                <a:moveTo>
                  <a:pt x="10252" y="1"/>
                </a:moveTo>
                <a:lnTo>
                  <a:pt x="1" y="5748"/>
                </a:lnTo>
                <a:lnTo>
                  <a:pt x="1144" y="9108"/>
                </a:lnTo>
                <a:lnTo>
                  <a:pt x="5882" y="7697"/>
                </a:lnTo>
                <a:cubicBezTo>
                  <a:pt x="8403" y="6857"/>
                  <a:pt x="10252" y="4639"/>
                  <a:pt x="10252" y="1815"/>
                </a:cubicBezTo>
                <a:lnTo>
                  <a:pt x="10252" y="1"/>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4" name="Google Shape;814;p24"/>
          <p:cNvSpPr/>
          <p:nvPr/>
        </p:nvSpPr>
        <p:spPr>
          <a:xfrm>
            <a:off x="7444952" y="4023775"/>
            <a:ext cx="63025" cy="196625"/>
          </a:xfrm>
          <a:custGeom>
            <a:avLst/>
            <a:gdLst/>
            <a:ahLst/>
            <a:cxnLst/>
            <a:rect l="l" t="t" r="r" b="b"/>
            <a:pathLst>
              <a:path w="2521" h="7865" extrusionOk="0">
                <a:moveTo>
                  <a:pt x="706" y="0"/>
                </a:moveTo>
                <a:cubicBezTo>
                  <a:pt x="706" y="0"/>
                  <a:pt x="0" y="3495"/>
                  <a:pt x="840" y="7864"/>
                </a:cubicBezTo>
                <a:cubicBezTo>
                  <a:pt x="1412" y="7696"/>
                  <a:pt x="1983" y="7562"/>
                  <a:pt x="2521" y="7293"/>
                </a:cubicBezTo>
                <a:cubicBezTo>
                  <a:pt x="2252" y="5882"/>
                  <a:pt x="1983" y="4336"/>
                  <a:pt x="1983" y="2823"/>
                </a:cubicBezTo>
                <a:lnTo>
                  <a:pt x="1983" y="1680"/>
                </a:lnTo>
                <a:lnTo>
                  <a:pt x="2118" y="840"/>
                </a:lnTo>
                <a:lnTo>
                  <a:pt x="2118" y="571"/>
                </a:lnTo>
                <a:cubicBezTo>
                  <a:pt x="1143" y="303"/>
                  <a:pt x="706" y="0"/>
                  <a:pt x="7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5" name="Google Shape;815;p24"/>
          <p:cNvSpPr/>
          <p:nvPr/>
        </p:nvSpPr>
        <p:spPr>
          <a:xfrm>
            <a:off x="7141200" y="4044775"/>
            <a:ext cx="66373" cy="175625"/>
          </a:xfrm>
          <a:custGeom>
            <a:avLst/>
            <a:gdLst/>
            <a:ahLst/>
            <a:cxnLst/>
            <a:rect l="l" t="t" r="r" b="b"/>
            <a:pathLst>
              <a:path w="2522" h="7025" extrusionOk="0">
                <a:moveTo>
                  <a:pt x="1412" y="0"/>
                </a:moveTo>
                <a:lnTo>
                  <a:pt x="135" y="706"/>
                </a:lnTo>
                <a:cubicBezTo>
                  <a:pt x="270" y="1546"/>
                  <a:pt x="438" y="2386"/>
                  <a:pt x="438" y="3227"/>
                </a:cubicBezTo>
                <a:cubicBezTo>
                  <a:pt x="438" y="4336"/>
                  <a:pt x="270" y="5478"/>
                  <a:pt x="1" y="6588"/>
                </a:cubicBezTo>
                <a:cubicBezTo>
                  <a:pt x="438" y="6722"/>
                  <a:pt x="975" y="6856"/>
                  <a:pt x="1412" y="7024"/>
                </a:cubicBezTo>
                <a:lnTo>
                  <a:pt x="1547" y="7024"/>
                </a:lnTo>
                <a:cubicBezTo>
                  <a:pt x="2521" y="1143"/>
                  <a:pt x="1412" y="0"/>
                  <a:pt x="1412"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6" name="Google Shape;816;p24"/>
          <p:cNvSpPr/>
          <p:nvPr/>
        </p:nvSpPr>
        <p:spPr>
          <a:xfrm>
            <a:off x="7109250" y="4314475"/>
            <a:ext cx="25" cy="3400"/>
          </a:xfrm>
          <a:custGeom>
            <a:avLst/>
            <a:gdLst/>
            <a:ahLst/>
            <a:cxnLst/>
            <a:rect l="l" t="t" r="r" b="b"/>
            <a:pathLst>
              <a:path w="1" h="136" extrusionOk="0">
                <a:moveTo>
                  <a:pt x="0" y="1"/>
                </a:moveTo>
                <a:lnTo>
                  <a:pt x="0" y="135"/>
                </a:lnTo>
                <a:close/>
              </a:path>
            </a:pathLst>
          </a:custGeom>
          <a:solidFill>
            <a:srgbClr val="BD57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7" name="Google Shape;817;p24"/>
          <p:cNvSpPr/>
          <p:nvPr/>
        </p:nvSpPr>
        <p:spPr>
          <a:xfrm>
            <a:off x="7109250" y="4317850"/>
            <a:ext cx="25" cy="25"/>
          </a:xfrm>
          <a:custGeom>
            <a:avLst/>
            <a:gdLst/>
            <a:ahLst/>
            <a:cxnLst/>
            <a:rect l="l" t="t" r="r" b="b"/>
            <a:pathLst>
              <a:path w="1" h="1" extrusionOk="0">
                <a:moveTo>
                  <a:pt x="0" y="0"/>
                </a:moveTo>
                <a:lnTo>
                  <a:pt x="0" y="0"/>
                </a:lnTo>
                <a:close/>
              </a:path>
            </a:pathLst>
          </a:custGeom>
          <a:solidFill>
            <a:srgbClr val="BD57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8" name="Google Shape;818;p24"/>
          <p:cNvSpPr/>
          <p:nvPr/>
        </p:nvSpPr>
        <p:spPr>
          <a:xfrm>
            <a:off x="7109250" y="4317850"/>
            <a:ext cx="25" cy="25"/>
          </a:xfrm>
          <a:custGeom>
            <a:avLst/>
            <a:gdLst/>
            <a:ahLst/>
            <a:cxnLst/>
            <a:rect l="l" t="t" r="r" b="b"/>
            <a:pathLst>
              <a:path w="1" h="1" extrusionOk="0">
                <a:moveTo>
                  <a:pt x="0" y="0"/>
                </a:moveTo>
                <a:lnTo>
                  <a:pt x="0" y="0"/>
                </a:lnTo>
                <a:close/>
              </a:path>
            </a:pathLst>
          </a:custGeom>
          <a:solidFill>
            <a:srgbClr val="BD57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9" name="Google Shape;819;p24"/>
          <p:cNvSpPr/>
          <p:nvPr/>
        </p:nvSpPr>
        <p:spPr>
          <a:xfrm>
            <a:off x="7105875" y="4317850"/>
            <a:ext cx="3400" cy="28575"/>
          </a:xfrm>
          <a:custGeom>
            <a:avLst/>
            <a:gdLst/>
            <a:ahLst/>
            <a:cxnLst/>
            <a:rect l="l" t="t" r="r" b="b"/>
            <a:pathLst>
              <a:path w="136" h="1143" extrusionOk="0">
                <a:moveTo>
                  <a:pt x="135" y="0"/>
                </a:moveTo>
                <a:cubicBezTo>
                  <a:pt x="135" y="303"/>
                  <a:pt x="1" y="571"/>
                  <a:pt x="1" y="840"/>
                </a:cubicBezTo>
                <a:lnTo>
                  <a:pt x="1" y="1143"/>
                </a:lnTo>
                <a:lnTo>
                  <a:pt x="1" y="1143"/>
                </a:lnTo>
                <a:lnTo>
                  <a:pt x="1" y="1143"/>
                </a:lnTo>
                <a:lnTo>
                  <a:pt x="1" y="840"/>
                </a:lnTo>
                <a:cubicBezTo>
                  <a:pt x="1" y="571"/>
                  <a:pt x="135" y="303"/>
                  <a:pt x="135" y="0"/>
                </a:cubicBezTo>
                <a:close/>
              </a:path>
            </a:pathLst>
          </a:custGeom>
          <a:solidFill>
            <a:srgbClr val="BD57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0" name="Google Shape;820;p24"/>
          <p:cNvSpPr/>
          <p:nvPr/>
        </p:nvSpPr>
        <p:spPr>
          <a:xfrm>
            <a:off x="7242850" y="3743975"/>
            <a:ext cx="108400" cy="189550"/>
          </a:xfrm>
          <a:custGeom>
            <a:avLst/>
            <a:gdLst/>
            <a:ahLst/>
            <a:cxnLst/>
            <a:rect l="l" t="t" r="r" b="b"/>
            <a:pathLst>
              <a:path w="4336" h="7582" extrusionOk="0">
                <a:moveTo>
                  <a:pt x="4067" y="0"/>
                </a:moveTo>
                <a:lnTo>
                  <a:pt x="0" y="135"/>
                </a:lnTo>
                <a:lnTo>
                  <a:pt x="269" y="5176"/>
                </a:lnTo>
                <a:lnTo>
                  <a:pt x="269" y="6016"/>
                </a:lnTo>
                <a:cubicBezTo>
                  <a:pt x="269" y="7019"/>
                  <a:pt x="955" y="7582"/>
                  <a:pt x="1906" y="7582"/>
                </a:cubicBezTo>
                <a:cubicBezTo>
                  <a:pt x="2007" y="7582"/>
                  <a:pt x="2111" y="7575"/>
                  <a:pt x="2218" y="7562"/>
                </a:cubicBezTo>
                <a:cubicBezTo>
                  <a:pt x="2218" y="7562"/>
                  <a:pt x="4336" y="6991"/>
                  <a:pt x="4336" y="5882"/>
                </a:cubicBezTo>
                <a:lnTo>
                  <a:pt x="4201" y="4907"/>
                </a:lnTo>
                <a:lnTo>
                  <a:pt x="4067"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1" name="Google Shape;821;p24"/>
          <p:cNvSpPr/>
          <p:nvPr/>
        </p:nvSpPr>
        <p:spPr>
          <a:xfrm>
            <a:off x="7248581" y="3827405"/>
            <a:ext cx="98303" cy="48750"/>
          </a:xfrm>
          <a:custGeom>
            <a:avLst/>
            <a:gdLst/>
            <a:ahLst/>
            <a:cxnLst/>
            <a:rect l="l" t="t" r="r" b="b"/>
            <a:pathLst>
              <a:path w="4068" h="1950" extrusionOk="0">
                <a:moveTo>
                  <a:pt x="4067" y="0"/>
                </a:moveTo>
                <a:cubicBezTo>
                  <a:pt x="2790" y="269"/>
                  <a:pt x="1412" y="572"/>
                  <a:pt x="0" y="840"/>
                </a:cubicBezTo>
                <a:lnTo>
                  <a:pt x="135" y="1815"/>
                </a:lnTo>
                <a:cubicBezTo>
                  <a:pt x="572" y="1950"/>
                  <a:pt x="1110" y="1950"/>
                  <a:pt x="1681" y="1950"/>
                </a:cubicBezTo>
                <a:cubicBezTo>
                  <a:pt x="2521" y="1950"/>
                  <a:pt x="3361" y="1815"/>
                  <a:pt x="4067" y="1546"/>
                </a:cubicBezTo>
                <a:lnTo>
                  <a:pt x="4067" y="0"/>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2" name="Google Shape;822;p24"/>
          <p:cNvSpPr/>
          <p:nvPr/>
        </p:nvSpPr>
        <p:spPr>
          <a:xfrm>
            <a:off x="7298300" y="3855725"/>
            <a:ext cx="118050" cy="123400"/>
          </a:xfrm>
          <a:custGeom>
            <a:avLst/>
            <a:gdLst/>
            <a:ahLst/>
            <a:cxnLst/>
            <a:rect l="l" t="t" r="r" b="b"/>
            <a:pathLst>
              <a:path w="4722" h="4936" extrusionOk="0">
                <a:moveTo>
                  <a:pt x="1983" y="0"/>
                </a:moveTo>
                <a:cubicBezTo>
                  <a:pt x="1983" y="0"/>
                  <a:pt x="1983" y="1983"/>
                  <a:pt x="0" y="3092"/>
                </a:cubicBezTo>
                <a:cubicBezTo>
                  <a:pt x="303" y="4067"/>
                  <a:pt x="1143" y="4638"/>
                  <a:pt x="2118" y="4907"/>
                </a:cubicBezTo>
                <a:cubicBezTo>
                  <a:pt x="2229" y="4927"/>
                  <a:pt x="2338" y="4936"/>
                  <a:pt x="2444" y="4936"/>
                </a:cubicBezTo>
                <a:cubicBezTo>
                  <a:pt x="3814" y="4936"/>
                  <a:pt x="4722" y="3396"/>
                  <a:pt x="4067" y="2118"/>
                </a:cubicBezTo>
                <a:cubicBezTo>
                  <a:pt x="3664" y="1412"/>
                  <a:pt x="2958" y="706"/>
                  <a:pt x="1983"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3" name="Google Shape;823;p24"/>
          <p:cNvSpPr/>
          <p:nvPr/>
        </p:nvSpPr>
        <p:spPr>
          <a:xfrm>
            <a:off x="7178150" y="3859075"/>
            <a:ext cx="120175" cy="123600"/>
          </a:xfrm>
          <a:custGeom>
            <a:avLst/>
            <a:gdLst/>
            <a:ahLst/>
            <a:cxnLst/>
            <a:rect l="l" t="t" r="r" b="b"/>
            <a:pathLst>
              <a:path w="4807" h="4944" extrusionOk="0">
                <a:moveTo>
                  <a:pt x="2857" y="1"/>
                </a:moveTo>
                <a:cubicBezTo>
                  <a:pt x="1882" y="707"/>
                  <a:pt x="1176" y="1412"/>
                  <a:pt x="773" y="2118"/>
                </a:cubicBezTo>
                <a:cubicBezTo>
                  <a:pt x="0" y="3417"/>
                  <a:pt x="991" y="4943"/>
                  <a:pt x="2359" y="4943"/>
                </a:cubicBezTo>
                <a:cubicBezTo>
                  <a:pt x="2477" y="4943"/>
                  <a:pt x="2599" y="4932"/>
                  <a:pt x="2722" y="4908"/>
                </a:cubicBezTo>
                <a:cubicBezTo>
                  <a:pt x="3563" y="4639"/>
                  <a:pt x="4403" y="3933"/>
                  <a:pt x="4806" y="2958"/>
                </a:cubicBezTo>
                <a:cubicBezTo>
                  <a:pt x="2857" y="1849"/>
                  <a:pt x="2857" y="1"/>
                  <a:pt x="2857"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4" name="Google Shape;824;p24"/>
          <p:cNvSpPr/>
          <p:nvPr/>
        </p:nvSpPr>
        <p:spPr>
          <a:xfrm>
            <a:off x="7554550" y="3957375"/>
            <a:ext cx="205875" cy="114600"/>
          </a:xfrm>
          <a:custGeom>
            <a:avLst/>
            <a:gdLst/>
            <a:ahLst/>
            <a:cxnLst/>
            <a:rect l="l" t="t" r="r" b="b"/>
            <a:pathLst>
              <a:path w="8235" h="4584" extrusionOk="0">
                <a:moveTo>
                  <a:pt x="404" y="1"/>
                </a:moveTo>
                <a:lnTo>
                  <a:pt x="1" y="3496"/>
                </a:lnTo>
                <a:lnTo>
                  <a:pt x="4471" y="4336"/>
                </a:lnTo>
                <a:cubicBezTo>
                  <a:pt x="4625" y="4510"/>
                  <a:pt x="4834" y="4584"/>
                  <a:pt x="5035" y="4584"/>
                </a:cubicBezTo>
                <a:cubicBezTo>
                  <a:pt x="5185" y="4584"/>
                  <a:pt x="5331" y="4543"/>
                  <a:pt x="5445" y="4471"/>
                </a:cubicBezTo>
                <a:cubicBezTo>
                  <a:pt x="6091" y="4225"/>
                  <a:pt x="6624" y="3614"/>
                  <a:pt x="7661" y="3614"/>
                </a:cubicBezTo>
                <a:cubicBezTo>
                  <a:pt x="7758" y="3614"/>
                  <a:pt x="7860" y="3619"/>
                  <a:pt x="7966" y="3631"/>
                </a:cubicBezTo>
                <a:cubicBezTo>
                  <a:pt x="8235" y="3631"/>
                  <a:pt x="8235" y="3227"/>
                  <a:pt x="7966" y="3093"/>
                </a:cubicBezTo>
                <a:cubicBezTo>
                  <a:pt x="7240" y="2832"/>
                  <a:pt x="5987" y="2495"/>
                  <a:pt x="5205" y="2495"/>
                </a:cubicBezTo>
                <a:cubicBezTo>
                  <a:pt x="5082" y="2495"/>
                  <a:pt x="4970" y="2503"/>
                  <a:pt x="4874" y="2522"/>
                </a:cubicBezTo>
                <a:cubicBezTo>
                  <a:pt x="4874" y="2522"/>
                  <a:pt x="2790" y="1413"/>
                  <a:pt x="404"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5" name="Google Shape;825;p24"/>
          <p:cNvSpPr/>
          <p:nvPr/>
        </p:nvSpPr>
        <p:spPr>
          <a:xfrm>
            <a:off x="7105875" y="4206100"/>
            <a:ext cx="437775" cy="258800"/>
          </a:xfrm>
          <a:custGeom>
            <a:avLst/>
            <a:gdLst/>
            <a:ahLst/>
            <a:cxnLst/>
            <a:rect l="l" t="t" r="r" b="b"/>
            <a:pathLst>
              <a:path w="17511" h="10352" extrusionOk="0">
                <a:moveTo>
                  <a:pt x="15965" y="0"/>
                </a:moveTo>
                <a:cubicBezTo>
                  <a:pt x="15427" y="269"/>
                  <a:pt x="14856" y="403"/>
                  <a:pt x="14284" y="571"/>
                </a:cubicBezTo>
                <a:cubicBezTo>
                  <a:pt x="12191" y="1180"/>
                  <a:pt x="10228" y="1415"/>
                  <a:pt x="8472" y="1415"/>
                </a:cubicBezTo>
                <a:cubicBezTo>
                  <a:pt x="6254" y="1415"/>
                  <a:pt x="4365" y="1040"/>
                  <a:pt x="2958" y="571"/>
                </a:cubicBezTo>
                <a:cubicBezTo>
                  <a:pt x="2521" y="403"/>
                  <a:pt x="1984" y="269"/>
                  <a:pt x="1547" y="135"/>
                </a:cubicBezTo>
                <a:cubicBezTo>
                  <a:pt x="1412" y="975"/>
                  <a:pt x="1143" y="1949"/>
                  <a:pt x="841" y="2790"/>
                </a:cubicBezTo>
                <a:lnTo>
                  <a:pt x="303" y="4336"/>
                </a:lnTo>
                <a:cubicBezTo>
                  <a:pt x="135" y="4773"/>
                  <a:pt x="1" y="5176"/>
                  <a:pt x="1" y="5613"/>
                </a:cubicBezTo>
                <a:cubicBezTo>
                  <a:pt x="135" y="6285"/>
                  <a:pt x="572" y="6991"/>
                  <a:pt x="1143" y="7562"/>
                </a:cubicBezTo>
                <a:lnTo>
                  <a:pt x="2253" y="8402"/>
                </a:lnTo>
                <a:lnTo>
                  <a:pt x="4067" y="9814"/>
                </a:lnTo>
                <a:cubicBezTo>
                  <a:pt x="4504" y="10217"/>
                  <a:pt x="5042" y="10352"/>
                  <a:pt x="5613" y="10352"/>
                </a:cubicBezTo>
                <a:lnTo>
                  <a:pt x="6319" y="10352"/>
                </a:lnTo>
                <a:lnTo>
                  <a:pt x="11058" y="10217"/>
                </a:lnTo>
                <a:lnTo>
                  <a:pt x="11495" y="10217"/>
                </a:lnTo>
                <a:cubicBezTo>
                  <a:pt x="11898" y="10217"/>
                  <a:pt x="12201" y="10083"/>
                  <a:pt x="12604" y="9814"/>
                </a:cubicBezTo>
                <a:lnTo>
                  <a:pt x="14990" y="8133"/>
                </a:lnTo>
                <a:lnTo>
                  <a:pt x="16402" y="6991"/>
                </a:lnTo>
                <a:cubicBezTo>
                  <a:pt x="17242" y="6453"/>
                  <a:pt x="17511" y="5445"/>
                  <a:pt x="17511" y="4470"/>
                </a:cubicBezTo>
                <a:cubicBezTo>
                  <a:pt x="17511" y="4336"/>
                  <a:pt x="17376" y="4067"/>
                  <a:pt x="17376" y="3764"/>
                </a:cubicBezTo>
                <a:lnTo>
                  <a:pt x="16536" y="1546"/>
                </a:lnTo>
                <a:cubicBezTo>
                  <a:pt x="16267" y="975"/>
                  <a:pt x="16099" y="571"/>
                  <a:pt x="1596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6" name="Google Shape;826;p24"/>
          <p:cNvSpPr/>
          <p:nvPr/>
        </p:nvSpPr>
        <p:spPr>
          <a:xfrm>
            <a:off x="7105875" y="4279200"/>
            <a:ext cx="158000" cy="521800"/>
          </a:xfrm>
          <a:custGeom>
            <a:avLst/>
            <a:gdLst/>
            <a:ahLst/>
            <a:cxnLst/>
            <a:rect l="l" t="t" r="r" b="b"/>
            <a:pathLst>
              <a:path w="6320" h="20872" extrusionOk="0">
                <a:moveTo>
                  <a:pt x="2656" y="0"/>
                </a:moveTo>
                <a:cubicBezTo>
                  <a:pt x="2387" y="0"/>
                  <a:pt x="2118" y="168"/>
                  <a:pt x="1681" y="303"/>
                </a:cubicBezTo>
                <a:cubicBezTo>
                  <a:pt x="707" y="706"/>
                  <a:pt x="135" y="1546"/>
                  <a:pt x="1" y="2689"/>
                </a:cubicBezTo>
                <a:cubicBezTo>
                  <a:pt x="1" y="9679"/>
                  <a:pt x="975" y="15695"/>
                  <a:pt x="3362" y="20871"/>
                </a:cubicBezTo>
                <a:lnTo>
                  <a:pt x="5613" y="20871"/>
                </a:lnTo>
                <a:lnTo>
                  <a:pt x="6319" y="8268"/>
                </a:lnTo>
                <a:lnTo>
                  <a:pt x="6319" y="7428"/>
                </a:lnTo>
                <a:cubicBezTo>
                  <a:pt x="6319" y="5478"/>
                  <a:pt x="6017" y="3529"/>
                  <a:pt x="5177" y="1681"/>
                </a:cubicBezTo>
                <a:cubicBezTo>
                  <a:pt x="4773" y="706"/>
                  <a:pt x="3799" y="0"/>
                  <a:pt x="265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7" name="Google Shape;827;p24"/>
          <p:cNvSpPr/>
          <p:nvPr/>
        </p:nvSpPr>
        <p:spPr>
          <a:xfrm>
            <a:off x="7393225" y="4280575"/>
            <a:ext cx="157150" cy="520425"/>
          </a:xfrm>
          <a:custGeom>
            <a:avLst/>
            <a:gdLst/>
            <a:ahLst/>
            <a:cxnLst/>
            <a:rect l="l" t="t" r="r" b="b"/>
            <a:pathLst>
              <a:path w="6286" h="20817" extrusionOk="0">
                <a:moveTo>
                  <a:pt x="3686" y="0"/>
                </a:moveTo>
                <a:cubicBezTo>
                  <a:pt x="3468" y="0"/>
                  <a:pt x="3265" y="41"/>
                  <a:pt x="3093" y="113"/>
                </a:cubicBezTo>
                <a:cubicBezTo>
                  <a:pt x="2253" y="248"/>
                  <a:pt x="1547" y="785"/>
                  <a:pt x="1110" y="1626"/>
                </a:cubicBezTo>
                <a:cubicBezTo>
                  <a:pt x="404" y="3474"/>
                  <a:pt x="1" y="5289"/>
                  <a:pt x="1" y="7238"/>
                </a:cubicBezTo>
                <a:lnTo>
                  <a:pt x="1" y="7373"/>
                </a:lnTo>
                <a:lnTo>
                  <a:pt x="1" y="8213"/>
                </a:lnTo>
                <a:lnTo>
                  <a:pt x="707" y="20547"/>
                </a:lnTo>
                <a:lnTo>
                  <a:pt x="707" y="20816"/>
                </a:lnTo>
                <a:lnTo>
                  <a:pt x="3093" y="20816"/>
                </a:lnTo>
                <a:cubicBezTo>
                  <a:pt x="5311" y="15640"/>
                  <a:pt x="6286" y="9624"/>
                  <a:pt x="6286" y="2634"/>
                </a:cubicBezTo>
                <a:cubicBezTo>
                  <a:pt x="6286" y="2331"/>
                  <a:pt x="6151" y="1928"/>
                  <a:pt x="6017" y="1491"/>
                </a:cubicBezTo>
                <a:cubicBezTo>
                  <a:pt x="5748" y="953"/>
                  <a:pt x="5177" y="516"/>
                  <a:pt x="4605" y="248"/>
                </a:cubicBezTo>
                <a:cubicBezTo>
                  <a:pt x="4297" y="74"/>
                  <a:pt x="3978" y="0"/>
                  <a:pt x="368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8" name="Google Shape;828;p24"/>
          <p:cNvSpPr/>
          <p:nvPr/>
        </p:nvSpPr>
        <p:spPr>
          <a:xfrm>
            <a:off x="6630325" y="2779250"/>
            <a:ext cx="1162050" cy="1071250"/>
          </a:xfrm>
          <a:custGeom>
            <a:avLst/>
            <a:gdLst/>
            <a:ahLst/>
            <a:cxnLst/>
            <a:rect l="l" t="t" r="r" b="b"/>
            <a:pathLst>
              <a:path w="46482" h="42850" extrusionOk="0">
                <a:moveTo>
                  <a:pt x="22347" y="0"/>
                </a:moveTo>
                <a:cubicBezTo>
                  <a:pt x="21759" y="0"/>
                  <a:pt x="21165" y="24"/>
                  <a:pt x="20569" y="74"/>
                </a:cubicBezTo>
                <a:cubicBezTo>
                  <a:pt x="8671" y="1048"/>
                  <a:pt x="0" y="11434"/>
                  <a:pt x="975" y="23197"/>
                </a:cubicBezTo>
                <a:cubicBezTo>
                  <a:pt x="1109" y="26255"/>
                  <a:pt x="2084" y="29213"/>
                  <a:pt x="3496" y="31868"/>
                </a:cubicBezTo>
                <a:cubicBezTo>
                  <a:pt x="2655" y="32708"/>
                  <a:pt x="2084" y="34119"/>
                  <a:pt x="2219" y="35497"/>
                </a:cubicBezTo>
                <a:cubicBezTo>
                  <a:pt x="2348" y="37800"/>
                  <a:pt x="4325" y="39571"/>
                  <a:pt x="6728" y="39571"/>
                </a:cubicBezTo>
                <a:cubicBezTo>
                  <a:pt x="6815" y="39571"/>
                  <a:pt x="6903" y="39569"/>
                  <a:pt x="6991" y="39564"/>
                </a:cubicBezTo>
                <a:cubicBezTo>
                  <a:pt x="7831" y="39430"/>
                  <a:pt x="8671" y="39161"/>
                  <a:pt x="9377" y="38589"/>
                </a:cubicBezTo>
                <a:cubicBezTo>
                  <a:pt x="13042" y="41225"/>
                  <a:pt x="17608" y="42850"/>
                  <a:pt x="22460" y="42850"/>
                </a:cubicBezTo>
                <a:cubicBezTo>
                  <a:pt x="22992" y="42850"/>
                  <a:pt x="23526" y="42830"/>
                  <a:pt x="24064" y="42790"/>
                </a:cubicBezTo>
                <a:cubicBezTo>
                  <a:pt x="31760" y="42085"/>
                  <a:pt x="38348" y="37480"/>
                  <a:pt x="41574" y="30893"/>
                </a:cubicBezTo>
                <a:lnTo>
                  <a:pt x="42146" y="30893"/>
                </a:lnTo>
                <a:cubicBezTo>
                  <a:pt x="44666" y="30759"/>
                  <a:pt x="46481" y="28507"/>
                  <a:pt x="46347" y="26121"/>
                </a:cubicBezTo>
                <a:cubicBezTo>
                  <a:pt x="46212" y="24440"/>
                  <a:pt x="45069" y="23029"/>
                  <a:pt x="43692" y="22356"/>
                </a:cubicBezTo>
                <a:lnTo>
                  <a:pt x="43692" y="19668"/>
                </a:lnTo>
                <a:cubicBezTo>
                  <a:pt x="42734" y="8501"/>
                  <a:pt x="33358" y="0"/>
                  <a:pt x="22347" y="0"/>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9" name="Google Shape;829;p24"/>
          <p:cNvSpPr/>
          <p:nvPr/>
        </p:nvSpPr>
        <p:spPr>
          <a:xfrm>
            <a:off x="6682425" y="3338150"/>
            <a:ext cx="1099025" cy="430200"/>
          </a:xfrm>
          <a:custGeom>
            <a:avLst/>
            <a:gdLst/>
            <a:ahLst/>
            <a:cxnLst/>
            <a:rect l="l" t="t" r="r" b="b"/>
            <a:pathLst>
              <a:path w="43961" h="17208" extrusionOk="0">
                <a:moveTo>
                  <a:pt x="5176" y="17074"/>
                </a:moveTo>
                <a:cubicBezTo>
                  <a:pt x="5176" y="17208"/>
                  <a:pt x="5041" y="17208"/>
                  <a:pt x="4907" y="17208"/>
                </a:cubicBezTo>
                <a:lnTo>
                  <a:pt x="4470" y="17208"/>
                </a:lnTo>
                <a:lnTo>
                  <a:pt x="4470" y="17208"/>
                </a:lnTo>
                <a:lnTo>
                  <a:pt x="4907" y="17208"/>
                </a:lnTo>
                <a:cubicBezTo>
                  <a:pt x="5041" y="17208"/>
                  <a:pt x="5176" y="17208"/>
                  <a:pt x="5176" y="17074"/>
                </a:cubicBezTo>
                <a:close/>
                <a:moveTo>
                  <a:pt x="7293" y="16233"/>
                </a:moveTo>
                <a:cubicBezTo>
                  <a:pt x="7293" y="16233"/>
                  <a:pt x="7159" y="16368"/>
                  <a:pt x="6991" y="16368"/>
                </a:cubicBezTo>
                <a:cubicBezTo>
                  <a:pt x="7159" y="16368"/>
                  <a:pt x="7293" y="16233"/>
                  <a:pt x="7293" y="16233"/>
                </a:cubicBezTo>
                <a:lnTo>
                  <a:pt x="7293" y="16233"/>
                </a:lnTo>
                <a:close/>
                <a:moveTo>
                  <a:pt x="135" y="12436"/>
                </a:moveTo>
                <a:cubicBezTo>
                  <a:pt x="0" y="12604"/>
                  <a:pt x="0" y="12872"/>
                  <a:pt x="135" y="13141"/>
                </a:cubicBezTo>
                <a:cubicBezTo>
                  <a:pt x="135" y="13578"/>
                  <a:pt x="269" y="14116"/>
                  <a:pt x="437" y="14553"/>
                </a:cubicBezTo>
                <a:cubicBezTo>
                  <a:pt x="269" y="14116"/>
                  <a:pt x="135" y="13578"/>
                  <a:pt x="135" y="13141"/>
                </a:cubicBezTo>
                <a:cubicBezTo>
                  <a:pt x="0" y="12872"/>
                  <a:pt x="0" y="12604"/>
                  <a:pt x="135" y="12436"/>
                </a:cubicBezTo>
                <a:close/>
                <a:moveTo>
                  <a:pt x="975" y="10083"/>
                </a:moveTo>
                <a:cubicBezTo>
                  <a:pt x="706" y="10352"/>
                  <a:pt x="571" y="10755"/>
                  <a:pt x="437" y="11058"/>
                </a:cubicBezTo>
                <a:cubicBezTo>
                  <a:pt x="571" y="10755"/>
                  <a:pt x="706" y="10352"/>
                  <a:pt x="975" y="10083"/>
                </a:cubicBezTo>
                <a:lnTo>
                  <a:pt x="975" y="10083"/>
                </a:lnTo>
                <a:close/>
                <a:moveTo>
                  <a:pt x="39490" y="8537"/>
                </a:moveTo>
                <a:lnTo>
                  <a:pt x="39490" y="8537"/>
                </a:lnTo>
                <a:lnTo>
                  <a:pt x="39490" y="8537"/>
                </a:lnTo>
                <a:lnTo>
                  <a:pt x="39490" y="8537"/>
                </a:lnTo>
                <a:close/>
                <a:moveTo>
                  <a:pt x="40599" y="8537"/>
                </a:moveTo>
                <a:lnTo>
                  <a:pt x="40062" y="8537"/>
                </a:lnTo>
                <a:lnTo>
                  <a:pt x="40062" y="8537"/>
                </a:lnTo>
                <a:lnTo>
                  <a:pt x="40062" y="8537"/>
                </a:lnTo>
                <a:lnTo>
                  <a:pt x="40599" y="8537"/>
                </a:lnTo>
                <a:close/>
                <a:moveTo>
                  <a:pt x="41608" y="0"/>
                </a:moveTo>
                <a:lnTo>
                  <a:pt x="41608" y="0"/>
                </a:lnTo>
                <a:cubicBezTo>
                  <a:pt x="42717" y="538"/>
                  <a:pt x="43557" y="1378"/>
                  <a:pt x="43960" y="2521"/>
                </a:cubicBezTo>
                <a:cubicBezTo>
                  <a:pt x="43557" y="1378"/>
                  <a:pt x="42717" y="538"/>
                  <a:pt x="41608" y="0"/>
                </a:cubicBezTo>
                <a:close/>
              </a:path>
            </a:pathLst>
          </a:custGeom>
          <a:solidFill>
            <a:srgbClr val="F9EAD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0" name="Google Shape;830;p24"/>
          <p:cNvSpPr/>
          <p:nvPr/>
        </p:nvSpPr>
        <p:spPr>
          <a:xfrm>
            <a:off x="6682425" y="3183550"/>
            <a:ext cx="1109950" cy="609175"/>
          </a:xfrm>
          <a:custGeom>
            <a:avLst/>
            <a:gdLst/>
            <a:ahLst/>
            <a:cxnLst/>
            <a:rect l="l" t="t" r="r" b="b"/>
            <a:pathLst>
              <a:path w="44398" h="24367" extrusionOk="0">
                <a:moveTo>
                  <a:pt x="27727" y="135"/>
                </a:moveTo>
                <a:cubicBezTo>
                  <a:pt x="26753" y="135"/>
                  <a:pt x="25912" y="975"/>
                  <a:pt x="25475" y="1983"/>
                </a:cubicBezTo>
                <a:cubicBezTo>
                  <a:pt x="25341" y="2118"/>
                  <a:pt x="25341" y="2387"/>
                  <a:pt x="25341" y="2521"/>
                </a:cubicBezTo>
                <a:lnTo>
                  <a:pt x="27156" y="2521"/>
                </a:lnTo>
                <a:cubicBezTo>
                  <a:pt x="27862" y="2521"/>
                  <a:pt x="28702" y="2521"/>
                  <a:pt x="29408" y="2655"/>
                </a:cubicBezTo>
                <a:cubicBezTo>
                  <a:pt x="29273" y="2118"/>
                  <a:pt x="29273" y="1681"/>
                  <a:pt x="29004" y="1143"/>
                </a:cubicBezTo>
                <a:cubicBezTo>
                  <a:pt x="28702" y="437"/>
                  <a:pt x="28164" y="135"/>
                  <a:pt x="27727" y="135"/>
                </a:cubicBezTo>
                <a:close/>
                <a:moveTo>
                  <a:pt x="19056" y="2387"/>
                </a:moveTo>
                <a:cubicBezTo>
                  <a:pt x="18216" y="2387"/>
                  <a:pt x="17510" y="2655"/>
                  <a:pt x="17073" y="3496"/>
                </a:cubicBezTo>
                <a:cubicBezTo>
                  <a:pt x="17073" y="3664"/>
                  <a:pt x="16939" y="3664"/>
                  <a:pt x="16939" y="3798"/>
                </a:cubicBezTo>
                <a:cubicBezTo>
                  <a:pt x="17913" y="3496"/>
                  <a:pt x="18922" y="3361"/>
                  <a:pt x="19896" y="3227"/>
                </a:cubicBezTo>
                <a:cubicBezTo>
                  <a:pt x="20165" y="3227"/>
                  <a:pt x="20300" y="3227"/>
                  <a:pt x="20602" y="3092"/>
                </a:cubicBezTo>
                <a:cubicBezTo>
                  <a:pt x="20165" y="2655"/>
                  <a:pt x="19594" y="2387"/>
                  <a:pt x="19056" y="2387"/>
                </a:cubicBezTo>
                <a:close/>
                <a:moveTo>
                  <a:pt x="10788" y="4638"/>
                </a:moveTo>
                <a:cubicBezTo>
                  <a:pt x="10520" y="4638"/>
                  <a:pt x="10217" y="4638"/>
                  <a:pt x="9948" y="4773"/>
                </a:cubicBezTo>
                <a:cubicBezTo>
                  <a:pt x="8133" y="5479"/>
                  <a:pt x="8537" y="7293"/>
                  <a:pt x="8402" y="8839"/>
                </a:cubicBezTo>
                <a:cubicBezTo>
                  <a:pt x="9108" y="7159"/>
                  <a:pt x="10352" y="6016"/>
                  <a:pt x="12032" y="5176"/>
                </a:cubicBezTo>
                <a:cubicBezTo>
                  <a:pt x="11763" y="4907"/>
                  <a:pt x="11360" y="4638"/>
                  <a:pt x="10788" y="4638"/>
                </a:cubicBezTo>
                <a:close/>
                <a:moveTo>
                  <a:pt x="35726" y="0"/>
                </a:moveTo>
                <a:cubicBezTo>
                  <a:pt x="35020" y="0"/>
                  <a:pt x="34180" y="572"/>
                  <a:pt x="33878" y="1681"/>
                </a:cubicBezTo>
                <a:cubicBezTo>
                  <a:pt x="33743" y="2387"/>
                  <a:pt x="33609" y="3361"/>
                  <a:pt x="33340" y="4067"/>
                </a:cubicBezTo>
                <a:cubicBezTo>
                  <a:pt x="35155" y="5344"/>
                  <a:pt x="36398" y="7562"/>
                  <a:pt x="37104" y="11226"/>
                </a:cubicBezTo>
                <a:cubicBezTo>
                  <a:pt x="37406" y="13746"/>
                  <a:pt x="37406" y="16267"/>
                  <a:pt x="36970" y="18485"/>
                </a:cubicBezTo>
                <a:cubicBezTo>
                  <a:pt x="37944" y="17376"/>
                  <a:pt x="38784" y="16099"/>
                  <a:pt x="39490" y="14721"/>
                </a:cubicBezTo>
                <a:lnTo>
                  <a:pt x="40599" y="14721"/>
                </a:lnTo>
                <a:cubicBezTo>
                  <a:pt x="42717" y="14284"/>
                  <a:pt x="44397" y="12200"/>
                  <a:pt x="44263" y="9949"/>
                </a:cubicBezTo>
                <a:cubicBezTo>
                  <a:pt x="44128" y="9545"/>
                  <a:pt x="44128" y="9108"/>
                  <a:pt x="43960" y="8705"/>
                </a:cubicBezTo>
                <a:cubicBezTo>
                  <a:pt x="43557" y="7562"/>
                  <a:pt x="42717" y="6722"/>
                  <a:pt x="41608" y="6184"/>
                </a:cubicBezTo>
                <a:lnTo>
                  <a:pt x="41608" y="5613"/>
                </a:lnTo>
                <a:cubicBezTo>
                  <a:pt x="41439" y="5882"/>
                  <a:pt x="41305" y="6319"/>
                  <a:pt x="41171" y="6588"/>
                </a:cubicBezTo>
                <a:cubicBezTo>
                  <a:pt x="40599" y="7293"/>
                  <a:pt x="39759" y="7999"/>
                  <a:pt x="39087" y="7999"/>
                </a:cubicBezTo>
                <a:cubicBezTo>
                  <a:pt x="38516" y="7999"/>
                  <a:pt x="37944" y="7562"/>
                  <a:pt x="37541" y="6588"/>
                </a:cubicBezTo>
                <a:cubicBezTo>
                  <a:pt x="37406" y="6319"/>
                  <a:pt x="37238" y="5882"/>
                  <a:pt x="37238" y="5479"/>
                </a:cubicBezTo>
                <a:cubicBezTo>
                  <a:pt x="37238" y="4504"/>
                  <a:pt x="37541" y="3496"/>
                  <a:pt x="37541" y="2521"/>
                </a:cubicBezTo>
                <a:cubicBezTo>
                  <a:pt x="37541" y="2118"/>
                  <a:pt x="37541" y="1681"/>
                  <a:pt x="37406" y="1412"/>
                </a:cubicBezTo>
                <a:cubicBezTo>
                  <a:pt x="36970" y="437"/>
                  <a:pt x="36398" y="0"/>
                  <a:pt x="35726" y="0"/>
                </a:cubicBezTo>
                <a:close/>
                <a:moveTo>
                  <a:pt x="3798" y="9814"/>
                </a:moveTo>
                <a:cubicBezTo>
                  <a:pt x="3630" y="9814"/>
                  <a:pt x="3361" y="9949"/>
                  <a:pt x="3226" y="10520"/>
                </a:cubicBezTo>
                <a:cubicBezTo>
                  <a:pt x="2958" y="10923"/>
                  <a:pt x="2958" y="11360"/>
                  <a:pt x="3092" y="11629"/>
                </a:cubicBezTo>
                <a:cubicBezTo>
                  <a:pt x="3092" y="12066"/>
                  <a:pt x="3092" y="12335"/>
                  <a:pt x="3226" y="12604"/>
                </a:cubicBezTo>
                <a:cubicBezTo>
                  <a:pt x="3361" y="13309"/>
                  <a:pt x="3630" y="14150"/>
                  <a:pt x="3630" y="14855"/>
                </a:cubicBezTo>
                <a:cubicBezTo>
                  <a:pt x="3630" y="15561"/>
                  <a:pt x="3361" y="16099"/>
                  <a:pt x="2521" y="16401"/>
                </a:cubicBezTo>
                <a:cubicBezTo>
                  <a:pt x="2386" y="16536"/>
                  <a:pt x="2117" y="16536"/>
                  <a:pt x="1949" y="16536"/>
                </a:cubicBezTo>
                <a:cubicBezTo>
                  <a:pt x="1546" y="16536"/>
                  <a:pt x="1277" y="16401"/>
                  <a:pt x="975" y="16267"/>
                </a:cubicBezTo>
                <a:cubicBezTo>
                  <a:pt x="706" y="16536"/>
                  <a:pt x="571" y="16939"/>
                  <a:pt x="437" y="17242"/>
                </a:cubicBezTo>
                <a:cubicBezTo>
                  <a:pt x="269" y="17645"/>
                  <a:pt x="135" y="18082"/>
                  <a:pt x="135" y="18620"/>
                </a:cubicBezTo>
                <a:cubicBezTo>
                  <a:pt x="0" y="18788"/>
                  <a:pt x="0" y="19056"/>
                  <a:pt x="135" y="19325"/>
                </a:cubicBezTo>
                <a:cubicBezTo>
                  <a:pt x="135" y="19762"/>
                  <a:pt x="269" y="20300"/>
                  <a:pt x="437" y="20737"/>
                </a:cubicBezTo>
                <a:cubicBezTo>
                  <a:pt x="1109" y="22283"/>
                  <a:pt x="2655" y="23392"/>
                  <a:pt x="4470" y="23392"/>
                </a:cubicBezTo>
                <a:lnTo>
                  <a:pt x="4907" y="23392"/>
                </a:lnTo>
                <a:cubicBezTo>
                  <a:pt x="5041" y="23392"/>
                  <a:pt x="5176" y="23392"/>
                  <a:pt x="5176" y="23258"/>
                </a:cubicBezTo>
                <a:cubicBezTo>
                  <a:pt x="5882" y="23258"/>
                  <a:pt x="6587" y="22989"/>
                  <a:pt x="6991" y="22552"/>
                </a:cubicBezTo>
                <a:cubicBezTo>
                  <a:pt x="7159" y="22552"/>
                  <a:pt x="7293" y="22417"/>
                  <a:pt x="7293" y="22417"/>
                </a:cubicBezTo>
                <a:cubicBezTo>
                  <a:pt x="8268" y="23123"/>
                  <a:pt x="9377" y="23829"/>
                  <a:pt x="10352" y="24367"/>
                </a:cubicBezTo>
                <a:cubicBezTo>
                  <a:pt x="10654" y="24098"/>
                  <a:pt x="10788" y="23829"/>
                  <a:pt x="10923" y="23661"/>
                </a:cubicBezTo>
                <a:cubicBezTo>
                  <a:pt x="9679" y="21443"/>
                  <a:pt x="8537" y="18620"/>
                  <a:pt x="8133" y="15696"/>
                </a:cubicBezTo>
                <a:cubicBezTo>
                  <a:pt x="7831" y="13578"/>
                  <a:pt x="7831" y="11763"/>
                  <a:pt x="7999" y="10385"/>
                </a:cubicBezTo>
                <a:lnTo>
                  <a:pt x="7999" y="10385"/>
                </a:lnTo>
                <a:cubicBezTo>
                  <a:pt x="7696" y="10923"/>
                  <a:pt x="7293" y="11058"/>
                  <a:pt x="6856" y="11058"/>
                </a:cubicBezTo>
                <a:cubicBezTo>
                  <a:pt x="6150" y="11058"/>
                  <a:pt x="5310" y="10520"/>
                  <a:pt x="4638" y="10217"/>
                </a:cubicBezTo>
                <a:cubicBezTo>
                  <a:pt x="4201" y="10083"/>
                  <a:pt x="3932" y="9814"/>
                  <a:pt x="3798" y="9814"/>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1" name="Google Shape;831;p24"/>
          <p:cNvSpPr/>
          <p:nvPr/>
        </p:nvSpPr>
        <p:spPr>
          <a:xfrm>
            <a:off x="6566475" y="2587725"/>
            <a:ext cx="1243525" cy="966975"/>
          </a:xfrm>
          <a:custGeom>
            <a:avLst/>
            <a:gdLst/>
            <a:ahLst/>
            <a:cxnLst/>
            <a:rect l="l" t="t" r="r" b="b"/>
            <a:pathLst>
              <a:path w="49741" h="38679" extrusionOk="0">
                <a:moveTo>
                  <a:pt x="22942" y="1"/>
                </a:moveTo>
                <a:cubicBezTo>
                  <a:pt x="18897" y="1"/>
                  <a:pt x="14941" y="1077"/>
                  <a:pt x="11360" y="3137"/>
                </a:cubicBezTo>
                <a:cubicBezTo>
                  <a:pt x="8133" y="4952"/>
                  <a:pt x="5478" y="7472"/>
                  <a:pt x="3663" y="10531"/>
                </a:cubicBezTo>
                <a:cubicBezTo>
                  <a:pt x="2689" y="11942"/>
                  <a:pt x="1849" y="13623"/>
                  <a:pt x="1983" y="15438"/>
                </a:cubicBezTo>
                <a:cubicBezTo>
                  <a:pt x="2087" y="16190"/>
                  <a:pt x="2691" y="17122"/>
                  <a:pt x="3487" y="17122"/>
                </a:cubicBezTo>
                <a:cubicBezTo>
                  <a:pt x="3678" y="17122"/>
                  <a:pt x="3881" y="17068"/>
                  <a:pt x="4090" y="16945"/>
                </a:cubicBezTo>
                <a:lnTo>
                  <a:pt x="4090" y="16945"/>
                </a:lnTo>
                <a:cubicBezTo>
                  <a:pt x="1797" y="18498"/>
                  <a:pt x="566" y="20970"/>
                  <a:pt x="303" y="23571"/>
                </a:cubicBezTo>
                <a:cubicBezTo>
                  <a:pt x="303" y="24411"/>
                  <a:pt x="0" y="26226"/>
                  <a:pt x="706" y="26797"/>
                </a:cubicBezTo>
                <a:cubicBezTo>
                  <a:pt x="956" y="27095"/>
                  <a:pt x="1261" y="27216"/>
                  <a:pt x="1569" y="27216"/>
                </a:cubicBezTo>
                <a:cubicBezTo>
                  <a:pt x="2129" y="27216"/>
                  <a:pt x="2697" y="26816"/>
                  <a:pt x="2958" y="26360"/>
                </a:cubicBezTo>
                <a:lnTo>
                  <a:pt x="2958" y="26360"/>
                </a:lnTo>
                <a:cubicBezTo>
                  <a:pt x="2117" y="28041"/>
                  <a:pt x="1714" y="30427"/>
                  <a:pt x="1983" y="32242"/>
                </a:cubicBezTo>
                <a:cubicBezTo>
                  <a:pt x="2117" y="32948"/>
                  <a:pt x="3092" y="35065"/>
                  <a:pt x="3663" y="36174"/>
                </a:cubicBezTo>
                <a:cubicBezTo>
                  <a:pt x="3932" y="36578"/>
                  <a:pt x="4235" y="37149"/>
                  <a:pt x="4638" y="37586"/>
                </a:cubicBezTo>
                <a:cubicBezTo>
                  <a:pt x="5093" y="38121"/>
                  <a:pt x="5805" y="38678"/>
                  <a:pt x="6568" y="38678"/>
                </a:cubicBezTo>
                <a:cubicBezTo>
                  <a:pt x="6763" y="38678"/>
                  <a:pt x="6961" y="38642"/>
                  <a:pt x="7159" y="38560"/>
                </a:cubicBezTo>
                <a:cubicBezTo>
                  <a:pt x="8839" y="37989"/>
                  <a:pt x="8133" y="36040"/>
                  <a:pt x="7864" y="34763"/>
                </a:cubicBezTo>
                <a:cubicBezTo>
                  <a:pt x="7730" y="34225"/>
                  <a:pt x="7596" y="33385"/>
                  <a:pt x="7864" y="32679"/>
                </a:cubicBezTo>
                <a:cubicBezTo>
                  <a:pt x="8058" y="32132"/>
                  <a:pt x="8197" y="31947"/>
                  <a:pt x="8382" y="31947"/>
                </a:cubicBezTo>
                <a:cubicBezTo>
                  <a:pt x="8583" y="31947"/>
                  <a:pt x="8838" y="32166"/>
                  <a:pt x="9276" y="32376"/>
                </a:cubicBezTo>
                <a:cubicBezTo>
                  <a:pt x="9969" y="32695"/>
                  <a:pt x="10799" y="33233"/>
                  <a:pt x="11519" y="33233"/>
                </a:cubicBezTo>
                <a:cubicBezTo>
                  <a:pt x="12091" y="33233"/>
                  <a:pt x="12594" y="32894"/>
                  <a:pt x="12906" y="31839"/>
                </a:cubicBezTo>
                <a:cubicBezTo>
                  <a:pt x="13477" y="30158"/>
                  <a:pt x="12334" y="27772"/>
                  <a:pt x="14586" y="26932"/>
                </a:cubicBezTo>
                <a:cubicBezTo>
                  <a:pt x="14915" y="26816"/>
                  <a:pt x="15200" y="26764"/>
                  <a:pt x="15451" y="26764"/>
                </a:cubicBezTo>
                <a:cubicBezTo>
                  <a:pt x="17020" y="26764"/>
                  <a:pt x="17204" y="28806"/>
                  <a:pt x="17813" y="30024"/>
                </a:cubicBezTo>
                <a:cubicBezTo>
                  <a:pt x="18294" y="30814"/>
                  <a:pt x="19096" y="31383"/>
                  <a:pt x="19826" y="31383"/>
                </a:cubicBezTo>
                <a:cubicBezTo>
                  <a:pt x="20369" y="31383"/>
                  <a:pt x="20872" y="31067"/>
                  <a:pt x="21173" y="30293"/>
                </a:cubicBezTo>
                <a:cubicBezTo>
                  <a:pt x="21711" y="28881"/>
                  <a:pt x="20871" y="27066"/>
                  <a:pt x="21711" y="25655"/>
                </a:cubicBezTo>
                <a:cubicBezTo>
                  <a:pt x="22173" y="24884"/>
                  <a:pt x="22918" y="24503"/>
                  <a:pt x="23644" y="24503"/>
                </a:cubicBezTo>
                <a:cubicBezTo>
                  <a:pt x="24502" y="24503"/>
                  <a:pt x="25334" y="25036"/>
                  <a:pt x="25643" y="26092"/>
                </a:cubicBezTo>
                <a:cubicBezTo>
                  <a:pt x="26080" y="27638"/>
                  <a:pt x="25240" y="29721"/>
                  <a:pt x="27055" y="30562"/>
                </a:cubicBezTo>
                <a:cubicBezTo>
                  <a:pt x="27458" y="30779"/>
                  <a:pt x="27798" y="30876"/>
                  <a:pt x="28086" y="30876"/>
                </a:cubicBezTo>
                <a:cubicBezTo>
                  <a:pt x="30206" y="30876"/>
                  <a:pt x="29522" y="25621"/>
                  <a:pt x="30113" y="24142"/>
                </a:cubicBezTo>
                <a:cubicBezTo>
                  <a:pt x="30476" y="23161"/>
                  <a:pt x="31394" y="22288"/>
                  <a:pt x="32273" y="22288"/>
                </a:cubicBezTo>
                <a:cubicBezTo>
                  <a:pt x="32780" y="22288"/>
                  <a:pt x="33274" y="22578"/>
                  <a:pt x="33642" y="23302"/>
                </a:cubicBezTo>
                <a:cubicBezTo>
                  <a:pt x="34483" y="24814"/>
                  <a:pt x="33340" y="26495"/>
                  <a:pt x="35457" y="27201"/>
                </a:cubicBezTo>
                <a:cubicBezTo>
                  <a:pt x="35771" y="27311"/>
                  <a:pt x="36051" y="27361"/>
                  <a:pt x="36300" y="27361"/>
                </a:cubicBezTo>
                <a:cubicBezTo>
                  <a:pt x="37947" y="27361"/>
                  <a:pt x="38282" y="25182"/>
                  <a:pt x="38516" y="23840"/>
                </a:cubicBezTo>
                <a:cubicBezTo>
                  <a:pt x="38753" y="22782"/>
                  <a:pt x="39565" y="22169"/>
                  <a:pt x="40370" y="22169"/>
                </a:cubicBezTo>
                <a:cubicBezTo>
                  <a:pt x="41048" y="22169"/>
                  <a:pt x="41722" y="22603"/>
                  <a:pt x="42044" y="23571"/>
                </a:cubicBezTo>
                <a:cubicBezTo>
                  <a:pt x="42582" y="25251"/>
                  <a:pt x="41339" y="27066"/>
                  <a:pt x="42179" y="28747"/>
                </a:cubicBezTo>
                <a:cubicBezTo>
                  <a:pt x="42558" y="29702"/>
                  <a:pt x="43136" y="30083"/>
                  <a:pt x="43746" y="30083"/>
                </a:cubicBezTo>
                <a:cubicBezTo>
                  <a:pt x="44486" y="30083"/>
                  <a:pt x="45274" y="29521"/>
                  <a:pt x="45809" y="28747"/>
                </a:cubicBezTo>
                <a:cubicBezTo>
                  <a:pt x="47489" y="26226"/>
                  <a:pt x="46918" y="23437"/>
                  <a:pt x="47086" y="20479"/>
                </a:cubicBezTo>
                <a:cubicBezTo>
                  <a:pt x="47153" y="20465"/>
                  <a:pt x="47216" y="20459"/>
                  <a:pt x="47274" y="20459"/>
                </a:cubicBezTo>
                <a:cubicBezTo>
                  <a:pt x="47791" y="20459"/>
                  <a:pt x="47939" y="20970"/>
                  <a:pt x="48060" y="21454"/>
                </a:cubicBezTo>
                <a:cubicBezTo>
                  <a:pt x="48060" y="22025"/>
                  <a:pt x="48195" y="22596"/>
                  <a:pt x="48766" y="22596"/>
                </a:cubicBezTo>
                <a:cubicBezTo>
                  <a:pt x="49741" y="22462"/>
                  <a:pt x="49741" y="20210"/>
                  <a:pt x="49741" y="19504"/>
                </a:cubicBezTo>
                <a:cubicBezTo>
                  <a:pt x="49741" y="17421"/>
                  <a:pt x="48766" y="15303"/>
                  <a:pt x="47086" y="13892"/>
                </a:cubicBezTo>
                <a:cubicBezTo>
                  <a:pt x="46077" y="13219"/>
                  <a:pt x="44834" y="12783"/>
                  <a:pt x="44397" y="11539"/>
                </a:cubicBezTo>
                <a:cubicBezTo>
                  <a:pt x="44131" y="10519"/>
                  <a:pt x="44216" y="10289"/>
                  <a:pt x="44507" y="10289"/>
                </a:cubicBezTo>
                <a:cubicBezTo>
                  <a:pt x="44657" y="10289"/>
                  <a:pt x="44863" y="10351"/>
                  <a:pt x="45103" y="10396"/>
                </a:cubicBezTo>
                <a:cubicBezTo>
                  <a:pt x="45315" y="10491"/>
                  <a:pt x="45576" y="10601"/>
                  <a:pt x="45806" y="10601"/>
                </a:cubicBezTo>
                <a:cubicBezTo>
                  <a:pt x="45905" y="10601"/>
                  <a:pt x="45997" y="10581"/>
                  <a:pt x="46077" y="10531"/>
                </a:cubicBezTo>
                <a:cubicBezTo>
                  <a:pt x="48766" y="9691"/>
                  <a:pt x="43994" y="5221"/>
                  <a:pt x="43019" y="4515"/>
                </a:cubicBezTo>
                <a:cubicBezTo>
                  <a:pt x="41106" y="3469"/>
                  <a:pt x="39018" y="2733"/>
                  <a:pt x="36844" y="2733"/>
                </a:cubicBezTo>
                <a:cubicBezTo>
                  <a:pt x="36154" y="2733"/>
                  <a:pt x="35456" y="2807"/>
                  <a:pt x="34751" y="2969"/>
                </a:cubicBezTo>
                <a:lnTo>
                  <a:pt x="34046" y="2969"/>
                </a:lnTo>
                <a:cubicBezTo>
                  <a:pt x="33340" y="2700"/>
                  <a:pt x="32802" y="2129"/>
                  <a:pt x="32096" y="1860"/>
                </a:cubicBezTo>
                <a:cubicBezTo>
                  <a:pt x="30685" y="1154"/>
                  <a:pt x="29004" y="885"/>
                  <a:pt x="27458" y="448"/>
                </a:cubicBezTo>
                <a:cubicBezTo>
                  <a:pt x="25951" y="148"/>
                  <a:pt x="24440" y="1"/>
                  <a:pt x="2294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2" name="Google Shape;832;p24"/>
          <p:cNvSpPr/>
          <p:nvPr/>
        </p:nvSpPr>
        <p:spPr>
          <a:xfrm>
            <a:off x="6574025" y="3099525"/>
            <a:ext cx="45400" cy="119325"/>
          </a:xfrm>
          <a:custGeom>
            <a:avLst/>
            <a:gdLst/>
            <a:ahLst/>
            <a:cxnLst/>
            <a:rect l="l" t="t" r="r" b="b"/>
            <a:pathLst>
              <a:path w="1816" h="4773" extrusionOk="0">
                <a:moveTo>
                  <a:pt x="1815" y="1"/>
                </a:moveTo>
                <a:cubicBezTo>
                  <a:pt x="841" y="1278"/>
                  <a:pt x="135" y="3093"/>
                  <a:pt x="1" y="4773"/>
                </a:cubicBezTo>
                <a:cubicBezTo>
                  <a:pt x="135" y="3093"/>
                  <a:pt x="841" y="1412"/>
                  <a:pt x="1815"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3" name="Google Shape;833;p24"/>
          <p:cNvSpPr/>
          <p:nvPr/>
        </p:nvSpPr>
        <p:spPr>
          <a:xfrm>
            <a:off x="7613375" y="3246575"/>
            <a:ext cx="7575" cy="73950"/>
          </a:xfrm>
          <a:custGeom>
            <a:avLst/>
            <a:gdLst/>
            <a:ahLst/>
            <a:cxnLst/>
            <a:rect l="l" t="t" r="r" b="b"/>
            <a:pathLst>
              <a:path w="303" h="2958" extrusionOk="0">
                <a:moveTo>
                  <a:pt x="303" y="0"/>
                </a:moveTo>
                <a:cubicBezTo>
                  <a:pt x="303" y="975"/>
                  <a:pt x="0" y="1983"/>
                  <a:pt x="0" y="2958"/>
                </a:cubicBezTo>
                <a:cubicBezTo>
                  <a:pt x="0" y="1983"/>
                  <a:pt x="303" y="975"/>
                  <a:pt x="303" y="0"/>
                </a:cubicBezTo>
                <a:close/>
              </a:path>
            </a:pathLst>
          </a:custGeom>
          <a:solidFill>
            <a:srgbClr val="BE803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4" name="Google Shape;834;p24"/>
          <p:cNvSpPr/>
          <p:nvPr/>
        </p:nvSpPr>
        <p:spPr>
          <a:xfrm>
            <a:off x="6612675" y="3288600"/>
            <a:ext cx="27750" cy="119300"/>
          </a:xfrm>
          <a:custGeom>
            <a:avLst/>
            <a:gdLst/>
            <a:ahLst/>
            <a:cxnLst/>
            <a:rect l="l" t="t" r="r" b="b"/>
            <a:pathLst>
              <a:path w="1110" h="4772" extrusionOk="0">
                <a:moveTo>
                  <a:pt x="1109" y="0"/>
                </a:moveTo>
                <a:lnTo>
                  <a:pt x="1109" y="0"/>
                </a:lnTo>
                <a:cubicBezTo>
                  <a:pt x="404" y="1412"/>
                  <a:pt x="1" y="3092"/>
                  <a:pt x="1" y="4772"/>
                </a:cubicBezTo>
                <a:cubicBezTo>
                  <a:pt x="1" y="3226"/>
                  <a:pt x="404" y="1412"/>
                  <a:pt x="1109" y="0"/>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5" name="Google Shape;835;p24"/>
          <p:cNvSpPr/>
          <p:nvPr/>
        </p:nvSpPr>
        <p:spPr>
          <a:xfrm>
            <a:off x="7210900" y="3302850"/>
            <a:ext cx="25" cy="38675"/>
          </a:xfrm>
          <a:custGeom>
            <a:avLst/>
            <a:gdLst/>
            <a:ahLst/>
            <a:cxnLst/>
            <a:rect l="l" t="t" r="r" b="b"/>
            <a:pathLst>
              <a:path w="1" h="1547" extrusionOk="0">
                <a:moveTo>
                  <a:pt x="1" y="1"/>
                </a:moveTo>
                <a:lnTo>
                  <a:pt x="1" y="1547"/>
                </a:lnTo>
                <a:close/>
              </a:path>
            </a:pathLst>
          </a:custGeom>
          <a:solidFill>
            <a:srgbClr val="C28B4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6" name="Google Shape;836;p24"/>
          <p:cNvSpPr/>
          <p:nvPr/>
        </p:nvSpPr>
        <p:spPr>
          <a:xfrm>
            <a:off x="6759725" y="3474250"/>
            <a:ext cx="13450" cy="80700"/>
          </a:xfrm>
          <a:custGeom>
            <a:avLst/>
            <a:gdLst/>
            <a:ahLst/>
            <a:cxnLst/>
            <a:rect l="l" t="t" r="r" b="b"/>
            <a:pathLst>
              <a:path w="538" h="3228" extrusionOk="0">
                <a:moveTo>
                  <a:pt x="0" y="1"/>
                </a:moveTo>
                <a:cubicBezTo>
                  <a:pt x="0" y="438"/>
                  <a:pt x="0" y="707"/>
                  <a:pt x="134" y="976"/>
                </a:cubicBezTo>
                <a:cubicBezTo>
                  <a:pt x="269" y="1681"/>
                  <a:pt x="538" y="2522"/>
                  <a:pt x="538" y="3227"/>
                </a:cubicBezTo>
                <a:cubicBezTo>
                  <a:pt x="538" y="2522"/>
                  <a:pt x="269" y="1681"/>
                  <a:pt x="134" y="976"/>
                </a:cubicBezTo>
                <a:cubicBezTo>
                  <a:pt x="0" y="707"/>
                  <a:pt x="0" y="438"/>
                  <a:pt x="0" y="1"/>
                </a:cubicBezTo>
                <a:close/>
              </a:path>
            </a:pathLst>
          </a:custGeom>
          <a:solidFill>
            <a:srgbClr val="BE803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7" name="Google Shape;837;p24"/>
          <p:cNvSpPr/>
          <p:nvPr/>
        </p:nvSpPr>
        <p:spPr>
          <a:xfrm>
            <a:off x="6566475" y="2927211"/>
            <a:ext cx="1243514" cy="662100"/>
          </a:xfrm>
          <a:custGeom>
            <a:avLst/>
            <a:gdLst/>
            <a:ahLst/>
            <a:cxnLst/>
            <a:rect l="l" t="t" r="r" b="b"/>
            <a:pathLst>
              <a:path w="49439" h="26484" extrusionOk="0">
                <a:moveTo>
                  <a:pt x="40062" y="0"/>
                </a:moveTo>
                <a:cubicBezTo>
                  <a:pt x="39356" y="0"/>
                  <a:pt x="38516" y="572"/>
                  <a:pt x="38214" y="1546"/>
                </a:cubicBezTo>
                <a:cubicBezTo>
                  <a:pt x="37945" y="3092"/>
                  <a:pt x="37676" y="5210"/>
                  <a:pt x="35995" y="5210"/>
                </a:cubicBezTo>
                <a:cubicBezTo>
                  <a:pt x="35693" y="5210"/>
                  <a:pt x="35424" y="5210"/>
                  <a:pt x="35155" y="5042"/>
                </a:cubicBezTo>
                <a:cubicBezTo>
                  <a:pt x="33038" y="4369"/>
                  <a:pt x="34181" y="2521"/>
                  <a:pt x="33340" y="1143"/>
                </a:cubicBezTo>
                <a:cubicBezTo>
                  <a:pt x="33038" y="437"/>
                  <a:pt x="32500" y="168"/>
                  <a:pt x="32063" y="168"/>
                </a:cubicBezTo>
                <a:cubicBezTo>
                  <a:pt x="31089" y="168"/>
                  <a:pt x="30248" y="1008"/>
                  <a:pt x="29811" y="1983"/>
                </a:cubicBezTo>
                <a:cubicBezTo>
                  <a:pt x="29274" y="3361"/>
                  <a:pt x="29979" y="8705"/>
                  <a:pt x="27728" y="8705"/>
                </a:cubicBezTo>
                <a:cubicBezTo>
                  <a:pt x="27459" y="8705"/>
                  <a:pt x="27156" y="8705"/>
                  <a:pt x="26753" y="8402"/>
                </a:cubicBezTo>
                <a:cubicBezTo>
                  <a:pt x="24938" y="7428"/>
                  <a:pt x="25778" y="5478"/>
                  <a:pt x="25341" y="3932"/>
                </a:cubicBezTo>
                <a:cubicBezTo>
                  <a:pt x="25073" y="2823"/>
                  <a:pt x="24232" y="2386"/>
                  <a:pt x="23392" y="2386"/>
                </a:cubicBezTo>
                <a:cubicBezTo>
                  <a:pt x="22552" y="2386"/>
                  <a:pt x="21846" y="2689"/>
                  <a:pt x="21409" y="3529"/>
                </a:cubicBezTo>
                <a:cubicBezTo>
                  <a:pt x="20569" y="4907"/>
                  <a:pt x="21409" y="6588"/>
                  <a:pt x="20871" y="7999"/>
                </a:cubicBezTo>
                <a:cubicBezTo>
                  <a:pt x="20569" y="8839"/>
                  <a:pt x="20031" y="9108"/>
                  <a:pt x="19460" y="9108"/>
                </a:cubicBezTo>
                <a:cubicBezTo>
                  <a:pt x="18754" y="9108"/>
                  <a:pt x="17914" y="8570"/>
                  <a:pt x="17511" y="7865"/>
                </a:cubicBezTo>
                <a:cubicBezTo>
                  <a:pt x="16939" y="6588"/>
                  <a:pt x="16670" y="4638"/>
                  <a:pt x="15124" y="4638"/>
                </a:cubicBezTo>
                <a:cubicBezTo>
                  <a:pt x="14856" y="4638"/>
                  <a:pt x="14553" y="4638"/>
                  <a:pt x="14284" y="4773"/>
                </a:cubicBezTo>
                <a:cubicBezTo>
                  <a:pt x="12032" y="5613"/>
                  <a:pt x="13175" y="7999"/>
                  <a:pt x="12604" y="9680"/>
                </a:cubicBezTo>
                <a:cubicBezTo>
                  <a:pt x="12335" y="10654"/>
                  <a:pt x="11764" y="11091"/>
                  <a:pt x="11192" y="11091"/>
                </a:cubicBezTo>
                <a:cubicBezTo>
                  <a:pt x="10486" y="11091"/>
                  <a:pt x="9646" y="10520"/>
                  <a:pt x="8974" y="10251"/>
                </a:cubicBezTo>
                <a:cubicBezTo>
                  <a:pt x="8537" y="9948"/>
                  <a:pt x="8268" y="9814"/>
                  <a:pt x="8134" y="9814"/>
                </a:cubicBezTo>
                <a:cubicBezTo>
                  <a:pt x="7966" y="9814"/>
                  <a:pt x="7697" y="9948"/>
                  <a:pt x="7562" y="10520"/>
                </a:cubicBezTo>
                <a:cubicBezTo>
                  <a:pt x="7294" y="11091"/>
                  <a:pt x="7428" y="11931"/>
                  <a:pt x="7562" y="12603"/>
                </a:cubicBezTo>
                <a:cubicBezTo>
                  <a:pt x="7831" y="13881"/>
                  <a:pt x="8537" y="15830"/>
                  <a:pt x="6857" y="16401"/>
                </a:cubicBezTo>
                <a:cubicBezTo>
                  <a:pt x="6722" y="16401"/>
                  <a:pt x="6453" y="16536"/>
                  <a:pt x="6285" y="16536"/>
                </a:cubicBezTo>
                <a:cubicBezTo>
                  <a:pt x="5445" y="16536"/>
                  <a:pt x="4773" y="15964"/>
                  <a:pt x="4336" y="15427"/>
                </a:cubicBezTo>
                <a:cubicBezTo>
                  <a:pt x="3933" y="14990"/>
                  <a:pt x="3630" y="14452"/>
                  <a:pt x="3361" y="14015"/>
                </a:cubicBezTo>
                <a:cubicBezTo>
                  <a:pt x="2790" y="12906"/>
                  <a:pt x="1815" y="10789"/>
                  <a:pt x="1681" y="10083"/>
                </a:cubicBezTo>
                <a:cubicBezTo>
                  <a:pt x="1547" y="8974"/>
                  <a:pt x="1547" y="7730"/>
                  <a:pt x="1815" y="6588"/>
                </a:cubicBezTo>
                <a:lnTo>
                  <a:pt x="1815" y="6588"/>
                </a:lnTo>
                <a:cubicBezTo>
                  <a:pt x="841" y="7999"/>
                  <a:pt x="135" y="9680"/>
                  <a:pt x="1" y="11360"/>
                </a:cubicBezTo>
                <a:lnTo>
                  <a:pt x="1" y="13175"/>
                </a:lnTo>
                <a:cubicBezTo>
                  <a:pt x="1" y="13746"/>
                  <a:pt x="135" y="14284"/>
                  <a:pt x="404" y="14586"/>
                </a:cubicBezTo>
                <a:cubicBezTo>
                  <a:pt x="706" y="14855"/>
                  <a:pt x="975" y="14990"/>
                  <a:pt x="1244" y="14990"/>
                </a:cubicBezTo>
                <a:cubicBezTo>
                  <a:pt x="1815" y="14990"/>
                  <a:pt x="2387" y="14586"/>
                  <a:pt x="2656" y="14015"/>
                </a:cubicBezTo>
                <a:lnTo>
                  <a:pt x="2656" y="14149"/>
                </a:lnTo>
                <a:cubicBezTo>
                  <a:pt x="1950" y="15561"/>
                  <a:pt x="1547" y="17241"/>
                  <a:pt x="1547" y="18922"/>
                </a:cubicBezTo>
                <a:cubicBezTo>
                  <a:pt x="1681" y="19325"/>
                  <a:pt x="1681" y="19762"/>
                  <a:pt x="1681" y="20031"/>
                </a:cubicBezTo>
                <a:cubicBezTo>
                  <a:pt x="1815" y="20737"/>
                  <a:pt x="2790" y="22854"/>
                  <a:pt x="3361" y="23963"/>
                </a:cubicBezTo>
                <a:cubicBezTo>
                  <a:pt x="3630" y="24367"/>
                  <a:pt x="3933" y="24938"/>
                  <a:pt x="4336" y="25375"/>
                </a:cubicBezTo>
                <a:cubicBezTo>
                  <a:pt x="4773" y="25912"/>
                  <a:pt x="5445" y="26484"/>
                  <a:pt x="6285" y="26484"/>
                </a:cubicBezTo>
                <a:cubicBezTo>
                  <a:pt x="6453" y="26484"/>
                  <a:pt x="6722" y="26349"/>
                  <a:pt x="6857" y="26349"/>
                </a:cubicBezTo>
                <a:cubicBezTo>
                  <a:pt x="7697" y="26047"/>
                  <a:pt x="7966" y="25509"/>
                  <a:pt x="7966" y="24803"/>
                </a:cubicBezTo>
                <a:cubicBezTo>
                  <a:pt x="7966" y="24098"/>
                  <a:pt x="7697" y="23257"/>
                  <a:pt x="7562" y="22552"/>
                </a:cubicBezTo>
                <a:cubicBezTo>
                  <a:pt x="7428" y="22283"/>
                  <a:pt x="7428" y="22014"/>
                  <a:pt x="7428" y="21577"/>
                </a:cubicBezTo>
                <a:cubicBezTo>
                  <a:pt x="7294" y="21308"/>
                  <a:pt x="7294" y="20871"/>
                  <a:pt x="7562" y="20468"/>
                </a:cubicBezTo>
                <a:cubicBezTo>
                  <a:pt x="7697" y="19897"/>
                  <a:pt x="7966" y="19762"/>
                  <a:pt x="8134" y="19762"/>
                </a:cubicBezTo>
                <a:cubicBezTo>
                  <a:pt x="8268" y="19762"/>
                  <a:pt x="8537" y="19897"/>
                  <a:pt x="8974" y="20165"/>
                </a:cubicBezTo>
                <a:cubicBezTo>
                  <a:pt x="9646" y="20468"/>
                  <a:pt x="10486" y="21006"/>
                  <a:pt x="11192" y="21006"/>
                </a:cubicBezTo>
                <a:cubicBezTo>
                  <a:pt x="11764" y="21006"/>
                  <a:pt x="12335" y="20602"/>
                  <a:pt x="12604" y="19628"/>
                </a:cubicBezTo>
                <a:cubicBezTo>
                  <a:pt x="13175" y="17947"/>
                  <a:pt x="12032" y="15561"/>
                  <a:pt x="14284" y="14721"/>
                </a:cubicBezTo>
                <a:cubicBezTo>
                  <a:pt x="14553" y="14586"/>
                  <a:pt x="14856" y="14586"/>
                  <a:pt x="15124" y="14586"/>
                </a:cubicBezTo>
                <a:cubicBezTo>
                  <a:pt x="16670" y="14586"/>
                  <a:pt x="16939" y="16536"/>
                  <a:pt x="17511" y="17813"/>
                </a:cubicBezTo>
                <a:cubicBezTo>
                  <a:pt x="17914" y="18485"/>
                  <a:pt x="18754" y="19056"/>
                  <a:pt x="19460" y="19056"/>
                </a:cubicBezTo>
                <a:cubicBezTo>
                  <a:pt x="20031" y="19056"/>
                  <a:pt x="20569" y="18787"/>
                  <a:pt x="20871" y="17947"/>
                </a:cubicBezTo>
                <a:cubicBezTo>
                  <a:pt x="21409" y="16536"/>
                  <a:pt x="20569" y="14855"/>
                  <a:pt x="21409" y="13444"/>
                </a:cubicBezTo>
                <a:cubicBezTo>
                  <a:pt x="21846" y="12603"/>
                  <a:pt x="22552" y="12335"/>
                  <a:pt x="23392" y="12335"/>
                </a:cubicBezTo>
                <a:cubicBezTo>
                  <a:pt x="24232" y="12335"/>
                  <a:pt x="25073" y="12772"/>
                  <a:pt x="25341" y="13881"/>
                </a:cubicBezTo>
                <a:cubicBezTo>
                  <a:pt x="25341" y="14149"/>
                  <a:pt x="25476" y="14452"/>
                  <a:pt x="25476" y="14721"/>
                </a:cubicBezTo>
                <a:lnTo>
                  <a:pt x="25476" y="16267"/>
                </a:lnTo>
                <a:cubicBezTo>
                  <a:pt x="25610" y="17107"/>
                  <a:pt x="25913" y="17947"/>
                  <a:pt x="26753" y="18351"/>
                </a:cubicBezTo>
                <a:cubicBezTo>
                  <a:pt x="27156" y="18653"/>
                  <a:pt x="27459" y="18653"/>
                  <a:pt x="27728" y="18653"/>
                </a:cubicBezTo>
                <a:cubicBezTo>
                  <a:pt x="29979" y="18653"/>
                  <a:pt x="29274" y="13309"/>
                  <a:pt x="29811" y="11931"/>
                </a:cubicBezTo>
                <a:cubicBezTo>
                  <a:pt x="30248" y="10923"/>
                  <a:pt x="31089" y="10083"/>
                  <a:pt x="32063" y="10083"/>
                </a:cubicBezTo>
                <a:cubicBezTo>
                  <a:pt x="32500" y="10083"/>
                  <a:pt x="33038" y="10385"/>
                  <a:pt x="33340" y="11091"/>
                </a:cubicBezTo>
                <a:cubicBezTo>
                  <a:pt x="34181" y="12469"/>
                  <a:pt x="33038" y="14284"/>
                  <a:pt x="35155" y="14990"/>
                </a:cubicBezTo>
                <a:cubicBezTo>
                  <a:pt x="35424" y="15124"/>
                  <a:pt x="35693" y="15124"/>
                  <a:pt x="35995" y="15124"/>
                </a:cubicBezTo>
                <a:cubicBezTo>
                  <a:pt x="37676" y="15124"/>
                  <a:pt x="37945" y="13040"/>
                  <a:pt x="38214" y="11494"/>
                </a:cubicBezTo>
                <a:cubicBezTo>
                  <a:pt x="38516" y="10520"/>
                  <a:pt x="39356" y="9948"/>
                  <a:pt x="40062" y="9948"/>
                </a:cubicBezTo>
                <a:cubicBezTo>
                  <a:pt x="40734" y="9948"/>
                  <a:pt x="41306" y="10385"/>
                  <a:pt x="41742" y="11226"/>
                </a:cubicBezTo>
                <a:cubicBezTo>
                  <a:pt x="41877" y="11629"/>
                  <a:pt x="41877" y="12066"/>
                  <a:pt x="41877" y="12469"/>
                </a:cubicBezTo>
                <a:cubicBezTo>
                  <a:pt x="41877" y="13444"/>
                  <a:pt x="41574" y="14452"/>
                  <a:pt x="41574" y="15427"/>
                </a:cubicBezTo>
                <a:cubicBezTo>
                  <a:pt x="41574" y="15830"/>
                  <a:pt x="41742" y="16267"/>
                  <a:pt x="41877" y="16536"/>
                </a:cubicBezTo>
                <a:cubicBezTo>
                  <a:pt x="42280" y="17510"/>
                  <a:pt x="42852" y="17813"/>
                  <a:pt x="43423" y="17813"/>
                </a:cubicBezTo>
                <a:cubicBezTo>
                  <a:pt x="44095" y="17813"/>
                  <a:pt x="44935" y="17241"/>
                  <a:pt x="45507" y="16536"/>
                </a:cubicBezTo>
                <a:cubicBezTo>
                  <a:pt x="46481" y="14855"/>
                  <a:pt x="46784" y="13175"/>
                  <a:pt x="46784" y="11360"/>
                </a:cubicBezTo>
                <a:lnTo>
                  <a:pt x="46784" y="9814"/>
                </a:lnTo>
                <a:lnTo>
                  <a:pt x="46784" y="8268"/>
                </a:lnTo>
                <a:lnTo>
                  <a:pt x="46918" y="8268"/>
                </a:lnTo>
                <a:cubicBezTo>
                  <a:pt x="47456" y="8268"/>
                  <a:pt x="47624" y="8839"/>
                  <a:pt x="47758" y="9243"/>
                </a:cubicBezTo>
                <a:cubicBezTo>
                  <a:pt x="47758" y="9814"/>
                  <a:pt x="47893" y="10251"/>
                  <a:pt x="48296" y="10251"/>
                </a:cubicBezTo>
                <a:lnTo>
                  <a:pt x="48464" y="10251"/>
                </a:lnTo>
                <a:cubicBezTo>
                  <a:pt x="49304" y="10251"/>
                  <a:pt x="49439" y="8268"/>
                  <a:pt x="49439" y="7428"/>
                </a:cubicBezTo>
                <a:lnTo>
                  <a:pt x="49439" y="7293"/>
                </a:lnTo>
                <a:cubicBezTo>
                  <a:pt x="49439" y="5210"/>
                  <a:pt x="48464" y="3092"/>
                  <a:pt x="46784" y="1681"/>
                </a:cubicBezTo>
                <a:cubicBezTo>
                  <a:pt x="46616" y="3361"/>
                  <a:pt x="46481" y="5042"/>
                  <a:pt x="45507" y="6588"/>
                </a:cubicBezTo>
                <a:cubicBezTo>
                  <a:pt x="44935" y="7293"/>
                  <a:pt x="44095" y="7865"/>
                  <a:pt x="43423" y="7865"/>
                </a:cubicBezTo>
                <a:cubicBezTo>
                  <a:pt x="42852" y="7865"/>
                  <a:pt x="42280" y="7562"/>
                  <a:pt x="41877" y="6588"/>
                </a:cubicBezTo>
                <a:cubicBezTo>
                  <a:pt x="41037" y="4907"/>
                  <a:pt x="42280" y="3092"/>
                  <a:pt x="41742" y="1277"/>
                </a:cubicBezTo>
                <a:cubicBezTo>
                  <a:pt x="41306" y="437"/>
                  <a:pt x="40734" y="0"/>
                  <a:pt x="40062"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8" name="Google Shape;838;p24"/>
          <p:cNvSpPr/>
          <p:nvPr/>
        </p:nvSpPr>
        <p:spPr>
          <a:xfrm>
            <a:off x="6910125" y="3428900"/>
            <a:ext cx="168050" cy="168050"/>
          </a:xfrm>
          <a:custGeom>
            <a:avLst/>
            <a:gdLst/>
            <a:ahLst/>
            <a:cxnLst/>
            <a:rect l="l" t="t" r="r" b="b"/>
            <a:pathLst>
              <a:path w="6722" h="6722" extrusionOk="0">
                <a:moveTo>
                  <a:pt x="3361" y="0"/>
                </a:moveTo>
                <a:cubicBezTo>
                  <a:pt x="1546" y="0"/>
                  <a:pt x="0" y="1412"/>
                  <a:pt x="0" y="3361"/>
                </a:cubicBezTo>
                <a:cubicBezTo>
                  <a:pt x="0" y="5176"/>
                  <a:pt x="1546" y="6722"/>
                  <a:pt x="3361" y="6722"/>
                </a:cubicBezTo>
                <a:cubicBezTo>
                  <a:pt x="5176" y="6722"/>
                  <a:pt x="6722" y="5176"/>
                  <a:pt x="6722" y="3361"/>
                </a:cubicBezTo>
                <a:cubicBezTo>
                  <a:pt x="6722" y="1412"/>
                  <a:pt x="5176" y="0"/>
                  <a:pt x="3361"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9" name="Google Shape;839;p24"/>
          <p:cNvSpPr/>
          <p:nvPr/>
        </p:nvSpPr>
        <p:spPr>
          <a:xfrm>
            <a:off x="7336950" y="3340400"/>
            <a:ext cx="182350" cy="170100"/>
          </a:xfrm>
          <a:custGeom>
            <a:avLst/>
            <a:gdLst/>
            <a:ahLst/>
            <a:cxnLst/>
            <a:rect l="l" t="t" r="r" b="b"/>
            <a:pathLst>
              <a:path w="7294" h="6804" extrusionOk="0">
                <a:moveTo>
                  <a:pt x="3630" y="0"/>
                </a:moveTo>
                <a:cubicBezTo>
                  <a:pt x="3451" y="0"/>
                  <a:pt x="3272" y="15"/>
                  <a:pt x="3092" y="45"/>
                </a:cubicBezTo>
                <a:cubicBezTo>
                  <a:pt x="1277" y="448"/>
                  <a:pt x="0" y="2129"/>
                  <a:pt x="303" y="3943"/>
                </a:cubicBezTo>
                <a:cubicBezTo>
                  <a:pt x="547" y="5623"/>
                  <a:pt x="2068" y="6803"/>
                  <a:pt x="3705" y="6803"/>
                </a:cubicBezTo>
                <a:cubicBezTo>
                  <a:pt x="3870" y="6803"/>
                  <a:pt x="4035" y="6791"/>
                  <a:pt x="4201" y="6767"/>
                </a:cubicBezTo>
                <a:cubicBezTo>
                  <a:pt x="6016" y="6464"/>
                  <a:pt x="7293" y="4649"/>
                  <a:pt x="7024" y="2834"/>
                </a:cubicBezTo>
                <a:cubicBezTo>
                  <a:pt x="6752" y="1199"/>
                  <a:pt x="5251" y="0"/>
                  <a:pt x="363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0" name="Google Shape;840;p24"/>
          <p:cNvSpPr/>
          <p:nvPr/>
        </p:nvSpPr>
        <p:spPr>
          <a:xfrm>
            <a:off x="6850450" y="3581400"/>
            <a:ext cx="213450" cy="106725"/>
          </a:xfrm>
          <a:custGeom>
            <a:avLst/>
            <a:gdLst/>
            <a:ahLst/>
            <a:cxnLst/>
            <a:rect l="l" t="t" r="r" b="b"/>
            <a:pathLst>
              <a:path w="8538" h="4269" extrusionOk="0">
                <a:moveTo>
                  <a:pt x="4949" y="0"/>
                </a:moveTo>
                <a:cubicBezTo>
                  <a:pt x="4666" y="0"/>
                  <a:pt x="4371" y="16"/>
                  <a:pt x="4067" y="50"/>
                </a:cubicBezTo>
                <a:cubicBezTo>
                  <a:pt x="1816" y="185"/>
                  <a:pt x="1" y="1328"/>
                  <a:pt x="135" y="2437"/>
                </a:cubicBezTo>
                <a:cubicBezTo>
                  <a:pt x="135" y="3606"/>
                  <a:pt x="1798" y="4269"/>
                  <a:pt x="3885" y="4269"/>
                </a:cubicBezTo>
                <a:cubicBezTo>
                  <a:pt x="4077" y="4269"/>
                  <a:pt x="4273" y="4263"/>
                  <a:pt x="4471" y="4252"/>
                </a:cubicBezTo>
                <a:cubicBezTo>
                  <a:pt x="6723" y="4117"/>
                  <a:pt x="8537" y="3008"/>
                  <a:pt x="8403" y="1731"/>
                </a:cubicBezTo>
                <a:cubicBezTo>
                  <a:pt x="8286" y="763"/>
                  <a:pt x="6889" y="0"/>
                  <a:pt x="4949"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1" name="Google Shape;841;p24"/>
          <p:cNvSpPr/>
          <p:nvPr/>
        </p:nvSpPr>
        <p:spPr>
          <a:xfrm>
            <a:off x="7365500" y="3484650"/>
            <a:ext cx="213450" cy="109300"/>
          </a:xfrm>
          <a:custGeom>
            <a:avLst/>
            <a:gdLst/>
            <a:ahLst/>
            <a:cxnLst/>
            <a:rect l="l" t="t" r="r" b="b"/>
            <a:pathLst>
              <a:path w="8538" h="4372" extrusionOk="0">
                <a:moveTo>
                  <a:pt x="4607" y="0"/>
                </a:moveTo>
                <a:cubicBezTo>
                  <a:pt x="4419" y="0"/>
                  <a:pt x="4227" y="7"/>
                  <a:pt x="4034" y="22"/>
                </a:cubicBezTo>
                <a:cubicBezTo>
                  <a:pt x="1816" y="291"/>
                  <a:pt x="1" y="1265"/>
                  <a:pt x="1" y="2543"/>
                </a:cubicBezTo>
                <a:cubicBezTo>
                  <a:pt x="126" y="3573"/>
                  <a:pt x="1818" y="4372"/>
                  <a:pt x="3863" y="4372"/>
                </a:cubicBezTo>
                <a:cubicBezTo>
                  <a:pt x="4019" y="4372"/>
                  <a:pt x="4177" y="4367"/>
                  <a:pt x="4336" y="4357"/>
                </a:cubicBezTo>
                <a:cubicBezTo>
                  <a:pt x="6723" y="4055"/>
                  <a:pt x="8537" y="2946"/>
                  <a:pt x="8403" y="1837"/>
                </a:cubicBezTo>
                <a:cubicBezTo>
                  <a:pt x="8249" y="792"/>
                  <a:pt x="6607" y="0"/>
                  <a:pt x="46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2" name="Google Shape;842;p24"/>
          <p:cNvSpPr/>
          <p:nvPr/>
        </p:nvSpPr>
        <p:spPr>
          <a:xfrm>
            <a:off x="7225200" y="3537275"/>
            <a:ext cx="66400" cy="126050"/>
          </a:xfrm>
          <a:custGeom>
            <a:avLst/>
            <a:gdLst/>
            <a:ahLst/>
            <a:cxnLst/>
            <a:rect l="l" t="t" r="r" b="b"/>
            <a:pathLst>
              <a:path w="2656" h="5042" extrusionOk="0">
                <a:moveTo>
                  <a:pt x="840" y="1"/>
                </a:moveTo>
                <a:cubicBezTo>
                  <a:pt x="269" y="135"/>
                  <a:pt x="0" y="841"/>
                  <a:pt x="135" y="1412"/>
                </a:cubicBezTo>
                <a:cubicBezTo>
                  <a:pt x="840" y="3798"/>
                  <a:pt x="269" y="5042"/>
                  <a:pt x="404" y="5042"/>
                </a:cubicBezTo>
                <a:cubicBezTo>
                  <a:pt x="1412" y="4773"/>
                  <a:pt x="1950" y="4202"/>
                  <a:pt x="2252" y="3630"/>
                </a:cubicBezTo>
                <a:cubicBezTo>
                  <a:pt x="2655" y="2790"/>
                  <a:pt x="2521" y="1950"/>
                  <a:pt x="2252" y="1278"/>
                </a:cubicBezTo>
                <a:cubicBezTo>
                  <a:pt x="1815" y="270"/>
                  <a:pt x="1412" y="1"/>
                  <a:pt x="84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3" name="Google Shape;843;p24"/>
          <p:cNvSpPr/>
          <p:nvPr/>
        </p:nvSpPr>
        <p:spPr>
          <a:xfrm>
            <a:off x="7141175" y="3556975"/>
            <a:ext cx="174775" cy="120650"/>
          </a:xfrm>
          <a:custGeom>
            <a:avLst/>
            <a:gdLst/>
            <a:ahLst/>
            <a:cxnLst/>
            <a:rect l="l" t="t" r="r" b="b"/>
            <a:pathLst>
              <a:path w="6991" h="4826" extrusionOk="0">
                <a:moveTo>
                  <a:pt x="6385" y="0"/>
                </a:moveTo>
                <a:cubicBezTo>
                  <a:pt x="6310" y="0"/>
                  <a:pt x="6232" y="17"/>
                  <a:pt x="6151" y="53"/>
                </a:cubicBezTo>
                <a:cubicBezTo>
                  <a:pt x="5882" y="53"/>
                  <a:pt x="5747" y="322"/>
                  <a:pt x="5882" y="624"/>
                </a:cubicBezTo>
                <a:cubicBezTo>
                  <a:pt x="5882" y="759"/>
                  <a:pt x="5882" y="1027"/>
                  <a:pt x="6016" y="1162"/>
                </a:cubicBezTo>
                <a:cubicBezTo>
                  <a:pt x="6016" y="1868"/>
                  <a:pt x="5882" y="2439"/>
                  <a:pt x="5311" y="3010"/>
                </a:cubicBezTo>
                <a:cubicBezTo>
                  <a:pt x="4907" y="3414"/>
                  <a:pt x="4336" y="3851"/>
                  <a:pt x="3630" y="3851"/>
                </a:cubicBezTo>
                <a:cubicBezTo>
                  <a:pt x="3543" y="3860"/>
                  <a:pt x="3456" y="3865"/>
                  <a:pt x="3369" y="3865"/>
                </a:cubicBezTo>
                <a:cubicBezTo>
                  <a:pt x="2230" y="3865"/>
                  <a:pt x="1225" y="3055"/>
                  <a:pt x="975" y="1868"/>
                </a:cubicBezTo>
                <a:cubicBezTo>
                  <a:pt x="975" y="1599"/>
                  <a:pt x="706" y="1464"/>
                  <a:pt x="404" y="1464"/>
                </a:cubicBezTo>
                <a:cubicBezTo>
                  <a:pt x="135" y="1599"/>
                  <a:pt x="0" y="1733"/>
                  <a:pt x="0" y="2002"/>
                </a:cubicBezTo>
                <a:cubicBezTo>
                  <a:pt x="404" y="3683"/>
                  <a:pt x="1815" y="4825"/>
                  <a:pt x="3496" y="4825"/>
                </a:cubicBezTo>
                <a:lnTo>
                  <a:pt x="3765" y="4825"/>
                </a:lnTo>
                <a:cubicBezTo>
                  <a:pt x="4773" y="4825"/>
                  <a:pt x="5613" y="4388"/>
                  <a:pt x="6151" y="3683"/>
                </a:cubicBezTo>
                <a:cubicBezTo>
                  <a:pt x="6722" y="2842"/>
                  <a:pt x="6991" y="2002"/>
                  <a:pt x="6991" y="1027"/>
                </a:cubicBezTo>
                <a:cubicBezTo>
                  <a:pt x="6991" y="893"/>
                  <a:pt x="6857" y="624"/>
                  <a:pt x="6857" y="322"/>
                </a:cubicBezTo>
                <a:cubicBezTo>
                  <a:pt x="6758" y="125"/>
                  <a:pt x="6588" y="0"/>
                  <a:pt x="638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4" name="Google Shape;844;p24"/>
          <p:cNvSpPr/>
          <p:nvPr/>
        </p:nvSpPr>
        <p:spPr>
          <a:xfrm>
            <a:off x="6941200" y="3908650"/>
            <a:ext cx="206725" cy="256775"/>
          </a:xfrm>
          <a:custGeom>
            <a:avLst/>
            <a:gdLst/>
            <a:ahLst/>
            <a:cxnLst/>
            <a:rect l="l" t="t" r="r" b="b"/>
            <a:pathLst>
              <a:path w="8269" h="10271" extrusionOk="0">
                <a:moveTo>
                  <a:pt x="8268" y="1"/>
                </a:moveTo>
                <a:lnTo>
                  <a:pt x="1" y="404"/>
                </a:lnTo>
                <a:cubicBezTo>
                  <a:pt x="303" y="1681"/>
                  <a:pt x="572" y="3059"/>
                  <a:pt x="1143" y="4202"/>
                </a:cubicBezTo>
                <a:cubicBezTo>
                  <a:pt x="1849" y="6285"/>
                  <a:pt x="2958" y="8268"/>
                  <a:pt x="4370" y="10083"/>
                </a:cubicBezTo>
                <a:cubicBezTo>
                  <a:pt x="4490" y="10204"/>
                  <a:pt x="4639" y="10271"/>
                  <a:pt x="4792" y="10271"/>
                </a:cubicBezTo>
                <a:cubicBezTo>
                  <a:pt x="4981" y="10271"/>
                  <a:pt x="5178" y="10171"/>
                  <a:pt x="5344" y="9949"/>
                </a:cubicBezTo>
                <a:cubicBezTo>
                  <a:pt x="6319" y="7966"/>
                  <a:pt x="7159" y="5882"/>
                  <a:pt x="7730" y="3765"/>
                </a:cubicBezTo>
                <a:cubicBezTo>
                  <a:pt x="7999" y="2521"/>
                  <a:pt x="8268" y="1244"/>
                  <a:pt x="8268"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5" name="Google Shape;845;p24"/>
          <p:cNvSpPr/>
          <p:nvPr/>
        </p:nvSpPr>
        <p:spPr>
          <a:xfrm>
            <a:off x="6955475" y="3960750"/>
            <a:ext cx="185725" cy="63050"/>
          </a:xfrm>
          <a:custGeom>
            <a:avLst/>
            <a:gdLst/>
            <a:ahLst/>
            <a:cxnLst/>
            <a:rect l="l" t="t" r="r" b="b"/>
            <a:pathLst>
              <a:path w="7429" h="2522" extrusionOk="0">
                <a:moveTo>
                  <a:pt x="6151" y="0"/>
                </a:moveTo>
                <a:cubicBezTo>
                  <a:pt x="5748" y="0"/>
                  <a:pt x="5613" y="437"/>
                  <a:pt x="5613" y="706"/>
                </a:cubicBezTo>
                <a:cubicBezTo>
                  <a:pt x="5613" y="1143"/>
                  <a:pt x="5613" y="1546"/>
                  <a:pt x="5177" y="1681"/>
                </a:cubicBezTo>
                <a:cubicBezTo>
                  <a:pt x="5177" y="1815"/>
                  <a:pt x="5042" y="1815"/>
                  <a:pt x="4908" y="1815"/>
                </a:cubicBezTo>
                <a:lnTo>
                  <a:pt x="4773" y="1815"/>
                </a:lnTo>
                <a:cubicBezTo>
                  <a:pt x="4336" y="1546"/>
                  <a:pt x="4068" y="841"/>
                  <a:pt x="3631" y="706"/>
                </a:cubicBezTo>
                <a:lnTo>
                  <a:pt x="3362" y="706"/>
                </a:lnTo>
                <a:cubicBezTo>
                  <a:pt x="3362" y="841"/>
                  <a:pt x="3227" y="841"/>
                  <a:pt x="3093" y="841"/>
                </a:cubicBezTo>
                <a:cubicBezTo>
                  <a:pt x="2958" y="1143"/>
                  <a:pt x="2958" y="1681"/>
                  <a:pt x="2522" y="1815"/>
                </a:cubicBezTo>
                <a:lnTo>
                  <a:pt x="2387" y="1815"/>
                </a:lnTo>
                <a:cubicBezTo>
                  <a:pt x="2253" y="1815"/>
                  <a:pt x="1950" y="1681"/>
                  <a:pt x="1816" y="1681"/>
                </a:cubicBezTo>
                <a:lnTo>
                  <a:pt x="1547" y="1412"/>
                </a:lnTo>
                <a:cubicBezTo>
                  <a:pt x="1547" y="1278"/>
                  <a:pt x="1412" y="1278"/>
                  <a:pt x="1412" y="1143"/>
                </a:cubicBezTo>
                <a:cubicBezTo>
                  <a:pt x="1278" y="841"/>
                  <a:pt x="1110" y="572"/>
                  <a:pt x="976" y="303"/>
                </a:cubicBezTo>
                <a:lnTo>
                  <a:pt x="841" y="135"/>
                </a:lnTo>
                <a:lnTo>
                  <a:pt x="707" y="135"/>
                </a:lnTo>
                <a:cubicBezTo>
                  <a:pt x="572" y="135"/>
                  <a:pt x="270" y="572"/>
                  <a:pt x="135" y="706"/>
                </a:cubicBezTo>
                <a:lnTo>
                  <a:pt x="1" y="706"/>
                </a:lnTo>
                <a:cubicBezTo>
                  <a:pt x="135" y="1278"/>
                  <a:pt x="438" y="1681"/>
                  <a:pt x="572" y="2118"/>
                </a:cubicBezTo>
                <a:cubicBezTo>
                  <a:pt x="1110" y="2387"/>
                  <a:pt x="1950" y="2521"/>
                  <a:pt x="2958" y="2521"/>
                </a:cubicBezTo>
                <a:cubicBezTo>
                  <a:pt x="4068" y="2521"/>
                  <a:pt x="5479" y="2252"/>
                  <a:pt x="7159" y="1681"/>
                </a:cubicBezTo>
                <a:cubicBezTo>
                  <a:pt x="7159" y="1412"/>
                  <a:pt x="7294" y="975"/>
                  <a:pt x="7428" y="572"/>
                </a:cubicBezTo>
                <a:lnTo>
                  <a:pt x="7428" y="572"/>
                </a:lnTo>
                <a:cubicBezTo>
                  <a:pt x="7294" y="706"/>
                  <a:pt x="7294" y="706"/>
                  <a:pt x="7159" y="706"/>
                </a:cubicBezTo>
                <a:lnTo>
                  <a:pt x="6991" y="706"/>
                </a:lnTo>
                <a:lnTo>
                  <a:pt x="6857" y="572"/>
                </a:lnTo>
                <a:cubicBezTo>
                  <a:pt x="6723" y="437"/>
                  <a:pt x="6588" y="303"/>
                  <a:pt x="6454" y="135"/>
                </a:cubicBezTo>
                <a:cubicBezTo>
                  <a:pt x="6454" y="0"/>
                  <a:pt x="6319" y="0"/>
                  <a:pt x="6151" y="0"/>
                </a:cubicBezTo>
                <a:close/>
              </a:path>
            </a:pathLst>
          </a:custGeom>
          <a:solidFill>
            <a:srgbClr val="895C3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6" name="Google Shape;846;p24"/>
          <p:cNvSpPr/>
          <p:nvPr/>
        </p:nvSpPr>
        <p:spPr>
          <a:xfrm>
            <a:off x="6941150" y="4017475"/>
            <a:ext cx="105100" cy="106650"/>
          </a:xfrm>
          <a:custGeom>
            <a:avLst/>
            <a:gdLst/>
            <a:ahLst/>
            <a:cxnLst/>
            <a:rect l="l" t="t" r="r" b="b"/>
            <a:pathLst>
              <a:path w="4204" h="4266" extrusionOk="0">
                <a:moveTo>
                  <a:pt x="2015" y="0"/>
                </a:moveTo>
                <a:cubicBezTo>
                  <a:pt x="1004" y="0"/>
                  <a:pt x="0" y="895"/>
                  <a:pt x="305" y="2067"/>
                </a:cubicBezTo>
                <a:cubicBezTo>
                  <a:pt x="700" y="3919"/>
                  <a:pt x="1803" y="4265"/>
                  <a:pt x="2573" y="4265"/>
                </a:cubicBezTo>
                <a:cubicBezTo>
                  <a:pt x="2851" y="4265"/>
                  <a:pt x="3086" y="4220"/>
                  <a:pt x="3229" y="4184"/>
                </a:cubicBezTo>
                <a:cubicBezTo>
                  <a:pt x="4069" y="3915"/>
                  <a:pt x="4204" y="2638"/>
                  <a:pt x="4069" y="2067"/>
                </a:cubicBezTo>
                <a:cubicBezTo>
                  <a:pt x="3935" y="1395"/>
                  <a:pt x="3666" y="823"/>
                  <a:pt x="3229" y="555"/>
                </a:cubicBezTo>
                <a:cubicBezTo>
                  <a:pt x="2894" y="168"/>
                  <a:pt x="2454" y="0"/>
                  <a:pt x="2015" y="0"/>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7" name="Google Shape;847;p24"/>
          <p:cNvSpPr/>
          <p:nvPr/>
        </p:nvSpPr>
        <p:spPr>
          <a:xfrm>
            <a:off x="6916825" y="3741750"/>
            <a:ext cx="242025" cy="264400"/>
          </a:xfrm>
          <a:custGeom>
            <a:avLst/>
            <a:gdLst/>
            <a:ahLst/>
            <a:cxnLst/>
            <a:rect l="l" t="t" r="r" b="b"/>
            <a:pathLst>
              <a:path w="9681" h="10576" extrusionOk="0">
                <a:moveTo>
                  <a:pt x="4990" y="0"/>
                </a:moveTo>
                <a:cubicBezTo>
                  <a:pt x="4688" y="0"/>
                  <a:pt x="4379" y="29"/>
                  <a:pt x="4068" y="89"/>
                </a:cubicBezTo>
                <a:cubicBezTo>
                  <a:pt x="2253" y="358"/>
                  <a:pt x="707" y="1770"/>
                  <a:pt x="303" y="3585"/>
                </a:cubicBezTo>
                <a:cubicBezTo>
                  <a:pt x="1" y="4694"/>
                  <a:pt x="135" y="5836"/>
                  <a:pt x="572" y="6677"/>
                </a:cubicBezTo>
                <a:cubicBezTo>
                  <a:pt x="841" y="7080"/>
                  <a:pt x="841" y="7517"/>
                  <a:pt x="707" y="7786"/>
                </a:cubicBezTo>
                <a:lnTo>
                  <a:pt x="707" y="8223"/>
                </a:lnTo>
                <a:cubicBezTo>
                  <a:pt x="707" y="8666"/>
                  <a:pt x="889" y="9610"/>
                  <a:pt x="1348" y="9610"/>
                </a:cubicBezTo>
                <a:cubicBezTo>
                  <a:pt x="1446" y="9610"/>
                  <a:pt x="1557" y="9567"/>
                  <a:pt x="1681" y="9466"/>
                </a:cubicBezTo>
                <a:cubicBezTo>
                  <a:pt x="1922" y="9359"/>
                  <a:pt x="2141" y="8976"/>
                  <a:pt x="2356" y="8976"/>
                </a:cubicBezTo>
                <a:cubicBezTo>
                  <a:pt x="2412" y="8976"/>
                  <a:pt x="2467" y="9001"/>
                  <a:pt x="2522" y="9063"/>
                </a:cubicBezTo>
                <a:cubicBezTo>
                  <a:pt x="2824" y="9332"/>
                  <a:pt x="2824" y="9735"/>
                  <a:pt x="3093" y="10172"/>
                </a:cubicBezTo>
                <a:cubicBezTo>
                  <a:pt x="3227" y="10441"/>
                  <a:pt x="3799" y="10575"/>
                  <a:pt x="4068" y="10575"/>
                </a:cubicBezTo>
                <a:cubicBezTo>
                  <a:pt x="4504" y="10441"/>
                  <a:pt x="4336" y="9903"/>
                  <a:pt x="4639" y="9601"/>
                </a:cubicBezTo>
                <a:cubicBezTo>
                  <a:pt x="4773" y="9601"/>
                  <a:pt x="4908" y="9601"/>
                  <a:pt x="4908" y="9466"/>
                </a:cubicBezTo>
                <a:lnTo>
                  <a:pt x="5177" y="9466"/>
                </a:lnTo>
                <a:cubicBezTo>
                  <a:pt x="5658" y="9693"/>
                  <a:pt x="5925" y="10539"/>
                  <a:pt x="6419" y="10539"/>
                </a:cubicBezTo>
                <a:cubicBezTo>
                  <a:pt x="6511" y="10539"/>
                  <a:pt x="6611" y="10510"/>
                  <a:pt x="6723" y="10441"/>
                </a:cubicBezTo>
                <a:cubicBezTo>
                  <a:pt x="7159" y="10306"/>
                  <a:pt x="7159" y="9903"/>
                  <a:pt x="7159" y="9466"/>
                </a:cubicBezTo>
                <a:cubicBezTo>
                  <a:pt x="7159" y="9197"/>
                  <a:pt x="7294" y="8760"/>
                  <a:pt x="7697" y="8760"/>
                </a:cubicBezTo>
                <a:cubicBezTo>
                  <a:pt x="7735" y="8749"/>
                  <a:pt x="7769" y="8743"/>
                  <a:pt x="7801" y="8743"/>
                </a:cubicBezTo>
                <a:cubicBezTo>
                  <a:pt x="8137" y="8743"/>
                  <a:pt x="8169" y="9343"/>
                  <a:pt x="8537" y="9466"/>
                </a:cubicBezTo>
                <a:cubicBezTo>
                  <a:pt x="8974" y="9466"/>
                  <a:pt x="9243" y="9063"/>
                  <a:pt x="9378" y="8626"/>
                </a:cubicBezTo>
                <a:cubicBezTo>
                  <a:pt x="9546" y="8055"/>
                  <a:pt x="9680" y="7517"/>
                  <a:pt x="9546" y="6946"/>
                </a:cubicBezTo>
                <a:cubicBezTo>
                  <a:pt x="9378" y="6677"/>
                  <a:pt x="9378" y="6374"/>
                  <a:pt x="9546" y="6105"/>
                </a:cubicBezTo>
                <a:cubicBezTo>
                  <a:pt x="9680" y="5702"/>
                  <a:pt x="9680" y="5265"/>
                  <a:pt x="9680" y="4694"/>
                </a:cubicBezTo>
                <a:cubicBezTo>
                  <a:pt x="9680" y="2078"/>
                  <a:pt x="7555" y="0"/>
                  <a:pt x="499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8" name="Google Shape;848;p24"/>
          <p:cNvSpPr/>
          <p:nvPr/>
        </p:nvSpPr>
        <p:spPr>
          <a:xfrm>
            <a:off x="6941200" y="3761625"/>
            <a:ext cx="112625" cy="82975"/>
          </a:xfrm>
          <a:custGeom>
            <a:avLst/>
            <a:gdLst/>
            <a:ahLst/>
            <a:cxnLst/>
            <a:rect l="l" t="t" r="r" b="b"/>
            <a:pathLst>
              <a:path w="4505" h="3319" extrusionOk="0">
                <a:moveTo>
                  <a:pt x="3798" y="0"/>
                </a:moveTo>
                <a:cubicBezTo>
                  <a:pt x="2824" y="0"/>
                  <a:pt x="1983" y="269"/>
                  <a:pt x="1278" y="840"/>
                </a:cubicBezTo>
                <a:cubicBezTo>
                  <a:pt x="706" y="1378"/>
                  <a:pt x="169" y="1949"/>
                  <a:pt x="1" y="2790"/>
                </a:cubicBezTo>
                <a:cubicBezTo>
                  <a:pt x="1" y="3143"/>
                  <a:pt x="286" y="3319"/>
                  <a:pt x="572" y="3319"/>
                </a:cubicBezTo>
                <a:cubicBezTo>
                  <a:pt x="858" y="3319"/>
                  <a:pt x="1143" y="3143"/>
                  <a:pt x="1143" y="2790"/>
                </a:cubicBezTo>
                <a:cubicBezTo>
                  <a:pt x="1278" y="2386"/>
                  <a:pt x="1849" y="1949"/>
                  <a:pt x="2118" y="1681"/>
                </a:cubicBezTo>
                <a:cubicBezTo>
                  <a:pt x="2521" y="1244"/>
                  <a:pt x="3227" y="1109"/>
                  <a:pt x="3798" y="1109"/>
                </a:cubicBezTo>
                <a:cubicBezTo>
                  <a:pt x="4504" y="1109"/>
                  <a:pt x="4504" y="0"/>
                  <a:pt x="379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9" name="Google Shape;849;p24"/>
          <p:cNvSpPr/>
          <p:nvPr/>
        </p:nvSpPr>
        <p:spPr>
          <a:xfrm>
            <a:off x="7141175" y="3957425"/>
            <a:ext cx="10100" cy="17625"/>
          </a:xfrm>
          <a:custGeom>
            <a:avLst/>
            <a:gdLst/>
            <a:ahLst/>
            <a:cxnLst/>
            <a:rect l="l" t="t" r="r" b="b"/>
            <a:pathLst>
              <a:path w="404" h="705" extrusionOk="0">
                <a:moveTo>
                  <a:pt x="404" y="1"/>
                </a:moveTo>
                <a:cubicBezTo>
                  <a:pt x="403" y="269"/>
                  <a:pt x="135" y="571"/>
                  <a:pt x="0" y="705"/>
                </a:cubicBezTo>
                <a:cubicBezTo>
                  <a:pt x="135" y="705"/>
                  <a:pt x="403" y="270"/>
                  <a:pt x="404" y="1"/>
                </a:cubicBezTo>
                <a:close/>
              </a:path>
            </a:pathLst>
          </a:custGeom>
          <a:solidFill>
            <a:srgbClr val="C96B3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0" name="Google Shape;850;p24"/>
          <p:cNvSpPr/>
          <p:nvPr/>
        </p:nvSpPr>
        <p:spPr>
          <a:xfrm>
            <a:off x="7092450" y="3750700"/>
            <a:ext cx="66375" cy="98075"/>
          </a:xfrm>
          <a:custGeom>
            <a:avLst/>
            <a:gdLst/>
            <a:ahLst/>
            <a:cxnLst/>
            <a:rect l="l" t="t" r="r" b="b"/>
            <a:pathLst>
              <a:path w="2655" h="3923" extrusionOk="0">
                <a:moveTo>
                  <a:pt x="0" y="0"/>
                </a:moveTo>
                <a:lnTo>
                  <a:pt x="0" y="135"/>
                </a:lnTo>
                <a:cubicBezTo>
                  <a:pt x="1509" y="839"/>
                  <a:pt x="2517" y="2246"/>
                  <a:pt x="2654" y="3922"/>
                </a:cubicBezTo>
                <a:lnTo>
                  <a:pt x="2654" y="3922"/>
                </a:lnTo>
                <a:cubicBezTo>
                  <a:pt x="2517" y="2246"/>
                  <a:pt x="1509" y="839"/>
                  <a:pt x="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1" name="Google Shape;851;p24"/>
          <p:cNvSpPr/>
          <p:nvPr/>
        </p:nvSpPr>
        <p:spPr>
          <a:xfrm>
            <a:off x="6976500" y="3964100"/>
            <a:ext cx="56300" cy="42050"/>
          </a:xfrm>
          <a:custGeom>
            <a:avLst/>
            <a:gdLst/>
            <a:ahLst/>
            <a:cxnLst/>
            <a:rect l="l" t="t" r="r" b="b"/>
            <a:pathLst>
              <a:path w="2252" h="1682" extrusionOk="0">
                <a:moveTo>
                  <a:pt x="0" y="1"/>
                </a:moveTo>
                <a:cubicBezTo>
                  <a:pt x="0" y="1"/>
                  <a:pt x="0" y="169"/>
                  <a:pt x="135" y="169"/>
                </a:cubicBezTo>
                <a:lnTo>
                  <a:pt x="0" y="1"/>
                </a:lnTo>
                <a:close/>
                <a:moveTo>
                  <a:pt x="2252" y="707"/>
                </a:moveTo>
                <a:lnTo>
                  <a:pt x="2252" y="707"/>
                </a:lnTo>
                <a:cubicBezTo>
                  <a:pt x="1949" y="1009"/>
                  <a:pt x="2117" y="1547"/>
                  <a:pt x="1681" y="1681"/>
                </a:cubicBezTo>
                <a:cubicBezTo>
                  <a:pt x="2117" y="1547"/>
                  <a:pt x="2117" y="1009"/>
                  <a:pt x="2252" y="707"/>
                </a:cubicBezTo>
                <a:close/>
              </a:path>
            </a:pathLst>
          </a:custGeom>
          <a:solidFill>
            <a:srgbClr val="84532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2" name="Google Shape;852;p24"/>
          <p:cNvSpPr/>
          <p:nvPr/>
        </p:nvSpPr>
        <p:spPr>
          <a:xfrm>
            <a:off x="6977691" y="3754150"/>
            <a:ext cx="182350" cy="256764"/>
          </a:xfrm>
          <a:custGeom>
            <a:avLst/>
            <a:gdLst/>
            <a:ahLst/>
            <a:cxnLst/>
            <a:rect l="l" t="t" r="r" b="b"/>
            <a:pathLst>
              <a:path w="7294" h="10084" extrusionOk="0">
                <a:moveTo>
                  <a:pt x="4638" y="1"/>
                </a:moveTo>
                <a:cubicBezTo>
                  <a:pt x="5176" y="706"/>
                  <a:pt x="5613" y="1681"/>
                  <a:pt x="5613" y="2689"/>
                </a:cubicBezTo>
                <a:cubicBezTo>
                  <a:pt x="5613" y="3227"/>
                  <a:pt x="5478" y="3664"/>
                  <a:pt x="5310" y="4067"/>
                </a:cubicBezTo>
                <a:cubicBezTo>
                  <a:pt x="5176" y="4370"/>
                  <a:pt x="5176" y="4639"/>
                  <a:pt x="5310" y="4908"/>
                </a:cubicBezTo>
                <a:cubicBezTo>
                  <a:pt x="5478" y="5479"/>
                  <a:pt x="5478" y="6050"/>
                  <a:pt x="5176" y="6588"/>
                </a:cubicBezTo>
                <a:cubicBezTo>
                  <a:pt x="5041" y="7025"/>
                  <a:pt x="4907" y="7428"/>
                  <a:pt x="4470" y="7428"/>
                </a:cubicBezTo>
                <a:lnTo>
                  <a:pt x="4336" y="7428"/>
                </a:lnTo>
                <a:cubicBezTo>
                  <a:pt x="4067" y="7294"/>
                  <a:pt x="3932" y="6722"/>
                  <a:pt x="3495" y="6722"/>
                </a:cubicBezTo>
                <a:cubicBezTo>
                  <a:pt x="3092" y="6722"/>
                  <a:pt x="2958" y="7159"/>
                  <a:pt x="2958" y="7428"/>
                </a:cubicBezTo>
                <a:cubicBezTo>
                  <a:pt x="2958" y="7865"/>
                  <a:pt x="2958" y="8268"/>
                  <a:pt x="2521" y="8403"/>
                </a:cubicBezTo>
                <a:cubicBezTo>
                  <a:pt x="2521" y="8571"/>
                  <a:pt x="2386" y="8571"/>
                  <a:pt x="2252" y="8571"/>
                </a:cubicBezTo>
                <a:cubicBezTo>
                  <a:pt x="1815" y="8571"/>
                  <a:pt x="1546" y="7563"/>
                  <a:pt x="1109" y="7428"/>
                </a:cubicBezTo>
                <a:lnTo>
                  <a:pt x="706" y="7428"/>
                </a:lnTo>
                <a:cubicBezTo>
                  <a:pt x="706" y="7563"/>
                  <a:pt x="571" y="7563"/>
                  <a:pt x="437" y="7563"/>
                </a:cubicBezTo>
                <a:cubicBezTo>
                  <a:pt x="269" y="7865"/>
                  <a:pt x="269" y="8268"/>
                  <a:pt x="0" y="8403"/>
                </a:cubicBezTo>
                <a:cubicBezTo>
                  <a:pt x="0" y="8403"/>
                  <a:pt x="0" y="8571"/>
                  <a:pt x="135" y="8571"/>
                </a:cubicBezTo>
                <a:cubicBezTo>
                  <a:pt x="269" y="8840"/>
                  <a:pt x="437" y="9109"/>
                  <a:pt x="571" y="9411"/>
                </a:cubicBezTo>
                <a:cubicBezTo>
                  <a:pt x="571" y="9546"/>
                  <a:pt x="706" y="9546"/>
                  <a:pt x="706" y="9680"/>
                </a:cubicBezTo>
                <a:lnTo>
                  <a:pt x="975" y="9949"/>
                </a:lnTo>
                <a:cubicBezTo>
                  <a:pt x="1109" y="9949"/>
                  <a:pt x="1412" y="10083"/>
                  <a:pt x="1546" y="10083"/>
                </a:cubicBezTo>
                <a:lnTo>
                  <a:pt x="1681" y="10083"/>
                </a:lnTo>
                <a:cubicBezTo>
                  <a:pt x="2117" y="9949"/>
                  <a:pt x="1949" y="9411"/>
                  <a:pt x="2252" y="9109"/>
                </a:cubicBezTo>
                <a:cubicBezTo>
                  <a:pt x="2386" y="9109"/>
                  <a:pt x="2521" y="9109"/>
                  <a:pt x="2521" y="8974"/>
                </a:cubicBezTo>
                <a:lnTo>
                  <a:pt x="2958" y="8974"/>
                </a:lnTo>
                <a:cubicBezTo>
                  <a:pt x="3227" y="9109"/>
                  <a:pt x="3495" y="9814"/>
                  <a:pt x="3932" y="10083"/>
                </a:cubicBezTo>
                <a:lnTo>
                  <a:pt x="4067" y="10083"/>
                </a:lnTo>
                <a:cubicBezTo>
                  <a:pt x="4201" y="10083"/>
                  <a:pt x="4336" y="10083"/>
                  <a:pt x="4336" y="9949"/>
                </a:cubicBezTo>
                <a:cubicBezTo>
                  <a:pt x="4772" y="9814"/>
                  <a:pt x="4772" y="9411"/>
                  <a:pt x="4772" y="8974"/>
                </a:cubicBezTo>
                <a:cubicBezTo>
                  <a:pt x="4772" y="8705"/>
                  <a:pt x="4907" y="8268"/>
                  <a:pt x="5310" y="8268"/>
                </a:cubicBezTo>
                <a:cubicBezTo>
                  <a:pt x="5478" y="8268"/>
                  <a:pt x="5613" y="8268"/>
                  <a:pt x="5613" y="8403"/>
                </a:cubicBezTo>
                <a:cubicBezTo>
                  <a:pt x="5747" y="8571"/>
                  <a:pt x="5882" y="8705"/>
                  <a:pt x="6016" y="8840"/>
                </a:cubicBezTo>
                <a:lnTo>
                  <a:pt x="6150" y="8974"/>
                </a:lnTo>
                <a:lnTo>
                  <a:pt x="6318" y="8974"/>
                </a:lnTo>
                <a:cubicBezTo>
                  <a:pt x="6453" y="8974"/>
                  <a:pt x="6453" y="8974"/>
                  <a:pt x="6587" y="8840"/>
                </a:cubicBezTo>
                <a:cubicBezTo>
                  <a:pt x="6722" y="8705"/>
                  <a:pt x="6991" y="8403"/>
                  <a:pt x="6991" y="8134"/>
                </a:cubicBezTo>
                <a:cubicBezTo>
                  <a:pt x="7159" y="7731"/>
                  <a:pt x="7293" y="7294"/>
                  <a:pt x="7159" y="6722"/>
                </a:cubicBezTo>
                <a:lnTo>
                  <a:pt x="7159" y="6454"/>
                </a:lnTo>
                <a:cubicBezTo>
                  <a:pt x="6991" y="6185"/>
                  <a:pt x="6991" y="5882"/>
                  <a:pt x="7159" y="5613"/>
                </a:cubicBezTo>
                <a:cubicBezTo>
                  <a:pt x="7293" y="5210"/>
                  <a:pt x="7293" y="4773"/>
                  <a:pt x="7293" y="4202"/>
                </a:cubicBezTo>
                <a:lnTo>
                  <a:pt x="7293" y="3798"/>
                </a:lnTo>
                <a:cubicBezTo>
                  <a:pt x="7159" y="2118"/>
                  <a:pt x="6150" y="706"/>
                  <a:pt x="46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3" name="Google Shape;853;p24"/>
          <p:cNvSpPr/>
          <p:nvPr/>
        </p:nvSpPr>
        <p:spPr>
          <a:xfrm>
            <a:off x="7103486" y="4208239"/>
            <a:ext cx="73975" cy="136400"/>
          </a:xfrm>
          <a:custGeom>
            <a:avLst/>
            <a:gdLst/>
            <a:ahLst/>
            <a:cxnLst/>
            <a:rect l="l" t="t" r="r" b="b"/>
            <a:pathLst>
              <a:path w="2959" h="5479" extrusionOk="0">
                <a:moveTo>
                  <a:pt x="1547" y="1"/>
                </a:moveTo>
                <a:cubicBezTo>
                  <a:pt x="1412" y="841"/>
                  <a:pt x="1143" y="1815"/>
                  <a:pt x="841" y="2656"/>
                </a:cubicBezTo>
                <a:lnTo>
                  <a:pt x="303" y="4202"/>
                </a:lnTo>
                <a:cubicBezTo>
                  <a:pt x="135" y="4471"/>
                  <a:pt x="1" y="4907"/>
                  <a:pt x="1" y="5176"/>
                </a:cubicBezTo>
                <a:lnTo>
                  <a:pt x="1" y="5479"/>
                </a:lnTo>
                <a:cubicBezTo>
                  <a:pt x="135" y="4336"/>
                  <a:pt x="707" y="3496"/>
                  <a:pt x="1681" y="3093"/>
                </a:cubicBezTo>
                <a:cubicBezTo>
                  <a:pt x="2118" y="2958"/>
                  <a:pt x="2387" y="2790"/>
                  <a:pt x="2656" y="2790"/>
                </a:cubicBezTo>
                <a:cubicBezTo>
                  <a:pt x="2824" y="1681"/>
                  <a:pt x="2958" y="975"/>
                  <a:pt x="2958" y="437"/>
                </a:cubicBezTo>
                <a:cubicBezTo>
                  <a:pt x="2521" y="269"/>
                  <a:pt x="1984" y="135"/>
                  <a:pt x="154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4" name="Google Shape;854;p24"/>
          <p:cNvSpPr/>
          <p:nvPr/>
        </p:nvSpPr>
        <p:spPr>
          <a:xfrm>
            <a:off x="7103475" y="4274425"/>
            <a:ext cx="133625" cy="526601"/>
          </a:xfrm>
          <a:custGeom>
            <a:avLst/>
            <a:gdLst/>
            <a:ahLst/>
            <a:cxnLst/>
            <a:rect l="l" t="t" r="r" b="b"/>
            <a:pathLst>
              <a:path w="5345" h="20872" extrusionOk="0">
                <a:moveTo>
                  <a:pt x="2656" y="0"/>
                </a:moveTo>
                <a:cubicBezTo>
                  <a:pt x="2387" y="0"/>
                  <a:pt x="2118" y="168"/>
                  <a:pt x="1681" y="303"/>
                </a:cubicBezTo>
                <a:cubicBezTo>
                  <a:pt x="707" y="706"/>
                  <a:pt x="135" y="1546"/>
                  <a:pt x="1" y="2689"/>
                </a:cubicBezTo>
                <a:lnTo>
                  <a:pt x="1" y="3529"/>
                </a:lnTo>
                <a:cubicBezTo>
                  <a:pt x="1" y="10251"/>
                  <a:pt x="1143" y="15964"/>
                  <a:pt x="3362" y="20871"/>
                </a:cubicBezTo>
                <a:lnTo>
                  <a:pt x="5345" y="20871"/>
                </a:lnTo>
                <a:cubicBezTo>
                  <a:pt x="2656" y="16536"/>
                  <a:pt x="2253" y="10385"/>
                  <a:pt x="2253" y="5478"/>
                </a:cubicBezTo>
                <a:cubicBezTo>
                  <a:pt x="2387" y="3361"/>
                  <a:pt x="2521" y="1546"/>
                  <a:pt x="2656"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5" name="Google Shape;855;p24"/>
          <p:cNvSpPr/>
          <p:nvPr/>
        </p:nvSpPr>
        <p:spPr>
          <a:xfrm>
            <a:off x="7407525" y="4800975"/>
            <a:ext cx="105050" cy="38675"/>
          </a:xfrm>
          <a:custGeom>
            <a:avLst/>
            <a:gdLst/>
            <a:ahLst/>
            <a:cxnLst/>
            <a:rect l="l" t="t" r="r" b="b"/>
            <a:pathLst>
              <a:path w="4202" h="1547" extrusionOk="0">
                <a:moveTo>
                  <a:pt x="135" y="0"/>
                </a:moveTo>
                <a:lnTo>
                  <a:pt x="0" y="571"/>
                </a:lnTo>
                <a:lnTo>
                  <a:pt x="0" y="706"/>
                </a:lnTo>
                <a:cubicBezTo>
                  <a:pt x="0" y="1277"/>
                  <a:pt x="269" y="1546"/>
                  <a:pt x="841" y="1546"/>
                </a:cubicBezTo>
                <a:lnTo>
                  <a:pt x="3899" y="1546"/>
                </a:lnTo>
                <a:cubicBezTo>
                  <a:pt x="4033" y="1546"/>
                  <a:pt x="4201" y="1412"/>
                  <a:pt x="4033" y="1277"/>
                </a:cubicBezTo>
                <a:lnTo>
                  <a:pt x="3059" y="437"/>
                </a:lnTo>
                <a:lnTo>
                  <a:pt x="2353" y="0"/>
                </a:lnTo>
                <a:close/>
              </a:path>
            </a:pathLst>
          </a:custGeom>
          <a:solidFill>
            <a:srgbClr val="D077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6" name="Google Shape;856;p24"/>
          <p:cNvSpPr/>
          <p:nvPr/>
        </p:nvSpPr>
        <p:spPr>
          <a:xfrm>
            <a:off x="7464166" y="4204900"/>
            <a:ext cx="83474" cy="111775"/>
          </a:xfrm>
          <a:custGeom>
            <a:avLst/>
            <a:gdLst/>
            <a:ahLst/>
            <a:cxnLst/>
            <a:rect l="l" t="t" r="r" b="b"/>
            <a:pathLst>
              <a:path w="3227" h="4471" extrusionOk="0">
                <a:moveTo>
                  <a:pt x="1681" y="0"/>
                </a:moveTo>
                <a:cubicBezTo>
                  <a:pt x="1143" y="269"/>
                  <a:pt x="572" y="403"/>
                  <a:pt x="0" y="571"/>
                </a:cubicBezTo>
                <a:cubicBezTo>
                  <a:pt x="0" y="975"/>
                  <a:pt x="135" y="1949"/>
                  <a:pt x="303" y="3092"/>
                </a:cubicBezTo>
                <a:cubicBezTo>
                  <a:pt x="437" y="3092"/>
                  <a:pt x="572" y="2924"/>
                  <a:pt x="841" y="2924"/>
                </a:cubicBezTo>
                <a:cubicBezTo>
                  <a:pt x="1143" y="2924"/>
                  <a:pt x="1412" y="3092"/>
                  <a:pt x="1815" y="3227"/>
                </a:cubicBezTo>
                <a:cubicBezTo>
                  <a:pt x="2387" y="3495"/>
                  <a:pt x="2958" y="3932"/>
                  <a:pt x="3227" y="4470"/>
                </a:cubicBezTo>
                <a:cubicBezTo>
                  <a:pt x="3227" y="4336"/>
                  <a:pt x="3092" y="4067"/>
                  <a:pt x="3092" y="3764"/>
                </a:cubicBezTo>
                <a:lnTo>
                  <a:pt x="2252" y="1546"/>
                </a:lnTo>
                <a:cubicBezTo>
                  <a:pt x="1983" y="975"/>
                  <a:pt x="1815" y="571"/>
                  <a:pt x="168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7" name="Google Shape;857;p24"/>
          <p:cNvSpPr/>
          <p:nvPr/>
        </p:nvSpPr>
        <p:spPr>
          <a:xfrm>
            <a:off x="7410025" y="4275625"/>
            <a:ext cx="144522" cy="526601"/>
          </a:xfrm>
          <a:custGeom>
            <a:avLst/>
            <a:gdLst/>
            <a:ahLst/>
            <a:cxnLst/>
            <a:rect l="l" t="t" r="r" b="b"/>
            <a:pathLst>
              <a:path w="5580" h="20872" extrusionOk="0">
                <a:moveTo>
                  <a:pt x="2925" y="0"/>
                </a:moveTo>
                <a:cubicBezTo>
                  <a:pt x="2656" y="0"/>
                  <a:pt x="2521" y="168"/>
                  <a:pt x="2387" y="168"/>
                </a:cubicBezTo>
                <a:cubicBezTo>
                  <a:pt x="2521" y="1412"/>
                  <a:pt x="2656" y="3227"/>
                  <a:pt x="2790" y="5209"/>
                </a:cubicBezTo>
                <a:cubicBezTo>
                  <a:pt x="2925" y="9948"/>
                  <a:pt x="2521" y="16132"/>
                  <a:pt x="1" y="20602"/>
                </a:cubicBezTo>
                <a:lnTo>
                  <a:pt x="1" y="20871"/>
                </a:lnTo>
                <a:lnTo>
                  <a:pt x="2387" y="20871"/>
                </a:lnTo>
                <a:cubicBezTo>
                  <a:pt x="4471" y="15964"/>
                  <a:pt x="5580" y="10251"/>
                  <a:pt x="5580" y="3529"/>
                </a:cubicBezTo>
                <a:lnTo>
                  <a:pt x="5580" y="2689"/>
                </a:lnTo>
                <a:cubicBezTo>
                  <a:pt x="5580" y="2386"/>
                  <a:pt x="5445" y="1983"/>
                  <a:pt x="5311" y="1546"/>
                </a:cubicBezTo>
                <a:cubicBezTo>
                  <a:pt x="5042" y="1008"/>
                  <a:pt x="4471" y="571"/>
                  <a:pt x="3899" y="303"/>
                </a:cubicBezTo>
                <a:cubicBezTo>
                  <a:pt x="3496" y="168"/>
                  <a:pt x="3227" y="0"/>
                  <a:pt x="292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8" name="Google Shape;858;p24"/>
          <p:cNvSpPr/>
          <p:nvPr/>
        </p:nvSpPr>
        <p:spPr>
          <a:xfrm>
            <a:off x="7144525" y="4800975"/>
            <a:ext cx="105050" cy="38675"/>
          </a:xfrm>
          <a:custGeom>
            <a:avLst/>
            <a:gdLst/>
            <a:ahLst/>
            <a:cxnLst/>
            <a:rect l="l" t="t" r="r" b="b"/>
            <a:pathLst>
              <a:path w="4202" h="1547" extrusionOk="0">
                <a:moveTo>
                  <a:pt x="1816" y="0"/>
                </a:moveTo>
                <a:lnTo>
                  <a:pt x="1110" y="571"/>
                </a:lnTo>
                <a:lnTo>
                  <a:pt x="135" y="1277"/>
                </a:lnTo>
                <a:cubicBezTo>
                  <a:pt x="1" y="1412"/>
                  <a:pt x="135" y="1546"/>
                  <a:pt x="270" y="1546"/>
                </a:cubicBezTo>
                <a:lnTo>
                  <a:pt x="3362" y="1546"/>
                </a:lnTo>
                <a:cubicBezTo>
                  <a:pt x="3631" y="1546"/>
                  <a:pt x="3933" y="1412"/>
                  <a:pt x="4067" y="1277"/>
                </a:cubicBezTo>
                <a:cubicBezTo>
                  <a:pt x="4202" y="1143"/>
                  <a:pt x="4202" y="1143"/>
                  <a:pt x="4202" y="975"/>
                </a:cubicBezTo>
                <a:lnTo>
                  <a:pt x="4202" y="840"/>
                </a:lnTo>
                <a:lnTo>
                  <a:pt x="4202" y="571"/>
                </a:lnTo>
                <a:lnTo>
                  <a:pt x="4067" y="0"/>
                </a:lnTo>
                <a:close/>
              </a:path>
            </a:pathLst>
          </a:custGeom>
          <a:solidFill>
            <a:srgbClr val="D077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9" name="Google Shape;859;p24"/>
          <p:cNvSpPr/>
          <p:nvPr/>
        </p:nvSpPr>
        <p:spPr>
          <a:xfrm>
            <a:off x="7246200" y="4825325"/>
            <a:ext cx="3375" cy="7600"/>
          </a:xfrm>
          <a:custGeom>
            <a:avLst/>
            <a:gdLst/>
            <a:ahLst/>
            <a:cxnLst/>
            <a:rect l="l" t="t" r="r" b="b"/>
            <a:pathLst>
              <a:path w="135" h="304" extrusionOk="0">
                <a:moveTo>
                  <a:pt x="0" y="303"/>
                </a:moveTo>
                <a:cubicBezTo>
                  <a:pt x="135" y="169"/>
                  <a:pt x="135" y="169"/>
                  <a:pt x="135" y="1"/>
                </a:cubicBezTo>
                <a:cubicBezTo>
                  <a:pt x="135" y="169"/>
                  <a:pt x="135" y="169"/>
                  <a:pt x="0" y="303"/>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0" name="Google Shape;860;p24"/>
          <p:cNvSpPr/>
          <p:nvPr/>
        </p:nvSpPr>
        <p:spPr>
          <a:xfrm>
            <a:off x="6952125" y="3509550"/>
            <a:ext cx="59675" cy="59675"/>
          </a:xfrm>
          <a:custGeom>
            <a:avLst/>
            <a:gdLst/>
            <a:ahLst/>
            <a:cxnLst/>
            <a:rect l="l" t="t" r="r" b="b"/>
            <a:pathLst>
              <a:path w="2387" h="2387" extrusionOk="0">
                <a:moveTo>
                  <a:pt x="1244" y="1"/>
                </a:moveTo>
                <a:cubicBezTo>
                  <a:pt x="572" y="1"/>
                  <a:pt x="0" y="538"/>
                  <a:pt x="0" y="1110"/>
                </a:cubicBezTo>
                <a:cubicBezTo>
                  <a:pt x="0" y="1815"/>
                  <a:pt x="572" y="2387"/>
                  <a:pt x="1244" y="2387"/>
                </a:cubicBezTo>
                <a:cubicBezTo>
                  <a:pt x="1950" y="2387"/>
                  <a:pt x="2387" y="1815"/>
                  <a:pt x="2387" y="1110"/>
                </a:cubicBezTo>
                <a:cubicBezTo>
                  <a:pt x="2387" y="538"/>
                  <a:pt x="1950"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1" name="Google Shape;861;p24"/>
          <p:cNvSpPr/>
          <p:nvPr/>
        </p:nvSpPr>
        <p:spPr>
          <a:xfrm>
            <a:off x="7368875" y="3425525"/>
            <a:ext cx="59675" cy="59675"/>
          </a:xfrm>
          <a:custGeom>
            <a:avLst/>
            <a:gdLst/>
            <a:ahLst/>
            <a:cxnLst/>
            <a:rect l="l" t="t" r="r" b="b"/>
            <a:pathLst>
              <a:path w="2387" h="2387" extrusionOk="0">
                <a:moveTo>
                  <a:pt x="1109" y="1"/>
                </a:moveTo>
                <a:cubicBezTo>
                  <a:pt x="538" y="1"/>
                  <a:pt x="0" y="538"/>
                  <a:pt x="0" y="1244"/>
                </a:cubicBezTo>
                <a:cubicBezTo>
                  <a:pt x="0" y="1950"/>
                  <a:pt x="538" y="2387"/>
                  <a:pt x="1109" y="2387"/>
                </a:cubicBezTo>
                <a:cubicBezTo>
                  <a:pt x="1815" y="2387"/>
                  <a:pt x="2387" y="1950"/>
                  <a:pt x="2387" y="1244"/>
                </a:cubicBezTo>
                <a:cubicBezTo>
                  <a:pt x="2387" y="538"/>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2" name="Google Shape;862;p24"/>
          <p:cNvSpPr txBox="1">
            <a:spLocks noGrp="1"/>
          </p:cNvSpPr>
          <p:nvPr>
            <p:ph type="title"/>
          </p:nvPr>
        </p:nvSpPr>
        <p:spPr>
          <a:xfrm>
            <a:off x="2278311" y="1657801"/>
            <a:ext cx="4814139" cy="1696999"/>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600"/>
              <a:buNone/>
            </a:pPr>
            <a:r>
              <a:rPr lang="en-US" sz="5400"/>
              <a:t>Apa itu RPP?</a:t>
            </a:r>
            <a:endParaRPr sz="540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2"/>
                                        </p:tgtEl>
                                        <p:attrNameLst>
                                          <p:attrName>style.visibility</p:attrName>
                                        </p:attrNameLst>
                                      </p:cBhvr>
                                      <p:to>
                                        <p:strVal val="visible"/>
                                      </p:to>
                                    </p:set>
                                    <p:animEffect transition="in" filter="fade">
                                      <p:cBhvr>
                                        <p:cTn id="7" dur="500"/>
                                        <p:tgtEl>
                                          <p:spTgt spid="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h Workshop for Kids by Slidesgo">
  <a:themeElements>
    <a:clrScheme name="Simple Light">
      <a:dk1>
        <a:srgbClr val="27485A"/>
      </a:dk1>
      <a:lt1>
        <a:srgbClr val="FFFFFF"/>
      </a:lt1>
      <a:dk2>
        <a:srgbClr val="3F798D"/>
      </a:dk2>
      <a:lt2>
        <a:srgbClr val="FFEC9D"/>
      </a:lt2>
      <a:accent1>
        <a:srgbClr val="EDD56E"/>
      </a:accent1>
      <a:accent2>
        <a:srgbClr val="74E2ED"/>
      </a:accent2>
      <a:accent3>
        <a:srgbClr val="8D7DFF"/>
      </a:accent3>
      <a:accent4>
        <a:srgbClr val="BDB8FF"/>
      </a:accent4>
      <a:accent5>
        <a:srgbClr val="FA518F"/>
      </a:accent5>
      <a:accent6>
        <a:srgbClr val="D4145A"/>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On-screen Show (16:9)</PresentationFormat>
  <Paragraphs>67</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Noto Sans Symbols</vt:lpstr>
      <vt:lpstr>Math Workshop for Kids by Slidesgo</vt:lpstr>
      <vt:lpstr>Pengembangan Silabus dan Rencana Pelaksanaan Pembelajaran (RPP) Matematika Pada KMB </vt:lpstr>
      <vt:lpstr>Apa itu silabus?</vt:lpstr>
      <vt:lpstr>PowerPoint Presentation</vt:lpstr>
      <vt:lpstr>Komponen Silabus</vt:lpstr>
      <vt:lpstr>Penilaian</vt:lpstr>
      <vt:lpstr>PowerPoint Presentation</vt:lpstr>
      <vt:lpstr>PowerPoint Presentation</vt:lpstr>
      <vt:lpstr>Prinsip Pengembangan Silabus</vt:lpstr>
      <vt:lpstr>Apa itu RPP?</vt:lpstr>
      <vt:lpstr>PowerPoint Presentation</vt:lpstr>
      <vt:lpstr>PowerPoint Presentation</vt:lpstr>
      <vt:lpstr>PowerPoint Presentation</vt:lpstr>
      <vt:lpstr>Kegiatan Pembelajaran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Silabus dan Rencana Pelaksanaan Pembelajaran (RPP) Matematika Pada KMB </dc:title>
  <dc:creator>LATITUDE</dc:creator>
  <cp:lastModifiedBy>LATITUDE</cp:lastModifiedBy>
  <cp:revision>1</cp:revision>
  <dcterms:modified xsi:type="dcterms:W3CDTF">2021-07-21T05:40:55Z</dcterms:modified>
</cp:coreProperties>
</file>