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8"/>
  </p:notesMasterIdLst>
  <p:sldIdLst>
    <p:sldId id="263" r:id="rId2"/>
    <p:sldId id="258" r:id="rId3"/>
    <p:sldId id="275" r:id="rId4"/>
    <p:sldId id="276" r:id="rId5"/>
    <p:sldId id="277" r:id="rId6"/>
    <p:sldId id="265" r:id="rId7"/>
  </p:sldIdLst>
  <p:sldSz cx="12192000" cy="6858000"/>
  <p:notesSz cx="6858000" cy="9144000"/>
  <p:embeddedFontLst>
    <p:embeddedFont>
      <p:font typeface="Abril Fatface" panose="020B0604020202020204" charset="0"/>
      <p:regular r:id="rId9"/>
    </p:embeddedFont>
    <p:embeddedFont>
      <p:font typeface="Barlow Condensed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veat Brush" panose="020B0604020202020204" charset="0"/>
      <p:regular r:id="rId18"/>
    </p:embeddedFont>
    <p:embeddedFont>
      <p:font typeface="Gochi Hand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773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05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02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 txBox="1">
            <a:spLocks noGrp="1"/>
          </p:cNvSpPr>
          <p:nvPr>
            <p:ph type="title"/>
          </p:nvPr>
        </p:nvSpPr>
        <p:spPr>
          <a:xfrm>
            <a:off x="798650" y="599475"/>
            <a:ext cx="10611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body" idx="1"/>
          </p:nvPr>
        </p:nvSpPr>
        <p:spPr>
          <a:xfrm>
            <a:off x="1464375" y="2589969"/>
            <a:ext cx="2579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2"/>
          </p:nvPr>
        </p:nvSpPr>
        <p:spPr>
          <a:xfrm>
            <a:off x="4791722" y="2589969"/>
            <a:ext cx="2579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0" name="Google Shape;210;p4"/>
          <p:cNvSpPr txBox="1">
            <a:spLocks noGrp="1"/>
          </p:cNvSpPr>
          <p:nvPr>
            <p:ph type="body" idx="3"/>
          </p:nvPr>
        </p:nvSpPr>
        <p:spPr>
          <a:xfrm>
            <a:off x="1464375" y="5088225"/>
            <a:ext cx="2579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body" idx="4"/>
          </p:nvPr>
        </p:nvSpPr>
        <p:spPr>
          <a:xfrm>
            <a:off x="4791722" y="5088225"/>
            <a:ext cx="2579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5"/>
          </p:nvPr>
        </p:nvSpPr>
        <p:spPr>
          <a:xfrm>
            <a:off x="1464375" y="1894200"/>
            <a:ext cx="2579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3" name="Google Shape;213;p4"/>
          <p:cNvSpPr txBox="1">
            <a:spLocks noGrp="1"/>
          </p:cNvSpPr>
          <p:nvPr>
            <p:ph type="title" idx="6"/>
          </p:nvPr>
        </p:nvSpPr>
        <p:spPr>
          <a:xfrm>
            <a:off x="4791722" y="1894200"/>
            <a:ext cx="2579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7"/>
          </p:nvPr>
        </p:nvSpPr>
        <p:spPr>
          <a:xfrm>
            <a:off x="1464375" y="4392456"/>
            <a:ext cx="2579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8"/>
          </p:nvPr>
        </p:nvSpPr>
        <p:spPr>
          <a:xfrm>
            <a:off x="4791722" y="4392456"/>
            <a:ext cx="2579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body" idx="9"/>
          </p:nvPr>
        </p:nvSpPr>
        <p:spPr>
          <a:xfrm>
            <a:off x="8195269" y="2589969"/>
            <a:ext cx="2579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body" idx="13"/>
          </p:nvPr>
        </p:nvSpPr>
        <p:spPr>
          <a:xfrm>
            <a:off x="8195269" y="5088225"/>
            <a:ext cx="2579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4"/>
          </p:nvPr>
        </p:nvSpPr>
        <p:spPr>
          <a:xfrm>
            <a:off x="8195269" y="1894200"/>
            <a:ext cx="2579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9" name="Google Shape;219;p4"/>
          <p:cNvSpPr txBox="1">
            <a:spLocks noGrp="1"/>
          </p:cNvSpPr>
          <p:nvPr>
            <p:ph type="title" idx="15"/>
          </p:nvPr>
        </p:nvSpPr>
        <p:spPr>
          <a:xfrm>
            <a:off x="8195269" y="4392456"/>
            <a:ext cx="2579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220" name="Google Shape;220;p4"/>
          <p:cNvGrpSpPr/>
          <p:nvPr/>
        </p:nvGrpSpPr>
        <p:grpSpPr>
          <a:xfrm rot="10800000" flipH="1">
            <a:off x="-1360476" y="-803642"/>
            <a:ext cx="3425778" cy="2913839"/>
            <a:chOff x="2242291" y="1874738"/>
            <a:chExt cx="1295827" cy="1102182"/>
          </a:xfrm>
        </p:grpSpPr>
        <p:sp>
          <p:nvSpPr>
            <p:cNvPr id="221" name="Google Shape;221;p4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4"/>
          <p:cNvGrpSpPr/>
          <p:nvPr/>
        </p:nvGrpSpPr>
        <p:grpSpPr>
          <a:xfrm>
            <a:off x="10735146" y="4310785"/>
            <a:ext cx="2400392" cy="2877571"/>
            <a:chOff x="3501179" y="3927572"/>
            <a:chExt cx="656060" cy="786458"/>
          </a:xfrm>
        </p:grpSpPr>
        <p:sp>
          <p:nvSpPr>
            <p:cNvPr id="249" name="Google Shape;249;p4"/>
            <p:cNvSpPr/>
            <p:nvPr/>
          </p:nvSpPr>
          <p:spPr>
            <a:xfrm>
              <a:off x="3675715" y="4167246"/>
              <a:ext cx="308681" cy="546784"/>
            </a:xfrm>
            <a:custGeom>
              <a:avLst/>
              <a:gdLst/>
              <a:ahLst/>
              <a:cxnLst/>
              <a:rect l="l" t="t" r="r" b="b"/>
              <a:pathLst>
                <a:path w="308681" h="546784" extrusionOk="0">
                  <a:moveTo>
                    <a:pt x="1690" y="123"/>
                  </a:moveTo>
                  <a:cubicBezTo>
                    <a:pt x="501" y="498"/>
                    <a:pt x="-281" y="1811"/>
                    <a:pt x="95" y="3031"/>
                  </a:cubicBezTo>
                  <a:cubicBezTo>
                    <a:pt x="251" y="3531"/>
                    <a:pt x="2722" y="11005"/>
                    <a:pt x="3785" y="14101"/>
                  </a:cubicBezTo>
                  <a:cubicBezTo>
                    <a:pt x="6787" y="22983"/>
                    <a:pt x="10164" y="32958"/>
                    <a:pt x="14073" y="43622"/>
                  </a:cubicBezTo>
                  <a:cubicBezTo>
                    <a:pt x="25206" y="74081"/>
                    <a:pt x="37528" y="104290"/>
                    <a:pt x="50725" y="132748"/>
                  </a:cubicBezTo>
                  <a:cubicBezTo>
                    <a:pt x="67924" y="169837"/>
                    <a:pt x="85405" y="200671"/>
                    <a:pt x="102668" y="223187"/>
                  </a:cubicBezTo>
                  <a:cubicBezTo>
                    <a:pt x="123401" y="250269"/>
                    <a:pt x="129937" y="258087"/>
                    <a:pt x="170435" y="303588"/>
                  </a:cubicBezTo>
                  <a:cubicBezTo>
                    <a:pt x="173999" y="307622"/>
                    <a:pt x="177033" y="311094"/>
                    <a:pt x="179941" y="314408"/>
                  </a:cubicBezTo>
                  <a:cubicBezTo>
                    <a:pt x="205178" y="343210"/>
                    <a:pt x="224004" y="367321"/>
                    <a:pt x="245582" y="400094"/>
                  </a:cubicBezTo>
                  <a:cubicBezTo>
                    <a:pt x="255120" y="414573"/>
                    <a:pt x="265283" y="435526"/>
                    <a:pt x="275634" y="461513"/>
                  </a:cubicBezTo>
                  <a:cubicBezTo>
                    <a:pt x="282890" y="479776"/>
                    <a:pt x="289801" y="499415"/>
                    <a:pt x="296212" y="518992"/>
                  </a:cubicBezTo>
                  <a:cubicBezTo>
                    <a:pt x="298432" y="525840"/>
                    <a:pt x="303998" y="543790"/>
                    <a:pt x="304374" y="545104"/>
                  </a:cubicBezTo>
                  <a:cubicBezTo>
                    <a:pt x="304718" y="546323"/>
                    <a:pt x="305812" y="547043"/>
                    <a:pt x="307000" y="546699"/>
                  </a:cubicBezTo>
                  <a:cubicBezTo>
                    <a:pt x="308220" y="546355"/>
                    <a:pt x="308939" y="545010"/>
                    <a:pt x="308595" y="543790"/>
                  </a:cubicBezTo>
                  <a:cubicBezTo>
                    <a:pt x="308220" y="542477"/>
                    <a:pt x="302653" y="524558"/>
                    <a:pt x="300433" y="517678"/>
                  </a:cubicBezTo>
                  <a:cubicBezTo>
                    <a:pt x="294022" y="498039"/>
                    <a:pt x="287174" y="478275"/>
                    <a:pt x="279856" y="459950"/>
                  </a:cubicBezTo>
                  <a:cubicBezTo>
                    <a:pt x="269411" y="433681"/>
                    <a:pt x="258998" y="412228"/>
                    <a:pt x="249272" y="397468"/>
                  </a:cubicBezTo>
                  <a:cubicBezTo>
                    <a:pt x="227569" y="364507"/>
                    <a:pt x="208743" y="340208"/>
                    <a:pt x="183350" y="311250"/>
                  </a:cubicBezTo>
                  <a:cubicBezTo>
                    <a:pt x="180442" y="307935"/>
                    <a:pt x="177440" y="304464"/>
                    <a:pt x="173843" y="300430"/>
                  </a:cubicBezTo>
                  <a:cubicBezTo>
                    <a:pt x="133439" y="254991"/>
                    <a:pt x="126747" y="247486"/>
                    <a:pt x="106076" y="220529"/>
                  </a:cubicBezTo>
                  <a:cubicBezTo>
                    <a:pt x="89064" y="198326"/>
                    <a:pt x="71989" y="167710"/>
                    <a:pt x="54915" y="130872"/>
                  </a:cubicBezTo>
                  <a:cubicBezTo>
                    <a:pt x="41781" y="102570"/>
                    <a:pt x="29616" y="72361"/>
                    <a:pt x="18514" y="42027"/>
                  </a:cubicBezTo>
                  <a:cubicBezTo>
                    <a:pt x="14636" y="31395"/>
                    <a:pt x="10946" y="21356"/>
                    <a:pt x="7975" y="12506"/>
                  </a:cubicBezTo>
                  <a:cubicBezTo>
                    <a:pt x="6943" y="9410"/>
                    <a:pt x="4723" y="1936"/>
                    <a:pt x="4535" y="1436"/>
                  </a:cubicBezTo>
                  <a:cubicBezTo>
                    <a:pt x="4223" y="248"/>
                    <a:pt x="2878" y="-253"/>
                    <a:pt x="1690" y="12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3724832" y="4264406"/>
              <a:ext cx="8987" cy="42717"/>
            </a:xfrm>
            <a:custGeom>
              <a:avLst/>
              <a:gdLst/>
              <a:ahLst/>
              <a:cxnLst/>
              <a:rect l="l" t="t" r="r" b="b"/>
              <a:pathLst>
                <a:path w="8987" h="42717" extrusionOk="0">
                  <a:moveTo>
                    <a:pt x="2139" y="0"/>
                  </a:moveTo>
                  <a:cubicBezTo>
                    <a:pt x="2139" y="0"/>
                    <a:pt x="1107" y="4816"/>
                    <a:pt x="825" y="6848"/>
                  </a:cubicBezTo>
                  <a:cubicBezTo>
                    <a:pt x="544" y="8756"/>
                    <a:pt x="450" y="10601"/>
                    <a:pt x="294" y="12384"/>
                  </a:cubicBezTo>
                  <a:cubicBezTo>
                    <a:pt x="137" y="14354"/>
                    <a:pt x="-50" y="16137"/>
                    <a:pt x="12" y="17669"/>
                  </a:cubicBezTo>
                  <a:cubicBezTo>
                    <a:pt x="262" y="22954"/>
                    <a:pt x="888" y="27988"/>
                    <a:pt x="1857" y="32711"/>
                  </a:cubicBezTo>
                  <a:cubicBezTo>
                    <a:pt x="2295" y="34869"/>
                    <a:pt x="2952" y="36807"/>
                    <a:pt x="3452" y="38496"/>
                  </a:cubicBezTo>
                  <a:cubicBezTo>
                    <a:pt x="3734" y="39528"/>
                    <a:pt x="4766" y="42718"/>
                    <a:pt x="4766" y="42718"/>
                  </a:cubicBezTo>
                  <a:lnTo>
                    <a:pt x="8987" y="41404"/>
                  </a:lnTo>
                  <a:lnTo>
                    <a:pt x="8206" y="39309"/>
                  </a:lnTo>
                  <a:cubicBezTo>
                    <a:pt x="7737" y="37965"/>
                    <a:pt x="7080" y="35431"/>
                    <a:pt x="6361" y="31929"/>
                  </a:cubicBezTo>
                  <a:cubicBezTo>
                    <a:pt x="5454" y="27457"/>
                    <a:pt x="4766" y="22485"/>
                    <a:pt x="4516" y="17418"/>
                  </a:cubicBezTo>
                  <a:cubicBezTo>
                    <a:pt x="4453" y="16105"/>
                    <a:pt x="4641" y="14479"/>
                    <a:pt x="4766" y="12665"/>
                  </a:cubicBezTo>
                  <a:cubicBezTo>
                    <a:pt x="4891" y="11008"/>
                    <a:pt x="5047" y="9225"/>
                    <a:pt x="5297" y="7380"/>
                  </a:cubicBezTo>
                  <a:cubicBezTo>
                    <a:pt x="5579" y="5410"/>
                    <a:pt x="6611" y="782"/>
                    <a:pt x="6611" y="782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3687943" y="4281011"/>
              <a:ext cx="49285" cy="34274"/>
            </a:xfrm>
            <a:custGeom>
              <a:avLst/>
              <a:gdLst/>
              <a:ahLst/>
              <a:cxnLst/>
              <a:rect l="l" t="t" r="r" b="b"/>
              <a:pathLst>
                <a:path w="49285" h="34274" extrusionOk="0">
                  <a:moveTo>
                    <a:pt x="250" y="0"/>
                  </a:moveTo>
                  <a:lnTo>
                    <a:pt x="0" y="4753"/>
                  </a:lnTo>
                  <a:cubicBezTo>
                    <a:pt x="1220" y="4816"/>
                    <a:pt x="3628" y="5066"/>
                    <a:pt x="6849" y="6067"/>
                  </a:cubicBezTo>
                  <a:cubicBezTo>
                    <a:pt x="12290" y="7756"/>
                    <a:pt x="18044" y="10539"/>
                    <a:pt x="23986" y="14761"/>
                  </a:cubicBezTo>
                  <a:cubicBezTo>
                    <a:pt x="30053" y="19076"/>
                    <a:pt x="35400" y="23673"/>
                    <a:pt x="40060" y="28208"/>
                  </a:cubicBezTo>
                  <a:cubicBezTo>
                    <a:pt x="42843" y="30928"/>
                    <a:pt x="44876" y="33118"/>
                    <a:pt x="45845" y="34275"/>
                  </a:cubicBezTo>
                  <a:lnTo>
                    <a:pt x="49285" y="31366"/>
                  </a:lnTo>
                  <a:cubicBezTo>
                    <a:pt x="49004" y="31022"/>
                    <a:pt x="48472" y="30366"/>
                    <a:pt x="47690" y="29521"/>
                  </a:cubicBezTo>
                  <a:cubicBezTo>
                    <a:pt x="46439" y="28145"/>
                    <a:pt x="44907" y="26675"/>
                    <a:pt x="43218" y="25049"/>
                  </a:cubicBezTo>
                  <a:cubicBezTo>
                    <a:pt x="38371" y="20358"/>
                    <a:pt x="32867" y="15543"/>
                    <a:pt x="26613" y="11070"/>
                  </a:cubicBezTo>
                  <a:cubicBezTo>
                    <a:pt x="20265" y="6536"/>
                    <a:pt x="14041" y="3659"/>
                    <a:pt x="8162" y="1845"/>
                  </a:cubicBezTo>
                  <a:cubicBezTo>
                    <a:pt x="4597" y="751"/>
                    <a:pt x="1845" y="94"/>
                    <a:pt x="25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3760182" y="4398060"/>
              <a:ext cx="49035" cy="27710"/>
            </a:xfrm>
            <a:custGeom>
              <a:avLst/>
              <a:gdLst/>
              <a:ahLst/>
              <a:cxnLst/>
              <a:rect l="l" t="t" r="r" b="b"/>
              <a:pathLst>
                <a:path w="49035" h="27710" extrusionOk="0">
                  <a:moveTo>
                    <a:pt x="0" y="35"/>
                  </a:moveTo>
                  <a:lnTo>
                    <a:pt x="250" y="4506"/>
                  </a:lnTo>
                  <a:cubicBezTo>
                    <a:pt x="250" y="4506"/>
                    <a:pt x="12196" y="6164"/>
                    <a:pt x="20546" y="11105"/>
                  </a:cubicBezTo>
                  <a:cubicBezTo>
                    <a:pt x="22047" y="11981"/>
                    <a:pt x="27176" y="15233"/>
                    <a:pt x="28208" y="15858"/>
                  </a:cubicBezTo>
                  <a:cubicBezTo>
                    <a:pt x="32398" y="18485"/>
                    <a:pt x="45564" y="26991"/>
                    <a:pt x="46658" y="27711"/>
                  </a:cubicBezTo>
                  <a:lnTo>
                    <a:pt x="49035" y="24021"/>
                  </a:lnTo>
                  <a:cubicBezTo>
                    <a:pt x="47941" y="23270"/>
                    <a:pt x="35056" y="14545"/>
                    <a:pt x="30835" y="11887"/>
                  </a:cubicBezTo>
                  <a:cubicBezTo>
                    <a:pt x="29834" y="11261"/>
                    <a:pt x="24455" y="8040"/>
                    <a:pt x="22923" y="7134"/>
                  </a:cubicBezTo>
                  <a:cubicBezTo>
                    <a:pt x="13791" y="1724"/>
                    <a:pt x="5754" y="-90"/>
                    <a:pt x="250" y="3"/>
                  </a:cubicBezTo>
                  <a:cubicBezTo>
                    <a:pt x="219" y="35"/>
                    <a:pt x="31" y="35"/>
                    <a:pt x="0" y="3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3838796" y="4423144"/>
              <a:ext cx="8417" cy="42467"/>
            </a:xfrm>
            <a:custGeom>
              <a:avLst/>
              <a:gdLst/>
              <a:ahLst/>
              <a:cxnLst/>
              <a:rect l="l" t="t" r="r" b="b"/>
              <a:pathLst>
                <a:path w="8417" h="42467" extrusionOk="0">
                  <a:moveTo>
                    <a:pt x="4196" y="0"/>
                  </a:moveTo>
                  <a:cubicBezTo>
                    <a:pt x="4039" y="407"/>
                    <a:pt x="3695" y="1344"/>
                    <a:pt x="3414" y="2377"/>
                  </a:cubicBezTo>
                  <a:cubicBezTo>
                    <a:pt x="2913" y="4096"/>
                    <a:pt x="2569" y="5785"/>
                    <a:pt x="2100" y="7912"/>
                  </a:cubicBezTo>
                  <a:cubicBezTo>
                    <a:pt x="881" y="13478"/>
                    <a:pt x="99" y="19608"/>
                    <a:pt x="5" y="25580"/>
                  </a:cubicBezTo>
                  <a:cubicBezTo>
                    <a:pt x="-26" y="26894"/>
                    <a:pt x="99" y="28301"/>
                    <a:pt x="255" y="29803"/>
                  </a:cubicBezTo>
                  <a:cubicBezTo>
                    <a:pt x="505" y="32179"/>
                    <a:pt x="974" y="34618"/>
                    <a:pt x="1568" y="37183"/>
                  </a:cubicBezTo>
                  <a:cubicBezTo>
                    <a:pt x="2132" y="39559"/>
                    <a:pt x="2507" y="41310"/>
                    <a:pt x="2882" y="42468"/>
                  </a:cubicBezTo>
                  <a:lnTo>
                    <a:pt x="7354" y="41154"/>
                  </a:lnTo>
                  <a:cubicBezTo>
                    <a:pt x="7010" y="40122"/>
                    <a:pt x="6322" y="38371"/>
                    <a:pt x="5759" y="36151"/>
                  </a:cubicBezTo>
                  <a:cubicBezTo>
                    <a:pt x="5196" y="33774"/>
                    <a:pt x="4946" y="31460"/>
                    <a:pt x="4696" y="29302"/>
                  </a:cubicBezTo>
                  <a:cubicBezTo>
                    <a:pt x="4571" y="27988"/>
                    <a:pt x="4414" y="26706"/>
                    <a:pt x="4446" y="25612"/>
                  </a:cubicBezTo>
                  <a:cubicBezTo>
                    <a:pt x="4540" y="19952"/>
                    <a:pt x="5384" y="14323"/>
                    <a:pt x="6572" y="9006"/>
                  </a:cubicBezTo>
                  <a:cubicBezTo>
                    <a:pt x="7323" y="5567"/>
                    <a:pt x="7917" y="3002"/>
                    <a:pt x="8417" y="1626"/>
                  </a:cubicBezTo>
                  <a:lnTo>
                    <a:pt x="4196" y="0"/>
                  </a:ln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3901501" y="4568935"/>
              <a:ext cx="34774" cy="19232"/>
            </a:xfrm>
            <a:custGeom>
              <a:avLst/>
              <a:gdLst/>
              <a:ahLst/>
              <a:cxnLst/>
              <a:rect l="l" t="t" r="r" b="b"/>
              <a:pathLst>
                <a:path w="34774" h="19232" extrusionOk="0">
                  <a:moveTo>
                    <a:pt x="1314" y="0"/>
                  </a:moveTo>
                  <a:lnTo>
                    <a:pt x="0" y="4222"/>
                  </a:lnTo>
                  <a:cubicBezTo>
                    <a:pt x="813" y="4440"/>
                    <a:pt x="2345" y="4941"/>
                    <a:pt x="4222" y="5535"/>
                  </a:cubicBezTo>
                  <a:cubicBezTo>
                    <a:pt x="7349" y="6536"/>
                    <a:pt x="10539" y="7568"/>
                    <a:pt x="13447" y="8694"/>
                  </a:cubicBezTo>
                  <a:cubicBezTo>
                    <a:pt x="14198" y="8975"/>
                    <a:pt x="14854" y="9444"/>
                    <a:pt x="15542" y="9757"/>
                  </a:cubicBezTo>
                  <a:cubicBezTo>
                    <a:pt x="17481" y="10570"/>
                    <a:pt x="19514" y="11414"/>
                    <a:pt x="21327" y="12384"/>
                  </a:cubicBezTo>
                  <a:cubicBezTo>
                    <a:pt x="24236" y="13916"/>
                    <a:pt x="26675" y="15480"/>
                    <a:pt x="28958" y="17137"/>
                  </a:cubicBezTo>
                  <a:cubicBezTo>
                    <a:pt x="30303" y="18107"/>
                    <a:pt x="31397" y="18826"/>
                    <a:pt x="31866" y="19232"/>
                  </a:cubicBezTo>
                  <a:lnTo>
                    <a:pt x="34775" y="15792"/>
                  </a:lnTo>
                  <a:cubicBezTo>
                    <a:pt x="34212" y="15292"/>
                    <a:pt x="33086" y="14479"/>
                    <a:pt x="31616" y="13416"/>
                  </a:cubicBezTo>
                  <a:cubicBezTo>
                    <a:pt x="29177" y="11664"/>
                    <a:pt x="26519" y="9788"/>
                    <a:pt x="23454" y="8131"/>
                  </a:cubicBezTo>
                  <a:cubicBezTo>
                    <a:pt x="21515" y="7099"/>
                    <a:pt x="19451" y="6348"/>
                    <a:pt x="17387" y="5504"/>
                  </a:cubicBezTo>
                  <a:cubicBezTo>
                    <a:pt x="16668" y="5191"/>
                    <a:pt x="15793" y="4753"/>
                    <a:pt x="15011" y="4440"/>
                  </a:cubicBezTo>
                  <a:cubicBezTo>
                    <a:pt x="12008" y="3283"/>
                    <a:pt x="8725" y="2283"/>
                    <a:pt x="5504" y="1282"/>
                  </a:cubicBezTo>
                  <a:cubicBezTo>
                    <a:pt x="3628" y="719"/>
                    <a:pt x="2189" y="250"/>
                    <a:pt x="1314" y="0"/>
                  </a:cubicBezTo>
                  <a:close/>
                </a:path>
              </a:pathLst>
            </a:custGeom>
            <a:solidFill>
              <a:srgbClr val="92956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3949754" y="4593202"/>
              <a:ext cx="6848" cy="36682"/>
            </a:xfrm>
            <a:custGeom>
              <a:avLst/>
              <a:gdLst/>
              <a:ahLst/>
              <a:cxnLst/>
              <a:rect l="l" t="t" r="r" b="b"/>
              <a:pathLst>
                <a:path w="6848" h="36682" extrusionOk="0">
                  <a:moveTo>
                    <a:pt x="2377" y="0"/>
                  </a:moveTo>
                  <a:cubicBezTo>
                    <a:pt x="2095" y="1032"/>
                    <a:pt x="1751" y="2689"/>
                    <a:pt x="1314" y="4753"/>
                  </a:cubicBezTo>
                  <a:cubicBezTo>
                    <a:pt x="970" y="6442"/>
                    <a:pt x="720" y="7943"/>
                    <a:pt x="532" y="9506"/>
                  </a:cubicBezTo>
                  <a:cubicBezTo>
                    <a:pt x="313" y="11164"/>
                    <a:pt x="0" y="12915"/>
                    <a:pt x="0" y="14260"/>
                  </a:cubicBezTo>
                  <a:cubicBezTo>
                    <a:pt x="63" y="19295"/>
                    <a:pt x="532" y="24236"/>
                    <a:pt x="1064" y="29302"/>
                  </a:cubicBezTo>
                  <a:cubicBezTo>
                    <a:pt x="1407" y="32585"/>
                    <a:pt x="1626" y="35244"/>
                    <a:pt x="1845" y="36682"/>
                  </a:cubicBezTo>
                  <a:lnTo>
                    <a:pt x="6317" y="35900"/>
                  </a:lnTo>
                  <a:cubicBezTo>
                    <a:pt x="6098" y="34524"/>
                    <a:pt x="5848" y="32241"/>
                    <a:pt x="5535" y="29052"/>
                  </a:cubicBezTo>
                  <a:cubicBezTo>
                    <a:pt x="5035" y="24142"/>
                    <a:pt x="4785" y="18888"/>
                    <a:pt x="4753" y="14010"/>
                  </a:cubicBezTo>
                  <a:cubicBezTo>
                    <a:pt x="4753" y="12884"/>
                    <a:pt x="4847" y="11790"/>
                    <a:pt x="5004" y="10320"/>
                  </a:cubicBezTo>
                  <a:cubicBezTo>
                    <a:pt x="5191" y="8881"/>
                    <a:pt x="5473" y="7161"/>
                    <a:pt x="5786" y="5567"/>
                  </a:cubicBezTo>
                  <a:cubicBezTo>
                    <a:pt x="6192" y="3627"/>
                    <a:pt x="6599" y="2033"/>
                    <a:pt x="6849" y="1094"/>
                  </a:cubicBezTo>
                  <a:lnTo>
                    <a:pt x="2377" y="0"/>
                  </a:lnTo>
                  <a:close/>
                </a:path>
              </a:pathLst>
            </a:custGeom>
            <a:solidFill>
              <a:srgbClr val="92956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3501179" y="4180675"/>
              <a:ext cx="191172" cy="150408"/>
            </a:xfrm>
            <a:custGeom>
              <a:avLst/>
              <a:gdLst/>
              <a:ahLst/>
              <a:cxnLst/>
              <a:rect l="l" t="t" r="r" b="b"/>
              <a:pathLst>
                <a:path w="191172" h="150408" extrusionOk="0">
                  <a:moveTo>
                    <a:pt x="188640" y="107091"/>
                  </a:moveTo>
                  <a:cubicBezTo>
                    <a:pt x="177351" y="132547"/>
                    <a:pt x="138417" y="160160"/>
                    <a:pt x="77123" y="147026"/>
                  </a:cubicBezTo>
                  <a:cubicBezTo>
                    <a:pt x="26275" y="136112"/>
                    <a:pt x="-10282" y="88078"/>
                    <a:pt x="2602" y="49801"/>
                  </a:cubicBezTo>
                  <a:cubicBezTo>
                    <a:pt x="15486" y="11523"/>
                    <a:pt x="59142" y="-3487"/>
                    <a:pt x="97419" y="672"/>
                  </a:cubicBezTo>
                  <a:cubicBezTo>
                    <a:pt x="174161" y="9021"/>
                    <a:pt x="199930" y="81635"/>
                    <a:pt x="188640" y="10709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3675736" y="4517532"/>
              <a:ext cx="235299" cy="193428"/>
            </a:xfrm>
            <a:custGeom>
              <a:avLst/>
              <a:gdLst/>
              <a:ahLst/>
              <a:cxnLst/>
              <a:rect l="l" t="t" r="r" b="b"/>
              <a:pathLst>
                <a:path w="235299" h="193428" extrusionOk="0">
                  <a:moveTo>
                    <a:pt x="233771" y="58939"/>
                  </a:moveTo>
                  <a:cubicBezTo>
                    <a:pt x="241245" y="92964"/>
                    <a:pt x="222513" y="149629"/>
                    <a:pt x="150993" y="181808"/>
                  </a:cubicBezTo>
                  <a:cubicBezTo>
                    <a:pt x="91670" y="208483"/>
                    <a:pt x="19243" y="187156"/>
                    <a:pt x="3857" y="139028"/>
                  </a:cubicBezTo>
                  <a:cubicBezTo>
                    <a:pt x="-11529" y="90900"/>
                    <a:pt x="21339" y="43459"/>
                    <a:pt x="63024" y="19255"/>
                  </a:cubicBezTo>
                  <a:cubicBezTo>
                    <a:pt x="146490" y="-29155"/>
                    <a:pt x="226297" y="24915"/>
                    <a:pt x="233771" y="58939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3574312" y="3927572"/>
              <a:ext cx="198631" cy="241898"/>
            </a:xfrm>
            <a:custGeom>
              <a:avLst/>
              <a:gdLst/>
              <a:ahLst/>
              <a:cxnLst/>
              <a:rect l="l" t="t" r="r" b="b"/>
              <a:pathLst>
                <a:path w="198631" h="241898" extrusionOk="0">
                  <a:moveTo>
                    <a:pt x="103844" y="240797"/>
                  </a:moveTo>
                  <a:cubicBezTo>
                    <a:pt x="54903" y="251899"/>
                    <a:pt x="-6829" y="176877"/>
                    <a:pt x="614" y="112675"/>
                  </a:cubicBezTo>
                  <a:cubicBezTo>
                    <a:pt x="8057" y="48473"/>
                    <a:pt x="39485" y="-281"/>
                    <a:pt x="99903" y="1"/>
                  </a:cubicBezTo>
                  <a:cubicBezTo>
                    <a:pt x="160321" y="283"/>
                    <a:pt x="192219" y="56541"/>
                    <a:pt x="196910" y="94756"/>
                  </a:cubicBezTo>
                  <a:cubicBezTo>
                    <a:pt x="209262" y="195890"/>
                    <a:pt x="152753" y="229696"/>
                    <a:pt x="103844" y="240797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3939645" y="4412933"/>
              <a:ext cx="217594" cy="209184"/>
            </a:xfrm>
            <a:custGeom>
              <a:avLst/>
              <a:gdLst/>
              <a:ahLst/>
              <a:cxnLst/>
              <a:rect l="l" t="t" r="r" b="b"/>
              <a:pathLst>
                <a:path w="217594" h="209184" extrusionOk="0">
                  <a:moveTo>
                    <a:pt x="11611" y="180801"/>
                  </a:moveTo>
                  <a:cubicBezTo>
                    <a:pt x="-6996" y="151343"/>
                    <a:pt x="-8623" y="91675"/>
                    <a:pt x="47667" y="37105"/>
                  </a:cubicBezTo>
                  <a:cubicBezTo>
                    <a:pt x="94388" y="-8146"/>
                    <a:pt x="169754" y="-12712"/>
                    <a:pt x="200589" y="27286"/>
                  </a:cubicBezTo>
                  <a:cubicBezTo>
                    <a:pt x="231423" y="67314"/>
                    <a:pt x="216631" y="123104"/>
                    <a:pt x="185672" y="160036"/>
                  </a:cubicBezTo>
                  <a:cubicBezTo>
                    <a:pt x="123628" y="233964"/>
                    <a:pt x="30218" y="210228"/>
                    <a:pt x="11611" y="18080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3707586" y="4115275"/>
              <a:ext cx="164798" cy="171100"/>
            </a:xfrm>
            <a:custGeom>
              <a:avLst/>
              <a:gdLst/>
              <a:ahLst/>
              <a:cxnLst/>
              <a:rect l="l" t="t" r="r" b="b"/>
              <a:pathLst>
                <a:path w="164798" h="171100" extrusionOk="0">
                  <a:moveTo>
                    <a:pt x="27767" y="158138"/>
                  </a:moveTo>
                  <a:cubicBezTo>
                    <a:pt x="12099" y="144221"/>
                    <a:pt x="-26053" y="105006"/>
                    <a:pt x="27892" y="56190"/>
                  </a:cubicBezTo>
                  <a:cubicBezTo>
                    <a:pt x="81836" y="7374"/>
                    <a:pt x="112202" y="-8700"/>
                    <a:pt x="142942" y="4341"/>
                  </a:cubicBezTo>
                  <a:cubicBezTo>
                    <a:pt x="173714" y="17381"/>
                    <a:pt x="166897" y="78519"/>
                    <a:pt x="153387" y="104600"/>
                  </a:cubicBezTo>
                  <a:cubicBezTo>
                    <a:pt x="139877" y="130649"/>
                    <a:pt x="111138" y="159513"/>
                    <a:pt x="85652" y="167488"/>
                  </a:cubicBezTo>
                  <a:cubicBezTo>
                    <a:pt x="64637" y="174055"/>
                    <a:pt x="43434" y="172085"/>
                    <a:pt x="27767" y="158138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3582023" y="4338289"/>
              <a:ext cx="183205" cy="149280"/>
            </a:xfrm>
            <a:custGeom>
              <a:avLst/>
              <a:gdLst/>
              <a:ahLst/>
              <a:cxnLst/>
              <a:rect l="l" t="t" r="r" b="b"/>
              <a:pathLst>
                <a:path w="183205" h="149280" extrusionOk="0">
                  <a:moveTo>
                    <a:pt x="183194" y="74191"/>
                  </a:moveTo>
                  <a:cubicBezTo>
                    <a:pt x="183538" y="50549"/>
                    <a:pt x="176471" y="826"/>
                    <a:pt x="109173" y="13"/>
                  </a:cubicBezTo>
                  <a:cubicBezTo>
                    <a:pt x="41875" y="-800"/>
                    <a:pt x="-4690" y="35914"/>
                    <a:pt x="377" y="81665"/>
                  </a:cubicBezTo>
                  <a:cubicBezTo>
                    <a:pt x="5412" y="127416"/>
                    <a:pt x="48536" y="153529"/>
                    <a:pt x="93161" y="148712"/>
                  </a:cubicBezTo>
                  <a:cubicBezTo>
                    <a:pt x="163587" y="141145"/>
                    <a:pt x="182850" y="97833"/>
                    <a:pt x="183194" y="7419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3824855" y="4255865"/>
              <a:ext cx="200825" cy="197159"/>
            </a:xfrm>
            <a:custGeom>
              <a:avLst/>
              <a:gdLst/>
              <a:ahLst/>
              <a:cxnLst/>
              <a:rect l="l" t="t" r="r" b="b"/>
              <a:pathLst>
                <a:path w="200825" h="197159" extrusionOk="0">
                  <a:moveTo>
                    <a:pt x="10725" y="157741"/>
                  </a:moveTo>
                  <a:cubicBezTo>
                    <a:pt x="25610" y="180101"/>
                    <a:pt x="64450" y="221974"/>
                    <a:pt x="130810" y="177568"/>
                  </a:cubicBezTo>
                  <a:cubicBezTo>
                    <a:pt x="197170" y="133161"/>
                    <a:pt x="219092" y="67521"/>
                    <a:pt x="184754" y="28024"/>
                  </a:cubicBezTo>
                  <a:cubicBezTo>
                    <a:pt x="150386" y="-11473"/>
                    <a:pt x="91438" y="-6970"/>
                    <a:pt x="50910" y="27461"/>
                  </a:cubicBezTo>
                  <a:cubicBezTo>
                    <a:pt x="-13136" y="81875"/>
                    <a:pt x="-4130" y="135381"/>
                    <a:pt x="10725" y="15774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3655702" y="3972980"/>
              <a:ext cx="23829" cy="193392"/>
            </a:xfrm>
            <a:custGeom>
              <a:avLst/>
              <a:gdLst/>
              <a:ahLst/>
              <a:cxnLst/>
              <a:rect l="l" t="t" r="r" b="b"/>
              <a:pathLst>
                <a:path w="23829" h="193392" extrusionOk="0">
                  <a:moveTo>
                    <a:pt x="23423" y="190229"/>
                  </a:moveTo>
                  <a:lnTo>
                    <a:pt x="21390" y="187415"/>
                  </a:lnTo>
                  <a:lnTo>
                    <a:pt x="19514" y="184506"/>
                  </a:lnTo>
                  <a:lnTo>
                    <a:pt x="17763" y="181473"/>
                  </a:lnTo>
                  <a:lnTo>
                    <a:pt x="16105" y="178314"/>
                  </a:lnTo>
                  <a:lnTo>
                    <a:pt x="14573" y="175031"/>
                  </a:lnTo>
                  <a:lnTo>
                    <a:pt x="13134" y="171622"/>
                  </a:lnTo>
                  <a:lnTo>
                    <a:pt x="11790" y="168120"/>
                  </a:lnTo>
                  <a:lnTo>
                    <a:pt x="10539" y="164524"/>
                  </a:lnTo>
                  <a:lnTo>
                    <a:pt x="9413" y="160802"/>
                  </a:lnTo>
                  <a:lnTo>
                    <a:pt x="8350" y="157018"/>
                  </a:lnTo>
                  <a:lnTo>
                    <a:pt x="7380" y="153140"/>
                  </a:lnTo>
                  <a:lnTo>
                    <a:pt x="6505" y="149169"/>
                  </a:lnTo>
                  <a:lnTo>
                    <a:pt x="5723" y="145135"/>
                  </a:lnTo>
                  <a:lnTo>
                    <a:pt x="5035" y="141007"/>
                  </a:lnTo>
                  <a:lnTo>
                    <a:pt x="4441" y="136816"/>
                  </a:lnTo>
                  <a:lnTo>
                    <a:pt x="3940" y="132563"/>
                  </a:lnTo>
                  <a:lnTo>
                    <a:pt x="3503" y="128247"/>
                  </a:lnTo>
                  <a:lnTo>
                    <a:pt x="3159" y="123901"/>
                  </a:lnTo>
                  <a:lnTo>
                    <a:pt x="2908" y="119491"/>
                  </a:lnTo>
                  <a:lnTo>
                    <a:pt x="2752" y="115051"/>
                  </a:lnTo>
                  <a:lnTo>
                    <a:pt x="2658" y="110579"/>
                  </a:lnTo>
                  <a:lnTo>
                    <a:pt x="2627" y="106107"/>
                  </a:lnTo>
                  <a:lnTo>
                    <a:pt x="2690" y="101603"/>
                  </a:lnTo>
                  <a:lnTo>
                    <a:pt x="2815" y="97100"/>
                  </a:lnTo>
                  <a:lnTo>
                    <a:pt x="3065" y="92566"/>
                  </a:lnTo>
                  <a:lnTo>
                    <a:pt x="3284" y="88031"/>
                  </a:lnTo>
                  <a:lnTo>
                    <a:pt x="3659" y="83528"/>
                  </a:lnTo>
                  <a:lnTo>
                    <a:pt x="4034" y="79025"/>
                  </a:lnTo>
                  <a:lnTo>
                    <a:pt x="4535" y="74553"/>
                  </a:lnTo>
                  <a:lnTo>
                    <a:pt x="5035" y="70081"/>
                  </a:lnTo>
                  <a:lnTo>
                    <a:pt x="5629" y="65640"/>
                  </a:lnTo>
                  <a:lnTo>
                    <a:pt x="6223" y="61200"/>
                  </a:lnTo>
                  <a:lnTo>
                    <a:pt x="6943" y="56853"/>
                  </a:lnTo>
                  <a:lnTo>
                    <a:pt x="7662" y="52506"/>
                  </a:lnTo>
                  <a:lnTo>
                    <a:pt x="8475" y="48253"/>
                  </a:lnTo>
                  <a:lnTo>
                    <a:pt x="9288" y="44000"/>
                  </a:lnTo>
                  <a:lnTo>
                    <a:pt x="10163" y="39841"/>
                  </a:lnTo>
                  <a:lnTo>
                    <a:pt x="11070" y="35744"/>
                  </a:lnTo>
                  <a:lnTo>
                    <a:pt x="12009" y="31741"/>
                  </a:lnTo>
                  <a:lnTo>
                    <a:pt x="12978" y="27801"/>
                  </a:lnTo>
                  <a:lnTo>
                    <a:pt x="13979" y="23955"/>
                  </a:lnTo>
                  <a:lnTo>
                    <a:pt x="15011" y="20202"/>
                  </a:lnTo>
                  <a:lnTo>
                    <a:pt x="16074" y="16543"/>
                  </a:lnTo>
                  <a:lnTo>
                    <a:pt x="17169" y="13009"/>
                  </a:lnTo>
                  <a:lnTo>
                    <a:pt x="18294" y="9569"/>
                  </a:lnTo>
                  <a:lnTo>
                    <a:pt x="19451" y="6254"/>
                  </a:lnTo>
                  <a:lnTo>
                    <a:pt x="20608" y="3065"/>
                  </a:lnTo>
                  <a:lnTo>
                    <a:pt x="21797" y="0"/>
                  </a:lnTo>
                  <a:lnTo>
                    <a:pt x="20546" y="3034"/>
                  </a:lnTo>
                  <a:lnTo>
                    <a:pt x="19295" y="6223"/>
                  </a:lnTo>
                  <a:lnTo>
                    <a:pt x="18075" y="9538"/>
                  </a:lnTo>
                  <a:lnTo>
                    <a:pt x="16856" y="12947"/>
                  </a:lnTo>
                  <a:lnTo>
                    <a:pt x="15667" y="16481"/>
                  </a:lnTo>
                  <a:lnTo>
                    <a:pt x="14510" y="20108"/>
                  </a:lnTo>
                  <a:lnTo>
                    <a:pt x="13385" y="23829"/>
                  </a:lnTo>
                  <a:lnTo>
                    <a:pt x="12290" y="27645"/>
                  </a:lnTo>
                  <a:lnTo>
                    <a:pt x="11227" y="31554"/>
                  </a:lnTo>
                  <a:lnTo>
                    <a:pt x="10195" y="35557"/>
                  </a:lnTo>
                  <a:lnTo>
                    <a:pt x="9194" y="39622"/>
                  </a:lnTo>
                  <a:lnTo>
                    <a:pt x="8225" y="43781"/>
                  </a:lnTo>
                  <a:lnTo>
                    <a:pt x="7318" y="48003"/>
                  </a:lnTo>
                  <a:lnTo>
                    <a:pt x="6411" y="52225"/>
                  </a:lnTo>
                  <a:lnTo>
                    <a:pt x="5598" y="56572"/>
                  </a:lnTo>
                  <a:lnTo>
                    <a:pt x="4785" y="60919"/>
                  </a:lnTo>
                  <a:lnTo>
                    <a:pt x="4066" y="65359"/>
                  </a:lnTo>
                  <a:lnTo>
                    <a:pt x="3377" y="69800"/>
                  </a:lnTo>
                  <a:lnTo>
                    <a:pt x="2783" y="74303"/>
                  </a:lnTo>
                  <a:lnTo>
                    <a:pt x="2189" y="78806"/>
                  </a:lnTo>
                  <a:lnTo>
                    <a:pt x="1720" y="83341"/>
                  </a:lnTo>
                  <a:lnTo>
                    <a:pt x="1251" y="87875"/>
                  </a:lnTo>
                  <a:lnTo>
                    <a:pt x="907" y="92410"/>
                  </a:lnTo>
                  <a:lnTo>
                    <a:pt x="563" y="96944"/>
                  </a:lnTo>
                  <a:lnTo>
                    <a:pt x="313" y="101510"/>
                  </a:lnTo>
                  <a:lnTo>
                    <a:pt x="125" y="106044"/>
                  </a:lnTo>
                  <a:lnTo>
                    <a:pt x="31" y="110579"/>
                  </a:lnTo>
                  <a:lnTo>
                    <a:pt x="0" y="115082"/>
                  </a:lnTo>
                  <a:lnTo>
                    <a:pt x="63" y="119554"/>
                  </a:lnTo>
                  <a:lnTo>
                    <a:pt x="219" y="123994"/>
                  </a:lnTo>
                  <a:lnTo>
                    <a:pt x="438" y="128404"/>
                  </a:lnTo>
                  <a:lnTo>
                    <a:pt x="751" y="132782"/>
                  </a:lnTo>
                  <a:lnTo>
                    <a:pt x="1157" y="137098"/>
                  </a:lnTo>
                  <a:lnTo>
                    <a:pt x="1626" y="141382"/>
                  </a:lnTo>
                  <a:lnTo>
                    <a:pt x="2220" y="145604"/>
                  </a:lnTo>
                  <a:lnTo>
                    <a:pt x="2908" y="149763"/>
                  </a:lnTo>
                  <a:lnTo>
                    <a:pt x="3690" y="153860"/>
                  </a:lnTo>
                  <a:lnTo>
                    <a:pt x="4566" y="157893"/>
                  </a:lnTo>
                  <a:lnTo>
                    <a:pt x="5567" y="161834"/>
                  </a:lnTo>
                  <a:lnTo>
                    <a:pt x="6692" y="165681"/>
                  </a:lnTo>
                  <a:lnTo>
                    <a:pt x="7943" y="169433"/>
                  </a:lnTo>
                  <a:lnTo>
                    <a:pt x="9319" y="173092"/>
                  </a:lnTo>
                  <a:lnTo>
                    <a:pt x="10789" y="176657"/>
                  </a:lnTo>
                  <a:lnTo>
                    <a:pt x="12415" y="180097"/>
                  </a:lnTo>
                  <a:lnTo>
                    <a:pt x="14166" y="183412"/>
                  </a:lnTo>
                  <a:lnTo>
                    <a:pt x="16043" y="186602"/>
                  </a:lnTo>
                  <a:lnTo>
                    <a:pt x="18044" y="189666"/>
                  </a:lnTo>
                  <a:lnTo>
                    <a:pt x="20139" y="192543"/>
                  </a:lnTo>
                  <a:cubicBezTo>
                    <a:pt x="20796" y="193450"/>
                    <a:pt x="22109" y="193669"/>
                    <a:pt x="23017" y="193013"/>
                  </a:cubicBezTo>
                  <a:cubicBezTo>
                    <a:pt x="23892" y="192449"/>
                    <a:pt x="24111" y="191167"/>
                    <a:pt x="23423" y="1902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3588341" y="4038245"/>
              <a:ext cx="70750" cy="79030"/>
            </a:xfrm>
            <a:custGeom>
              <a:avLst/>
              <a:gdLst/>
              <a:ahLst/>
              <a:cxnLst/>
              <a:rect l="l" t="t" r="r" b="b"/>
              <a:pathLst>
                <a:path w="70750" h="79030" extrusionOk="0">
                  <a:moveTo>
                    <a:pt x="70050" y="75241"/>
                  </a:moveTo>
                  <a:lnTo>
                    <a:pt x="67016" y="72614"/>
                  </a:lnTo>
                  <a:lnTo>
                    <a:pt x="63983" y="69894"/>
                  </a:lnTo>
                  <a:lnTo>
                    <a:pt x="60950" y="67110"/>
                  </a:lnTo>
                  <a:lnTo>
                    <a:pt x="57885" y="64265"/>
                  </a:lnTo>
                  <a:lnTo>
                    <a:pt x="54758" y="61419"/>
                  </a:lnTo>
                  <a:lnTo>
                    <a:pt x="51662" y="58479"/>
                  </a:lnTo>
                  <a:lnTo>
                    <a:pt x="48566" y="55446"/>
                  </a:lnTo>
                  <a:lnTo>
                    <a:pt x="45470" y="52412"/>
                  </a:lnTo>
                  <a:lnTo>
                    <a:pt x="42405" y="49285"/>
                  </a:lnTo>
                  <a:lnTo>
                    <a:pt x="39341" y="46158"/>
                  </a:lnTo>
                  <a:lnTo>
                    <a:pt x="36307" y="42937"/>
                  </a:lnTo>
                  <a:lnTo>
                    <a:pt x="33274" y="39716"/>
                  </a:lnTo>
                  <a:lnTo>
                    <a:pt x="30303" y="36432"/>
                  </a:lnTo>
                  <a:lnTo>
                    <a:pt x="27332" y="33149"/>
                  </a:lnTo>
                  <a:lnTo>
                    <a:pt x="24424" y="29834"/>
                  </a:lnTo>
                  <a:lnTo>
                    <a:pt x="21515" y="26519"/>
                  </a:lnTo>
                  <a:lnTo>
                    <a:pt x="18701" y="23173"/>
                  </a:lnTo>
                  <a:lnTo>
                    <a:pt x="15886" y="19827"/>
                  </a:lnTo>
                  <a:lnTo>
                    <a:pt x="13134" y="16481"/>
                  </a:lnTo>
                  <a:lnTo>
                    <a:pt x="10382" y="13135"/>
                  </a:lnTo>
                  <a:lnTo>
                    <a:pt x="7724" y="9820"/>
                  </a:lnTo>
                  <a:lnTo>
                    <a:pt x="5066" y="6505"/>
                  </a:lnTo>
                  <a:lnTo>
                    <a:pt x="2533" y="3252"/>
                  </a:lnTo>
                  <a:lnTo>
                    <a:pt x="0" y="0"/>
                  </a:lnTo>
                  <a:lnTo>
                    <a:pt x="2408" y="3378"/>
                  </a:lnTo>
                  <a:lnTo>
                    <a:pt x="4816" y="6755"/>
                  </a:lnTo>
                  <a:lnTo>
                    <a:pt x="7318" y="10195"/>
                  </a:lnTo>
                  <a:lnTo>
                    <a:pt x="9820" y="13635"/>
                  </a:lnTo>
                  <a:lnTo>
                    <a:pt x="12415" y="17106"/>
                  </a:lnTo>
                  <a:lnTo>
                    <a:pt x="15011" y="20577"/>
                  </a:lnTo>
                  <a:lnTo>
                    <a:pt x="17700" y="24049"/>
                  </a:lnTo>
                  <a:lnTo>
                    <a:pt x="20390" y="27520"/>
                  </a:lnTo>
                  <a:lnTo>
                    <a:pt x="23142" y="30991"/>
                  </a:lnTo>
                  <a:lnTo>
                    <a:pt x="25893" y="34462"/>
                  </a:lnTo>
                  <a:lnTo>
                    <a:pt x="28708" y="37902"/>
                  </a:lnTo>
                  <a:lnTo>
                    <a:pt x="31522" y="41342"/>
                  </a:lnTo>
                  <a:lnTo>
                    <a:pt x="34399" y="44719"/>
                  </a:lnTo>
                  <a:lnTo>
                    <a:pt x="37276" y="48097"/>
                  </a:lnTo>
                  <a:lnTo>
                    <a:pt x="40185" y="51412"/>
                  </a:lnTo>
                  <a:lnTo>
                    <a:pt x="43093" y="54726"/>
                  </a:lnTo>
                  <a:lnTo>
                    <a:pt x="46033" y="57948"/>
                  </a:lnTo>
                  <a:lnTo>
                    <a:pt x="48972" y="61169"/>
                  </a:lnTo>
                  <a:lnTo>
                    <a:pt x="51943" y="64296"/>
                  </a:lnTo>
                  <a:lnTo>
                    <a:pt x="54914" y="67361"/>
                  </a:lnTo>
                  <a:lnTo>
                    <a:pt x="57979" y="70300"/>
                  </a:lnTo>
                  <a:lnTo>
                    <a:pt x="61043" y="73146"/>
                  </a:lnTo>
                  <a:lnTo>
                    <a:pt x="64139" y="75898"/>
                  </a:lnTo>
                  <a:lnTo>
                    <a:pt x="67204" y="78525"/>
                  </a:lnTo>
                  <a:cubicBezTo>
                    <a:pt x="68080" y="79275"/>
                    <a:pt x="69362" y="79182"/>
                    <a:pt x="70112" y="78306"/>
                  </a:cubicBezTo>
                  <a:cubicBezTo>
                    <a:pt x="71019" y="77305"/>
                    <a:pt x="70925" y="75992"/>
                    <a:pt x="70050" y="7524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3632842" y="3957625"/>
              <a:ext cx="27949" cy="96356"/>
            </a:xfrm>
            <a:custGeom>
              <a:avLst/>
              <a:gdLst/>
              <a:ahLst/>
              <a:cxnLst/>
              <a:rect l="l" t="t" r="r" b="b"/>
              <a:pathLst>
                <a:path w="27949" h="96356" extrusionOk="0">
                  <a:moveTo>
                    <a:pt x="27613" y="93222"/>
                  </a:moveTo>
                  <a:lnTo>
                    <a:pt x="25393" y="89782"/>
                  </a:lnTo>
                  <a:lnTo>
                    <a:pt x="23267" y="86280"/>
                  </a:lnTo>
                  <a:lnTo>
                    <a:pt x="21234" y="82746"/>
                  </a:lnTo>
                  <a:lnTo>
                    <a:pt x="19232" y="79150"/>
                  </a:lnTo>
                  <a:lnTo>
                    <a:pt x="17262" y="75553"/>
                  </a:lnTo>
                  <a:lnTo>
                    <a:pt x="15386" y="71895"/>
                  </a:lnTo>
                  <a:lnTo>
                    <a:pt x="13604" y="68173"/>
                  </a:lnTo>
                  <a:lnTo>
                    <a:pt x="11915" y="64421"/>
                  </a:lnTo>
                  <a:lnTo>
                    <a:pt x="10351" y="60606"/>
                  </a:lnTo>
                  <a:lnTo>
                    <a:pt x="8881" y="56759"/>
                  </a:lnTo>
                  <a:lnTo>
                    <a:pt x="7537" y="52850"/>
                  </a:lnTo>
                  <a:lnTo>
                    <a:pt x="6286" y="48910"/>
                  </a:lnTo>
                  <a:lnTo>
                    <a:pt x="5160" y="44938"/>
                  </a:lnTo>
                  <a:lnTo>
                    <a:pt x="4159" y="40935"/>
                  </a:lnTo>
                  <a:lnTo>
                    <a:pt x="3284" y="36901"/>
                  </a:lnTo>
                  <a:lnTo>
                    <a:pt x="2502" y="32867"/>
                  </a:lnTo>
                  <a:lnTo>
                    <a:pt x="1845" y="28802"/>
                  </a:lnTo>
                  <a:lnTo>
                    <a:pt x="1345" y="24705"/>
                  </a:lnTo>
                  <a:lnTo>
                    <a:pt x="969" y="20608"/>
                  </a:lnTo>
                  <a:lnTo>
                    <a:pt x="719" y="16511"/>
                  </a:lnTo>
                  <a:lnTo>
                    <a:pt x="625" y="12384"/>
                  </a:lnTo>
                  <a:lnTo>
                    <a:pt x="657" y="8256"/>
                  </a:lnTo>
                  <a:lnTo>
                    <a:pt x="844" y="4128"/>
                  </a:lnTo>
                  <a:lnTo>
                    <a:pt x="1188" y="0"/>
                  </a:lnTo>
                  <a:lnTo>
                    <a:pt x="688" y="4096"/>
                  </a:lnTo>
                  <a:lnTo>
                    <a:pt x="313" y="8225"/>
                  </a:lnTo>
                  <a:lnTo>
                    <a:pt x="94" y="12352"/>
                  </a:lnTo>
                  <a:lnTo>
                    <a:pt x="0" y="16481"/>
                  </a:lnTo>
                  <a:lnTo>
                    <a:pt x="63" y="20608"/>
                  </a:lnTo>
                  <a:lnTo>
                    <a:pt x="282" y="24736"/>
                  </a:lnTo>
                  <a:lnTo>
                    <a:pt x="625" y="28864"/>
                  </a:lnTo>
                  <a:lnTo>
                    <a:pt x="1095" y="32992"/>
                  </a:lnTo>
                  <a:lnTo>
                    <a:pt x="1689" y="37120"/>
                  </a:lnTo>
                  <a:lnTo>
                    <a:pt x="2408" y="41248"/>
                  </a:lnTo>
                  <a:lnTo>
                    <a:pt x="3252" y="45345"/>
                  </a:lnTo>
                  <a:lnTo>
                    <a:pt x="4222" y="49410"/>
                  </a:lnTo>
                  <a:lnTo>
                    <a:pt x="5285" y="53475"/>
                  </a:lnTo>
                  <a:lnTo>
                    <a:pt x="6473" y="57510"/>
                  </a:lnTo>
                  <a:lnTo>
                    <a:pt x="7756" y="61512"/>
                  </a:lnTo>
                  <a:lnTo>
                    <a:pt x="9163" y="65484"/>
                  </a:lnTo>
                  <a:lnTo>
                    <a:pt x="10664" y="69424"/>
                  </a:lnTo>
                  <a:lnTo>
                    <a:pt x="12259" y="73333"/>
                  </a:lnTo>
                  <a:lnTo>
                    <a:pt x="13947" y="77180"/>
                  </a:lnTo>
                  <a:lnTo>
                    <a:pt x="15730" y="80995"/>
                  </a:lnTo>
                  <a:lnTo>
                    <a:pt x="17700" y="84716"/>
                  </a:lnTo>
                  <a:lnTo>
                    <a:pt x="19764" y="88375"/>
                  </a:lnTo>
                  <a:lnTo>
                    <a:pt x="21953" y="91940"/>
                  </a:lnTo>
                  <a:lnTo>
                    <a:pt x="24205" y="95412"/>
                  </a:lnTo>
                  <a:cubicBezTo>
                    <a:pt x="24830" y="96381"/>
                    <a:pt x="26112" y="96631"/>
                    <a:pt x="27051" y="96037"/>
                  </a:cubicBezTo>
                  <a:cubicBezTo>
                    <a:pt x="27957" y="95443"/>
                    <a:pt x="28239" y="94161"/>
                    <a:pt x="27613" y="932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3656590" y="4009131"/>
              <a:ext cx="85579" cy="81655"/>
            </a:xfrm>
            <a:custGeom>
              <a:avLst/>
              <a:gdLst/>
              <a:ahLst/>
              <a:cxnLst/>
              <a:rect l="l" t="t" r="r" b="b"/>
              <a:pathLst>
                <a:path w="85579" h="81655" extrusionOk="0">
                  <a:moveTo>
                    <a:pt x="2802" y="81558"/>
                  </a:moveTo>
                  <a:lnTo>
                    <a:pt x="4991" y="80839"/>
                  </a:lnTo>
                  <a:lnTo>
                    <a:pt x="7180" y="80026"/>
                  </a:lnTo>
                  <a:lnTo>
                    <a:pt x="9338" y="79150"/>
                  </a:lnTo>
                  <a:lnTo>
                    <a:pt x="11496" y="78181"/>
                  </a:lnTo>
                  <a:lnTo>
                    <a:pt x="13622" y="77149"/>
                  </a:lnTo>
                  <a:lnTo>
                    <a:pt x="15749" y="76023"/>
                  </a:lnTo>
                  <a:lnTo>
                    <a:pt x="19845" y="73615"/>
                  </a:lnTo>
                  <a:lnTo>
                    <a:pt x="23848" y="70863"/>
                  </a:lnTo>
                  <a:lnTo>
                    <a:pt x="27757" y="67892"/>
                  </a:lnTo>
                  <a:lnTo>
                    <a:pt x="31572" y="64702"/>
                  </a:lnTo>
                  <a:lnTo>
                    <a:pt x="35294" y="61325"/>
                  </a:lnTo>
                  <a:lnTo>
                    <a:pt x="38953" y="57791"/>
                  </a:lnTo>
                  <a:lnTo>
                    <a:pt x="42549" y="54132"/>
                  </a:lnTo>
                  <a:lnTo>
                    <a:pt x="46052" y="50380"/>
                  </a:lnTo>
                  <a:lnTo>
                    <a:pt x="49492" y="46502"/>
                  </a:lnTo>
                  <a:lnTo>
                    <a:pt x="52869" y="42561"/>
                  </a:lnTo>
                  <a:lnTo>
                    <a:pt x="56184" y="38559"/>
                  </a:lnTo>
                  <a:lnTo>
                    <a:pt x="59405" y="34525"/>
                  </a:lnTo>
                  <a:lnTo>
                    <a:pt x="62563" y="30490"/>
                  </a:lnTo>
                  <a:lnTo>
                    <a:pt x="65659" y="26456"/>
                  </a:lnTo>
                  <a:lnTo>
                    <a:pt x="68693" y="22453"/>
                  </a:lnTo>
                  <a:lnTo>
                    <a:pt x="71663" y="18482"/>
                  </a:lnTo>
                  <a:lnTo>
                    <a:pt x="74572" y="14573"/>
                  </a:lnTo>
                  <a:lnTo>
                    <a:pt x="77417" y="10757"/>
                  </a:lnTo>
                  <a:lnTo>
                    <a:pt x="80201" y="7036"/>
                  </a:lnTo>
                  <a:lnTo>
                    <a:pt x="82921" y="3440"/>
                  </a:lnTo>
                  <a:lnTo>
                    <a:pt x="85580" y="0"/>
                  </a:lnTo>
                  <a:lnTo>
                    <a:pt x="82797" y="3346"/>
                  </a:lnTo>
                  <a:lnTo>
                    <a:pt x="79951" y="6817"/>
                  </a:lnTo>
                  <a:lnTo>
                    <a:pt x="77011" y="10445"/>
                  </a:lnTo>
                  <a:lnTo>
                    <a:pt x="74040" y="14166"/>
                  </a:lnTo>
                  <a:lnTo>
                    <a:pt x="70976" y="17950"/>
                  </a:lnTo>
                  <a:lnTo>
                    <a:pt x="67848" y="21797"/>
                  </a:lnTo>
                  <a:lnTo>
                    <a:pt x="64659" y="25674"/>
                  </a:lnTo>
                  <a:lnTo>
                    <a:pt x="61406" y="29583"/>
                  </a:lnTo>
                  <a:lnTo>
                    <a:pt x="58091" y="33492"/>
                  </a:lnTo>
                  <a:lnTo>
                    <a:pt x="54714" y="37370"/>
                  </a:lnTo>
                  <a:lnTo>
                    <a:pt x="51274" y="41217"/>
                  </a:lnTo>
                  <a:lnTo>
                    <a:pt x="47771" y="44969"/>
                  </a:lnTo>
                  <a:lnTo>
                    <a:pt x="44207" y="48659"/>
                  </a:lnTo>
                  <a:lnTo>
                    <a:pt x="40579" y="52224"/>
                  </a:lnTo>
                  <a:lnTo>
                    <a:pt x="36889" y="55665"/>
                  </a:lnTo>
                  <a:lnTo>
                    <a:pt x="33136" y="58948"/>
                  </a:lnTo>
                  <a:lnTo>
                    <a:pt x="29321" y="62044"/>
                  </a:lnTo>
                  <a:lnTo>
                    <a:pt x="25475" y="64952"/>
                  </a:lnTo>
                  <a:lnTo>
                    <a:pt x="21566" y="67642"/>
                  </a:lnTo>
                  <a:lnTo>
                    <a:pt x="17625" y="70112"/>
                  </a:lnTo>
                  <a:lnTo>
                    <a:pt x="13622" y="72395"/>
                  </a:lnTo>
                  <a:lnTo>
                    <a:pt x="11652" y="73427"/>
                  </a:lnTo>
                  <a:lnTo>
                    <a:pt x="9651" y="74397"/>
                  </a:lnTo>
                  <a:lnTo>
                    <a:pt x="7618" y="75303"/>
                  </a:lnTo>
                  <a:lnTo>
                    <a:pt x="5585" y="76148"/>
                  </a:lnTo>
                  <a:lnTo>
                    <a:pt x="3521" y="76898"/>
                  </a:lnTo>
                  <a:lnTo>
                    <a:pt x="1426" y="77586"/>
                  </a:lnTo>
                  <a:cubicBezTo>
                    <a:pt x="332" y="77931"/>
                    <a:pt x="-263" y="79119"/>
                    <a:pt x="113" y="80182"/>
                  </a:cubicBezTo>
                  <a:cubicBezTo>
                    <a:pt x="550" y="81308"/>
                    <a:pt x="1708" y="81902"/>
                    <a:pt x="2802" y="8155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665376" y="4099038"/>
              <a:ext cx="44083" cy="41667"/>
            </a:xfrm>
            <a:custGeom>
              <a:avLst/>
              <a:gdLst/>
              <a:ahLst/>
              <a:cxnLst/>
              <a:rect l="l" t="t" r="r" b="b"/>
              <a:pathLst>
                <a:path w="44083" h="41667" extrusionOk="0">
                  <a:moveTo>
                    <a:pt x="3335" y="41248"/>
                  </a:moveTo>
                  <a:lnTo>
                    <a:pt x="7182" y="38308"/>
                  </a:lnTo>
                  <a:lnTo>
                    <a:pt x="10903" y="35181"/>
                  </a:lnTo>
                  <a:lnTo>
                    <a:pt x="14437" y="31835"/>
                  </a:lnTo>
                  <a:lnTo>
                    <a:pt x="17877" y="28426"/>
                  </a:lnTo>
                  <a:lnTo>
                    <a:pt x="21286" y="24955"/>
                  </a:lnTo>
                  <a:lnTo>
                    <a:pt x="24632" y="21453"/>
                  </a:lnTo>
                  <a:lnTo>
                    <a:pt x="27915" y="17888"/>
                  </a:lnTo>
                  <a:lnTo>
                    <a:pt x="31199" y="14323"/>
                  </a:lnTo>
                  <a:lnTo>
                    <a:pt x="34420" y="10726"/>
                  </a:lnTo>
                  <a:lnTo>
                    <a:pt x="37641" y="7130"/>
                  </a:lnTo>
                  <a:lnTo>
                    <a:pt x="40862" y="3565"/>
                  </a:lnTo>
                  <a:lnTo>
                    <a:pt x="44083" y="0"/>
                  </a:lnTo>
                  <a:lnTo>
                    <a:pt x="40612" y="3315"/>
                  </a:lnTo>
                  <a:lnTo>
                    <a:pt x="37141" y="6630"/>
                  </a:lnTo>
                  <a:lnTo>
                    <a:pt x="33638" y="9976"/>
                  </a:lnTo>
                  <a:lnTo>
                    <a:pt x="30136" y="13291"/>
                  </a:lnTo>
                  <a:lnTo>
                    <a:pt x="26602" y="16574"/>
                  </a:lnTo>
                  <a:lnTo>
                    <a:pt x="23068" y="19826"/>
                  </a:lnTo>
                  <a:lnTo>
                    <a:pt x="19472" y="23016"/>
                  </a:lnTo>
                  <a:lnTo>
                    <a:pt x="15813" y="26144"/>
                  </a:lnTo>
                  <a:lnTo>
                    <a:pt x="12092" y="29177"/>
                  </a:lnTo>
                  <a:lnTo>
                    <a:pt x="8308" y="32117"/>
                  </a:lnTo>
                  <a:lnTo>
                    <a:pt x="4586" y="35087"/>
                  </a:lnTo>
                  <a:lnTo>
                    <a:pt x="802" y="38027"/>
                  </a:lnTo>
                  <a:cubicBezTo>
                    <a:pt x="-105" y="38715"/>
                    <a:pt x="-261" y="40029"/>
                    <a:pt x="427" y="40904"/>
                  </a:cubicBezTo>
                  <a:cubicBezTo>
                    <a:pt x="1146" y="41748"/>
                    <a:pt x="2429" y="41936"/>
                    <a:pt x="3335" y="4124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3731834" y="4148917"/>
              <a:ext cx="133985" cy="118618"/>
            </a:xfrm>
            <a:custGeom>
              <a:avLst/>
              <a:gdLst/>
              <a:ahLst/>
              <a:cxnLst/>
              <a:rect l="l" t="t" r="r" b="b"/>
              <a:pathLst>
                <a:path w="133985" h="118618" extrusionOk="0">
                  <a:moveTo>
                    <a:pt x="3956" y="117083"/>
                  </a:moveTo>
                  <a:lnTo>
                    <a:pt x="4800" y="114019"/>
                  </a:lnTo>
                  <a:lnTo>
                    <a:pt x="5801" y="110985"/>
                  </a:lnTo>
                  <a:lnTo>
                    <a:pt x="6958" y="107952"/>
                  </a:lnTo>
                  <a:lnTo>
                    <a:pt x="8240" y="104918"/>
                  </a:lnTo>
                  <a:lnTo>
                    <a:pt x="9679" y="101885"/>
                  </a:lnTo>
                  <a:lnTo>
                    <a:pt x="11242" y="98851"/>
                  </a:lnTo>
                  <a:lnTo>
                    <a:pt x="12931" y="95818"/>
                  </a:lnTo>
                  <a:lnTo>
                    <a:pt x="14745" y="92785"/>
                  </a:lnTo>
                  <a:lnTo>
                    <a:pt x="16683" y="89752"/>
                  </a:lnTo>
                  <a:lnTo>
                    <a:pt x="18716" y="86718"/>
                  </a:lnTo>
                  <a:lnTo>
                    <a:pt x="20874" y="83685"/>
                  </a:lnTo>
                  <a:lnTo>
                    <a:pt x="23126" y="80683"/>
                  </a:lnTo>
                  <a:lnTo>
                    <a:pt x="25471" y="77680"/>
                  </a:lnTo>
                  <a:lnTo>
                    <a:pt x="27941" y="74709"/>
                  </a:lnTo>
                  <a:lnTo>
                    <a:pt x="30506" y="71739"/>
                  </a:lnTo>
                  <a:lnTo>
                    <a:pt x="33164" y="68799"/>
                  </a:lnTo>
                  <a:lnTo>
                    <a:pt x="35885" y="65891"/>
                  </a:lnTo>
                  <a:lnTo>
                    <a:pt x="38699" y="63014"/>
                  </a:lnTo>
                  <a:lnTo>
                    <a:pt x="41576" y="60168"/>
                  </a:lnTo>
                  <a:lnTo>
                    <a:pt x="44516" y="57354"/>
                  </a:lnTo>
                  <a:lnTo>
                    <a:pt x="47549" y="54570"/>
                  </a:lnTo>
                  <a:lnTo>
                    <a:pt x="50614" y="51818"/>
                  </a:lnTo>
                  <a:lnTo>
                    <a:pt x="53741" y="49098"/>
                  </a:lnTo>
                  <a:lnTo>
                    <a:pt x="56931" y="46440"/>
                  </a:lnTo>
                  <a:lnTo>
                    <a:pt x="60183" y="43844"/>
                  </a:lnTo>
                  <a:lnTo>
                    <a:pt x="63436" y="41248"/>
                  </a:lnTo>
                  <a:lnTo>
                    <a:pt x="66719" y="38746"/>
                  </a:lnTo>
                  <a:lnTo>
                    <a:pt x="70034" y="36245"/>
                  </a:lnTo>
                  <a:lnTo>
                    <a:pt x="73380" y="33837"/>
                  </a:lnTo>
                  <a:lnTo>
                    <a:pt x="76726" y="31429"/>
                  </a:lnTo>
                  <a:lnTo>
                    <a:pt x="80104" y="29115"/>
                  </a:lnTo>
                  <a:lnTo>
                    <a:pt x="83481" y="26801"/>
                  </a:lnTo>
                  <a:lnTo>
                    <a:pt x="86859" y="24611"/>
                  </a:lnTo>
                  <a:lnTo>
                    <a:pt x="90236" y="22422"/>
                  </a:lnTo>
                  <a:lnTo>
                    <a:pt x="93582" y="20390"/>
                  </a:lnTo>
                  <a:lnTo>
                    <a:pt x="96928" y="18357"/>
                  </a:lnTo>
                  <a:lnTo>
                    <a:pt x="100243" y="16449"/>
                  </a:lnTo>
                  <a:lnTo>
                    <a:pt x="103558" y="14542"/>
                  </a:lnTo>
                  <a:lnTo>
                    <a:pt x="106810" y="12759"/>
                  </a:lnTo>
                  <a:lnTo>
                    <a:pt x="110062" y="10977"/>
                  </a:lnTo>
                  <a:lnTo>
                    <a:pt x="113221" y="9350"/>
                  </a:lnTo>
                  <a:lnTo>
                    <a:pt x="116379" y="7725"/>
                  </a:lnTo>
                  <a:lnTo>
                    <a:pt x="119475" y="6223"/>
                  </a:lnTo>
                  <a:lnTo>
                    <a:pt x="122509" y="4816"/>
                  </a:lnTo>
                  <a:lnTo>
                    <a:pt x="125480" y="3471"/>
                  </a:lnTo>
                  <a:lnTo>
                    <a:pt x="128388" y="2221"/>
                  </a:lnTo>
                  <a:lnTo>
                    <a:pt x="131234" y="1064"/>
                  </a:lnTo>
                  <a:lnTo>
                    <a:pt x="133986" y="0"/>
                  </a:lnTo>
                  <a:lnTo>
                    <a:pt x="131202" y="1001"/>
                  </a:lnTo>
                  <a:lnTo>
                    <a:pt x="128326" y="2095"/>
                  </a:lnTo>
                  <a:lnTo>
                    <a:pt x="125386" y="3284"/>
                  </a:lnTo>
                  <a:lnTo>
                    <a:pt x="122384" y="4535"/>
                  </a:lnTo>
                  <a:lnTo>
                    <a:pt x="119319" y="5879"/>
                  </a:lnTo>
                  <a:lnTo>
                    <a:pt x="116192" y="7318"/>
                  </a:lnTo>
                  <a:lnTo>
                    <a:pt x="112971" y="8850"/>
                  </a:lnTo>
                  <a:lnTo>
                    <a:pt x="109750" y="10383"/>
                  </a:lnTo>
                  <a:lnTo>
                    <a:pt x="106466" y="12071"/>
                  </a:lnTo>
                  <a:lnTo>
                    <a:pt x="103151" y="13760"/>
                  </a:lnTo>
                  <a:lnTo>
                    <a:pt x="99774" y="15605"/>
                  </a:lnTo>
                  <a:lnTo>
                    <a:pt x="96428" y="17450"/>
                  </a:lnTo>
                  <a:lnTo>
                    <a:pt x="93019" y="19420"/>
                  </a:lnTo>
                  <a:lnTo>
                    <a:pt x="89611" y="21390"/>
                  </a:lnTo>
                  <a:lnTo>
                    <a:pt x="86171" y="23485"/>
                  </a:lnTo>
                  <a:lnTo>
                    <a:pt x="82730" y="25581"/>
                  </a:lnTo>
                  <a:lnTo>
                    <a:pt x="79291" y="27801"/>
                  </a:lnTo>
                  <a:lnTo>
                    <a:pt x="75851" y="30022"/>
                  </a:lnTo>
                  <a:lnTo>
                    <a:pt x="72442" y="32336"/>
                  </a:lnTo>
                  <a:lnTo>
                    <a:pt x="69033" y="34650"/>
                  </a:lnTo>
                  <a:lnTo>
                    <a:pt x="65656" y="37089"/>
                  </a:lnTo>
                  <a:lnTo>
                    <a:pt x="62279" y="39528"/>
                  </a:lnTo>
                  <a:lnTo>
                    <a:pt x="58964" y="42061"/>
                  </a:lnTo>
                  <a:lnTo>
                    <a:pt x="55649" y="44594"/>
                  </a:lnTo>
                  <a:lnTo>
                    <a:pt x="52365" y="47190"/>
                  </a:lnTo>
                  <a:lnTo>
                    <a:pt x="49144" y="49848"/>
                  </a:lnTo>
                  <a:lnTo>
                    <a:pt x="45954" y="52538"/>
                  </a:lnTo>
                  <a:lnTo>
                    <a:pt x="42827" y="55258"/>
                  </a:lnTo>
                  <a:lnTo>
                    <a:pt x="39762" y="58041"/>
                  </a:lnTo>
                  <a:lnTo>
                    <a:pt x="36760" y="60856"/>
                  </a:lnTo>
                  <a:lnTo>
                    <a:pt x="33821" y="63702"/>
                  </a:lnTo>
                  <a:lnTo>
                    <a:pt x="30975" y="66579"/>
                  </a:lnTo>
                  <a:lnTo>
                    <a:pt x="28192" y="69487"/>
                  </a:lnTo>
                  <a:lnTo>
                    <a:pt x="25502" y="72427"/>
                  </a:lnTo>
                  <a:lnTo>
                    <a:pt x="22907" y="75397"/>
                  </a:lnTo>
                  <a:lnTo>
                    <a:pt x="20405" y="78400"/>
                  </a:lnTo>
                  <a:lnTo>
                    <a:pt x="17997" y="81433"/>
                  </a:lnTo>
                  <a:lnTo>
                    <a:pt x="15683" y="84466"/>
                  </a:lnTo>
                  <a:lnTo>
                    <a:pt x="13494" y="87531"/>
                  </a:lnTo>
                  <a:lnTo>
                    <a:pt x="11430" y="90627"/>
                  </a:lnTo>
                  <a:lnTo>
                    <a:pt x="9522" y="93754"/>
                  </a:lnTo>
                  <a:lnTo>
                    <a:pt x="7740" y="96913"/>
                  </a:lnTo>
                  <a:lnTo>
                    <a:pt x="6082" y="100071"/>
                  </a:lnTo>
                  <a:lnTo>
                    <a:pt x="4581" y="103261"/>
                  </a:lnTo>
                  <a:lnTo>
                    <a:pt x="3237" y="106451"/>
                  </a:lnTo>
                  <a:lnTo>
                    <a:pt x="2017" y="109641"/>
                  </a:lnTo>
                  <a:lnTo>
                    <a:pt x="954" y="112862"/>
                  </a:lnTo>
                  <a:lnTo>
                    <a:pt x="78" y="116020"/>
                  </a:lnTo>
                  <a:cubicBezTo>
                    <a:pt x="-235" y="117115"/>
                    <a:pt x="422" y="118240"/>
                    <a:pt x="1516" y="118553"/>
                  </a:cubicBezTo>
                  <a:cubicBezTo>
                    <a:pt x="2517" y="118834"/>
                    <a:pt x="3674" y="118178"/>
                    <a:pt x="3956" y="11708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3848433" y="4284451"/>
              <a:ext cx="151326" cy="138348"/>
            </a:xfrm>
            <a:custGeom>
              <a:avLst/>
              <a:gdLst/>
              <a:ahLst/>
              <a:cxnLst/>
              <a:rect l="l" t="t" r="r" b="b"/>
              <a:pathLst>
                <a:path w="151326" h="138348" extrusionOk="0">
                  <a:moveTo>
                    <a:pt x="4910" y="135596"/>
                  </a:moveTo>
                  <a:lnTo>
                    <a:pt x="4566" y="134439"/>
                  </a:lnTo>
                  <a:lnTo>
                    <a:pt x="4316" y="133344"/>
                  </a:lnTo>
                  <a:lnTo>
                    <a:pt x="4159" y="132219"/>
                  </a:lnTo>
                  <a:lnTo>
                    <a:pt x="4065" y="131062"/>
                  </a:lnTo>
                  <a:lnTo>
                    <a:pt x="4065" y="129873"/>
                  </a:lnTo>
                  <a:lnTo>
                    <a:pt x="4159" y="128654"/>
                  </a:lnTo>
                  <a:lnTo>
                    <a:pt x="4316" y="127403"/>
                  </a:lnTo>
                  <a:lnTo>
                    <a:pt x="4566" y="126121"/>
                  </a:lnTo>
                  <a:lnTo>
                    <a:pt x="4878" y="124807"/>
                  </a:lnTo>
                  <a:lnTo>
                    <a:pt x="5285" y="123463"/>
                  </a:lnTo>
                  <a:lnTo>
                    <a:pt x="5754" y="122087"/>
                  </a:lnTo>
                  <a:lnTo>
                    <a:pt x="6317" y="120679"/>
                  </a:lnTo>
                  <a:lnTo>
                    <a:pt x="6942" y="119241"/>
                  </a:lnTo>
                  <a:lnTo>
                    <a:pt x="7630" y="117771"/>
                  </a:lnTo>
                  <a:lnTo>
                    <a:pt x="8412" y="116270"/>
                  </a:lnTo>
                  <a:lnTo>
                    <a:pt x="9256" y="114769"/>
                  </a:lnTo>
                  <a:lnTo>
                    <a:pt x="10163" y="113237"/>
                  </a:lnTo>
                  <a:lnTo>
                    <a:pt x="11133" y="111704"/>
                  </a:lnTo>
                  <a:lnTo>
                    <a:pt x="13291" y="108514"/>
                  </a:lnTo>
                  <a:lnTo>
                    <a:pt x="15667" y="105293"/>
                  </a:lnTo>
                  <a:lnTo>
                    <a:pt x="18263" y="101979"/>
                  </a:lnTo>
                  <a:lnTo>
                    <a:pt x="21077" y="98601"/>
                  </a:lnTo>
                  <a:lnTo>
                    <a:pt x="24111" y="95192"/>
                  </a:lnTo>
                  <a:lnTo>
                    <a:pt x="27332" y="91753"/>
                  </a:lnTo>
                  <a:lnTo>
                    <a:pt x="30740" y="88281"/>
                  </a:lnTo>
                  <a:lnTo>
                    <a:pt x="34306" y="84779"/>
                  </a:lnTo>
                  <a:lnTo>
                    <a:pt x="38027" y="81276"/>
                  </a:lnTo>
                  <a:lnTo>
                    <a:pt x="41874" y="77743"/>
                  </a:lnTo>
                  <a:lnTo>
                    <a:pt x="45876" y="74209"/>
                  </a:lnTo>
                  <a:lnTo>
                    <a:pt x="49973" y="70706"/>
                  </a:lnTo>
                  <a:lnTo>
                    <a:pt x="54163" y="67204"/>
                  </a:lnTo>
                  <a:lnTo>
                    <a:pt x="58448" y="63702"/>
                  </a:lnTo>
                  <a:lnTo>
                    <a:pt x="62795" y="60230"/>
                  </a:lnTo>
                  <a:lnTo>
                    <a:pt x="67204" y="56821"/>
                  </a:lnTo>
                  <a:lnTo>
                    <a:pt x="71613" y="53413"/>
                  </a:lnTo>
                  <a:lnTo>
                    <a:pt x="76085" y="50067"/>
                  </a:lnTo>
                  <a:lnTo>
                    <a:pt x="80557" y="46721"/>
                  </a:lnTo>
                  <a:lnTo>
                    <a:pt x="85029" y="43499"/>
                  </a:lnTo>
                  <a:lnTo>
                    <a:pt x="89501" y="40279"/>
                  </a:lnTo>
                  <a:lnTo>
                    <a:pt x="93942" y="37151"/>
                  </a:lnTo>
                  <a:lnTo>
                    <a:pt x="98320" y="34086"/>
                  </a:lnTo>
                  <a:lnTo>
                    <a:pt x="102667" y="31116"/>
                  </a:lnTo>
                  <a:lnTo>
                    <a:pt x="106920" y="28207"/>
                  </a:lnTo>
                  <a:lnTo>
                    <a:pt x="111110" y="25393"/>
                  </a:lnTo>
                  <a:lnTo>
                    <a:pt x="115175" y="22704"/>
                  </a:lnTo>
                  <a:lnTo>
                    <a:pt x="119147" y="20108"/>
                  </a:lnTo>
                  <a:lnTo>
                    <a:pt x="122994" y="17606"/>
                  </a:lnTo>
                  <a:lnTo>
                    <a:pt x="126684" y="15230"/>
                  </a:lnTo>
                  <a:lnTo>
                    <a:pt x="130218" y="12978"/>
                  </a:lnTo>
                  <a:lnTo>
                    <a:pt x="133595" y="10851"/>
                  </a:lnTo>
                  <a:lnTo>
                    <a:pt x="136785" y="8850"/>
                  </a:lnTo>
                  <a:lnTo>
                    <a:pt x="139787" y="6974"/>
                  </a:lnTo>
                  <a:lnTo>
                    <a:pt x="142570" y="5254"/>
                  </a:lnTo>
                  <a:lnTo>
                    <a:pt x="145134" y="3690"/>
                  </a:lnTo>
                  <a:lnTo>
                    <a:pt x="146323" y="2971"/>
                  </a:lnTo>
                  <a:lnTo>
                    <a:pt x="147448" y="2283"/>
                  </a:lnTo>
                  <a:lnTo>
                    <a:pt x="148512" y="1657"/>
                  </a:lnTo>
                  <a:lnTo>
                    <a:pt x="149512" y="1063"/>
                  </a:lnTo>
                  <a:lnTo>
                    <a:pt x="150451" y="500"/>
                  </a:lnTo>
                  <a:lnTo>
                    <a:pt x="151326" y="0"/>
                  </a:lnTo>
                  <a:lnTo>
                    <a:pt x="150451" y="500"/>
                  </a:lnTo>
                  <a:lnTo>
                    <a:pt x="149512" y="1032"/>
                  </a:lnTo>
                  <a:lnTo>
                    <a:pt x="148480" y="1626"/>
                  </a:lnTo>
                  <a:lnTo>
                    <a:pt x="147386" y="2252"/>
                  </a:lnTo>
                  <a:lnTo>
                    <a:pt x="146229" y="2908"/>
                  </a:lnTo>
                  <a:lnTo>
                    <a:pt x="145009" y="3596"/>
                  </a:lnTo>
                  <a:lnTo>
                    <a:pt x="142413" y="5097"/>
                  </a:lnTo>
                  <a:lnTo>
                    <a:pt x="139599" y="6755"/>
                  </a:lnTo>
                  <a:lnTo>
                    <a:pt x="136566" y="8569"/>
                  </a:lnTo>
                  <a:lnTo>
                    <a:pt x="133345" y="10507"/>
                  </a:lnTo>
                  <a:lnTo>
                    <a:pt x="129936" y="12571"/>
                  </a:lnTo>
                  <a:lnTo>
                    <a:pt x="126340" y="14760"/>
                  </a:lnTo>
                  <a:lnTo>
                    <a:pt x="122587" y="17075"/>
                  </a:lnTo>
                  <a:lnTo>
                    <a:pt x="118709" y="19483"/>
                  </a:lnTo>
                  <a:lnTo>
                    <a:pt x="114675" y="22015"/>
                  </a:lnTo>
                  <a:lnTo>
                    <a:pt x="110547" y="24643"/>
                  </a:lnTo>
                  <a:lnTo>
                    <a:pt x="106326" y="27363"/>
                  </a:lnTo>
                  <a:lnTo>
                    <a:pt x="101979" y="30177"/>
                  </a:lnTo>
                  <a:lnTo>
                    <a:pt x="97569" y="33055"/>
                  </a:lnTo>
                  <a:lnTo>
                    <a:pt x="93097" y="36025"/>
                  </a:lnTo>
                  <a:lnTo>
                    <a:pt x="88594" y="39059"/>
                  </a:lnTo>
                  <a:lnTo>
                    <a:pt x="84060" y="42186"/>
                  </a:lnTo>
                  <a:lnTo>
                    <a:pt x="79525" y="45313"/>
                  </a:lnTo>
                  <a:lnTo>
                    <a:pt x="74959" y="48565"/>
                  </a:lnTo>
                  <a:lnTo>
                    <a:pt x="70394" y="51818"/>
                  </a:lnTo>
                  <a:lnTo>
                    <a:pt x="65890" y="55164"/>
                  </a:lnTo>
                  <a:lnTo>
                    <a:pt x="61387" y="58479"/>
                  </a:lnTo>
                  <a:lnTo>
                    <a:pt x="56947" y="61856"/>
                  </a:lnTo>
                  <a:lnTo>
                    <a:pt x="52568" y="65265"/>
                  </a:lnTo>
                  <a:lnTo>
                    <a:pt x="48253" y="68674"/>
                  </a:lnTo>
                  <a:lnTo>
                    <a:pt x="44031" y="72114"/>
                  </a:lnTo>
                  <a:lnTo>
                    <a:pt x="39935" y="75553"/>
                  </a:lnTo>
                  <a:lnTo>
                    <a:pt x="35963" y="78994"/>
                  </a:lnTo>
                  <a:lnTo>
                    <a:pt x="32085" y="82434"/>
                  </a:lnTo>
                  <a:lnTo>
                    <a:pt x="28364" y="85873"/>
                  </a:lnTo>
                  <a:lnTo>
                    <a:pt x="24830" y="89313"/>
                  </a:lnTo>
                  <a:lnTo>
                    <a:pt x="21453" y="92722"/>
                  </a:lnTo>
                  <a:lnTo>
                    <a:pt x="18263" y="96131"/>
                  </a:lnTo>
                  <a:lnTo>
                    <a:pt x="15292" y="99508"/>
                  </a:lnTo>
                  <a:lnTo>
                    <a:pt x="12509" y="102854"/>
                  </a:lnTo>
                  <a:lnTo>
                    <a:pt x="9976" y="106169"/>
                  </a:lnTo>
                  <a:lnTo>
                    <a:pt x="7724" y="109453"/>
                  </a:lnTo>
                  <a:lnTo>
                    <a:pt x="6661" y="111110"/>
                  </a:lnTo>
                  <a:lnTo>
                    <a:pt x="5691" y="112736"/>
                  </a:lnTo>
                  <a:lnTo>
                    <a:pt x="4784" y="114331"/>
                  </a:lnTo>
                  <a:lnTo>
                    <a:pt x="3940" y="115926"/>
                  </a:lnTo>
                  <a:lnTo>
                    <a:pt x="3190" y="117521"/>
                  </a:lnTo>
                  <a:lnTo>
                    <a:pt x="2502" y="119085"/>
                  </a:lnTo>
                  <a:lnTo>
                    <a:pt x="1908" y="120648"/>
                  </a:lnTo>
                  <a:lnTo>
                    <a:pt x="1376" y="122212"/>
                  </a:lnTo>
                  <a:lnTo>
                    <a:pt x="938" y="123744"/>
                  </a:lnTo>
                  <a:lnTo>
                    <a:pt x="563" y="125276"/>
                  </a:lnTo>
                  <a:lnTo>
                    <a:pt x="281" y="126809"/>
                  </a:lnTo>
                  <a:lnTo>
                    <a:pt x="94" y="128310"/>
                  </a:lnTo>
                  <a:lnTo>
                    <a:pt x="0" y="129811"/>
                  </a:lnTo>
                  <a:lnTo>
                    <a:pt x="0" y="131281"/>
                  </a:lnTo>
                  <a:lnTo>
                    <a:pt x="94" y="132719"/>
                  </a:lnTo>
                  <a:lnTo>
                    <a:pt x="281" y="134158"/>
                  </a:lnTo>
                  <a:lnTo>
                    <a:pt x="594" y="135565"/>
                  </a:lnTo>
                  <a:lnTo>
                    <a:pt x="1001" y="136878"/>
                  </a:lnTo>
                  <a:cubicBezTo>
                    <a:pt x="1313" y="137973"/>
                    <a:pt x="2470" y="138598"/>
                    <a:pt x="3565" y="138254"/>
                  </a:cubicBezTo>
                  <a:cubicBezTo>
                    <a:pt x="4597" y="137848"/>
                    <a:pt x="5222" y="136691"/>
                    <a:pt x="4910" y="13559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955804" y="4472335"/>
              <a:ext cx="148967" cy="123131"/>
            </a:xfrm>
            <a:custGeom>
              <a:avLst/>
              <a:gdLst/>
              <a:ahLst/>
              <a:cxnLst/>
              <a:rect l="l" t="t" r="r" b="b"/>
              <a:pathLst>
                <a:path w="148967" h="123131" extrusionOk="0">
                  <a:moveTo>
                    <a:pt x="3989" y="121649"/>
                  </a:moveTo>
                  <a:lnTo>
                    <a:pt x="4959" y="118271"/>
                  </a:lnTo>
                  <a:lnTo>
                    <a:pt x="6053" y="114957"/>
                  </a:lnTo>
                  <a:lnTo>
                    <a:pt x="7335" y="111642"/>
                  </a:lnTo>
                  <a:lnTo>
                    <a:pt x="8743" y="108327"/>
                  </a:lnTo>
                  <a:lnTo>
                    <a:pt x="10306" y="105012"/>
                  </a:lnTo>
                  <a:lnTo>
                    <a:pt x="12026" y="101729"/>
                  </a:lnTo>
                  <a:lnTo>
                    <a:pt x="13871" y="98445"/>
                  </a:lnTo>
                  <a:lnTo>
                    <a:pt x="15841" y="95162"/>
                  </a:lnTo>
                  <a:lnTo>
                    <a:pt x="17937" y="91909"/>
                  </a:lnTo>
                  <a:lnTo>
                    <a:pt x="20126" y="88657"/>
                  </a:lnTo>
                  <a:lnTo>
                    <a:pt x="22440" y="85404"/>
                  </a:lnTo>
                  <a:lnTo>
                    <a:pt x="24879" y="82184"/>
                  </a:lnTo>
                  <a:lnTo>
                    <a:pt x="27412" y="78962"/>
                  </a:lnTo>
                  <a:lnTo>
                    <a:pt x="30070" y="75773"/>
                  </a:lnTo>
                  <a:lnTo>
                    <a:pt x="32822" y="72614"/>
                  </a:lnTo>
                  <a:lnTo>
                    <a:pt x="35668" y="69487"/>
                  </a:lnTo>
                  <a:lnTo>
                    <a:pt x="38608" y="66422"/>
                  </a:lnTo>
                  <a:lnTo>
                    <a:pt x="41641" y="63389"/>
                  </a:lnTo>
                  <a:lnTo>
                    <a:pt x="44768" y="60386"/>
                  </a:lnTo>
                  <a:lnTo>
                    <a:pt x="47958" y="57416"/>
                  </a:lnTo>
                  <a:lnTo>
                    <a:pt x="51242" y="54508"/>
                  </a:lnTo>
                  <a:lnTo>
                    <a:pt x="54588" y="51630"/>
                  </a:lnTo>
                  <a:lnTo>
                    <a:pt x="57997" y="48816"/>
                  </a:lnTo>
                  <a:lnTo>
                    <a:pt x="61468" y="46033"/>
                  </a:lnTo>
                  <a:lnTo>
                    <a:pt x="64970" y="43312"/>
                  </a:lnTo>
                  <a:lnTo>
                    <a:pt x="68535" y="40654"/>
                  </a:lnTo>
                  <a:lnTo>
                    <a:pt x="72131" y="38058"/>
                  </a:lnTo>
                  <a:lnTo>
                    <a:pt x="75790" y="35494"/>
                  </a:lnTo>
                  <a:lnTo>
                    <a:pt x="79481" y="32992"/>
                  </a:lnTo>
                  <a:lnTo>
                    <a:pt x="83202" y="30584"/>
                  </a:lnTo>
                  <a:lnTo>
                    <a:pt x="86923" y="28239"/>
                  </a:lnTo>
                  <a:lnTo>
                    <a:pt x="90676" y="25893"/>
                  </a:lnTo>
                  <a:lnTo>
                    <a:pt x="94428" y="23704"/>
                  </a:lnTo>
                  <a:lnTo>
                    <a:pt x="98181" y="21515"/>
                  </a:lnTo>
                  <a:lnTo>
                    <a:pt x="101934" y="19483"/>
                  </a:lnTo>
                  <a:lnTo>
                    <a:pt x="105718" y="17450"/>
                  </a:lnTo>
                  <a:lnTo>
                    <a:pt x="109471" y="15511"/>
                  </a:lnTo>
                  <a:lnTo>
                    <a:pt x="113223" y="13666"/>
                  </a:lnTo>
                  <a:lnTo>
                    <a:pt x="116945" y="11915"/>
                  </a:lnTo>
                  <a:lnTo>
                    <a:pt x="120666" y="10226"/>
                  </a:lnTo>
                  <a:lnTo>
                    <a:pt x="124356" y="8631"/>
                  </a:lnTo>
                  <a:lnTo>
                    <a:pt x="128015" y="7130"/>
                  </a:lnTo>
                  <a:lnTo>
                    <a:pt x="131642" y="5691"/>
                  </a:lnTo>
                  <a:lnTo>
                    <a:pt x="135208" y="4347"/>
                  </a:lnTo>
                  <a:lnTo>
                    <a:pt x="138741" y="3127"/>
                  </a:lnTo>
                  <a:lnTo>
                    <a:pt x="142212" y="1970"/>
                  </a:lnTo>
                  <a:lnTo>
                    <a:pt x="145621" y="938"/>
                  </a:lnTo>
                  <a:lnTo>
                    <a:pt x="148967" y="0"/>
                  </a:lnTo>
                  <a:lnTo>
                    <a:pt x="145590" y="876"/>
                  </a:lnTo>
                  <a:lnTo>
                    <a:pt x="142150" y="1845"/>
                  </a:lnTo>
                  <a:lnTo>
                    <a:pt x="138647" y="2908"/>
                  </a:lnTo>
                  <a:lnTo>
                    <a:pt x="135082" y="4066"/>
                  </a:lnTo>
                  <a:lnTo>
                    <a:pt x="131486" y="5316"/>
                  </a:lnTo>
                  <a:lnTo>
                    <a:pt x="127827" y="6661"/>
                  </a:lnTo>
                  <a:lnTo>
                    <a:pt x="124137" y="8099"/>
                  </a:lnTo>
                  <a:lnTo>
                    <a:pt x="120416" y="9632"/>
                  </a:lnTo>
                  <a:lnTo>
                    <a:pt x="116663" y="11227"/>
                  </a:lnTo>
                  <a:lnTo>
                    <a:pt x="112879" y="12915"/>
                  </a:lnTo>
                  <a:lnTo>
                    <a:pt x="109064" y="14698"/>
                  </a:lnTo>
                  <a:lnTo>
                    <a:pt x="105249" y="16543"/>
                  </a:lnTo>
                  <a:lnTo>
                    <a:pt x="101434" y="18513"/>
                  </a:lnTo>
                  <a:lnTo>
                    <a:pt x="97618" y="20483"/>
                  </a:lnTo>
                  <a:lnTo>
                    <a:pt x="93803" y="22610"/>
                  </a:lnTo>
                  <a:lnTo>
                    <a:pt x="89957" y="24736"/>
                  </a:lnTo>
                  <a:lnTo>
                    <a:pt x="86142" y="26988"/>
                  </a:lnTo>
                  <a:lnTo>
                    <a:pt x="82326" y="29239"/>
                  </a:lnTo>
                  <a:lnTo>
                    <a:pt x="78542" y="31585"/>
                  </a:lnTo>
                  <a:lnTo>
                    <a:pt x="74790" y="33993"/>
                  </a:lnTo>
                  <a:lnTo>
                    <a:pt x="71068" y="36464"/>
                  </a:lnTo>
                  <a:lnTo>
                    <a:pt x="67378" y="38996"/>
                  </a:lnTo>
                  <a:lnTo>
                    <a:pt x="63719" y="41592"/>
                  </a:lnTo>
                  <a:lnTo>
                    <a:pt x="60123" y="44250"/>
                  </a:lnTo>
                  <a:lnTo>
                    <a:pt x="56558" y="46971"/>
                  </a:lnTo>
                  <a:lnTo>
                    <a:pt x="53055" y="49723"/>
                  </a:lnTo>
                  <a:lnTo>
                    <a:pt x="49615" y="52538"/>
                  </a:lnTo>
                  <a:lnTo>
                    <a:pt x="46238" y="55383"/>
                  </a:lnTo>
                  <a:lnTo>
                    <a:pt x="42923" y="58291"/>
                  </a:lnTo>
                  <a:lnTo>
                    <a:pt x="39671" y="61262"/>
                  </a:lnTo>
                  <a:lnTo>
                    <a:pt x="36513" y="64265"/>
                  </a:lnTo>
                  <a:lnTo>
                    <a:pt x="33417" y="67298"/>
                  </a:lnTo>
                  <a:lnTo>
                    <a:pt x="30414" y="70363"/>
                  </a:lnTo>
                  <a:lnTo>
                    <a:pt x="27506" y="73490"/>
                  </a:lnTo>
                  <a:lnTo>
                    <a:pt x="24692" y="76648"/>
                  </a:lnTo>
                  <a:lnTo>
                    <a:pt x="22002" y="79838"/>
                  </a:lnTo>
                  <a:lnTo>
                    <a:pt x="19406" y="83059"/>
                  </a:lnTo>
                  <a:lnTo>
                    <a:pt x="16936" y="86311"/>
                  </a:lnTo>
                  <a:lnTo>
                    <a:pt x="14591" y="89595"/>
                  </a:lnTo>
                  <a:lnTo>
                    <a:pt x="12370" y="92941"/>
                  </a:lnTo>
                  <a:lnTo>
                    <a:pt x="10306" y="96319"/>
                  </a:lnTo>
                  <a:lnTo>
                    <a:pt x="8399" y="99727"/>
                  </a:lnTo>
                  <a:lnTo>
                    <a:pt x="6616" y="103136"/>
                  </a:lnTo>
                  <a:lnTo>
                    <a:pt x="4990" y="106576"/>
                  </a:lnTo>
                  <a:lnTo>
                    <a:pt x="3520" y="110047"/>
                  </a:lnTo>
                  <a:lnTo>
                    <a:pt x="2207" y="113518"/>
                  </a:lnTo>
                  <a:lnTo>
                    <a:pt x="1050" y="117021"/>
                  </a:lnTo>
                  <a:lnTo>
                    <a:pt x="80" y="120492"/>
                  </a:lnTo>
                  <a:cubicBezTo>
                    <a:pt x="-232" y="121586"/>
                    <a:pt x="393" y="122712"/>
                    <a:pt x="1519" y="123025"/>
                  </a:cubicBezTo>
                  <a:cubicBezTo>
                    <a:pt x="2520" y="123400"/>
                    <a:pt x="3677" y="122744"/>
                    <a:pt x="3989" y="12164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3720216" y="4567277"/>
              <a:ext cx="193050" cy="100477"/>
            </a:xfrm>
            <a:custGeom>
              <a:avLst/>
              <a:gdLst/>
              <a:ahLst/>
              <a:cxnLst/>
              <a:rect l="l" t="t" r="r" b="b"/>
              <a:pathLst>
                <a:path w="193050" h="100477" extrusionOk="0">
                  <a:moveTo>
                    <a:pt x="191824" y="6067"/>
                  </a:moveTo>
                  <a:lnTo>
                    <a:pt x="189916" y="5223"/>
                  </a:lnTo>
                  <a:lnTo>
                    <a:pt x="187946" y="4441"/>
                  </a:lnTo>
                  <a:lnTo>
                    <a:pt x="185945" y="3722"/>
                  </a:lnTo>
                  <a:lnTo>
                    <a:pt x="183943" y="3065"/>
                  </a:lnTo>
                  <a:lnTo>
                    <a:pt x="181911" y="2471"/>
                  </a:lnTo>
                  <a:lnTo>
                    <a:pt x="179816" y="1939"/>
                  </a:lnTo>
                  <a:lnTo>
                    <a:pt x="175656" y="1063"/>
                  </a:lnTo>
                  <a:lnTo>
                    <a:pt x="171403" y="469"/>
                  </a:lnTo>
                  <a:lnTo>
                    <a:pt x="167056" y="125"/>
                  </a:lnTo>
                  <a:lnTo>
                    <a:pt x="162647" y="0"/>
                  </a:lnTo>
                  <a:lnTo>
                    <a:pt x="158175" y="94"/>
                  </a:lnTo>
                  <a:lnTo>
                    <a:pt x="153672" y="438"/>
                  </a:lnTo>
                  <a:lnTo>
                    <a:pt x="149106" y="1001"/>
                  </a:lnTo>
                  <a:lnTo>
                    <a:pt x="144509" y="1783"/>
                  </a:lnTo>
                  <a:lnTo>
                    <a:pt x="139881" y="2752"/>
                  </a:lnTo>
                  <a:lnTo>
                    <a:pt x="135253" y="3878"/>
                  </a:lnTo>
                  <a:lnTo>
                    <a:pt x="130593" y="5191"/>
                  </a:lnTo>
                  <a:lnTo>
                    <a:pt x="125902" y="6661"/>
                  </a:lnTo>
                  <a:lnTo>
                    <a:pt x="121211" y="8287"/>
                  </a:lnTo>
                  <a:lnTo>
                    <a:pt x="116521" y="10070"/>
                  </a:lnTo>
                  <a:lnTo>
                    <a:pt x="111830" y="12008"/>
                  </a:lnTo>
                  <a:lnTo>
                    <a:pt x="107139" y="14073"/>
                  </a:lnTo>
                  <a:lnTo>
                    <a:pt x="102448" y="16261"/>
                  </a:lnTo>
                  <a:lnTo>
                    <a:pt x="97789" y="18576"/>
                  </a:lnTo>
                  <a:lnTo>
                    <a:pt x="93160" y="21015"/>
                  </a:lnTo>
                  <a:lnTo>
                    <a:pt x="88563" y="23548"/>
                  </a:lnTo>
                  <a:lnTo>
                    <a:pt x="83997" y="26175"/>
                  </a:lnTo>
                  <a:lnTo>
                    <a:pt x="79463" y="28896"/>
                  </a:lnTo>
                  <a:lnTo>
                    <a:pt x="74960" y="31710"/>
                  </a:lnTo>
                  <a:lnTo>
                    <a:pt x="70519" y="34619"/>
                  </a:lnTo>
                  <a:lnTo>
                    <a:pt x="66141" y="37589"/>
                  </a:lnTo>
                  <a:lnTo>
                    <a:pt x="61825" y="40623"/>
                  </a:lnTo>
                  <a:lnTo>
                    <a:pt x="57572" y="43719"/>
                  </a:lnTo>
                  <a:lnTo>
                    <a:pt x="53413" y="46846"/>
                  </a:lnTo>
                  <a:lnTo>
                    <a:pt x="49317" y="50036"/>
                  </a:lnTo>
                  <a:lnTo>
                    <a:pt x="45314" y="53257"/>
                  </a:lnTo>
                  <a:lnTo>
                    <a:pt x="41405" y="56478"/>
                  </a:lnTo>
                  <a:lnTo>
                    <a:pt x="37589" y="59730"/>
                  </a:lnTo>
                  <a:lnTo>
                    <a:pt x="33899" y="62982"/>
                  </a:lnTo>
                  <a:lnTo>
                    <a:pt x="30303" y="66266"/>
                  </a:lnTo>
                  <a:lnTo>
                    <a:pt x="26832" y="69549"/>
                  </a:lnTo>
                  <a:lnTo>
                    <a:pt x="23486" y="72802"/>
                  </a:lnTo>
                  <a:lnTo>
                    <a:pt x="20265" y="76054"/>
                  </a:lnTo>
                  <a:lnTo>
                    <a:pt x="17200" y="79275"/>
                  </a:lnTo>
                  <a:lnTo>
                    <a:pt x="14260" y="82465"/>
                  </a:lnTo>
                  <a:lnTo>
                    <a:pt x="11477" y="85623"/>
                  </a:lnTo>
                  <a:lnTo>
                    <a:pt x="8850" y="88719"/>
                  </a:lnTo>
                  <a:lnTo>
                    <a:pt x="6380" y="91753"/>
                  </a:lnTo>
                  <a:lnTo>
                    <a:pt x="4066" y="94724"/>
                  </a:lnTo>
                  <a:lnTo>
                    <a:pt x="1939" y="97632"/>
                  </a:lnTo>
                  <a:lnTo>
                    <a:pt x="0" y="100478"/>
                  </a:lnTo>
                  <a:lnTo>
                    <a:pt x="2001" y="97694"/>
                  </a:lnTo>
                  <a:lnTo>
                    <a:pt x="4191" y="94818"/>
                  </a:lnTo>
                  <a:lnTo>
                    <a:pt x="6536" y="91878"/>
                  </a:lnTo>
                  <a:lnTo>
                    <a:pt x="9038" y="88876"/>
                  </a:lnTo>
                  <a:lnTo>
                    <a:pt x="11727" y="85842"/>
                  </a:lnTo>
                  <a:lnTo>
                    <a:pt x="14573" y="82746"/>
                  </a:lnTo>
                  <a:lnTo>
                    <a:pt x="17544" y="79619"/>
                  </a:lnTo>
                  <a:lnTo>
                    <a:pt x="20671" y="76460"/>
                  </a:lnTo>
                  <a:lnTo>
                    <a:pt x="23954" y="73302"/>
                  </a:lnTo>
                  <a:lnTo>
                    <a:pt x="27332" y="70112"/>
                  </a:lnTo>
                  <a:lnTo>
                    <a:pt x="30866" y="66923"/>
                  </a:lnTo>
                  <a:lnTo>
                    <a:pt x="34493" y="63733"/>
                  </a:lnTo>
                  <a:lnTo>
                    <a:pt x="38246" y="60543"/>
                  </a:lnTo>
                  <a:lnTo>
                    <a:pt x="42092" y="57384"/>
                  </a:lnTo>
                  <a:lnTo>
                    <a:pt x="46064" y="54226"/>
                  </a:lnTo>
                  <a:lnTo>
                    <a:pt x="50098" y="51099"/>
                  </a:lnTo>
                  <a:lnTo>
                    <a:pt x="54226" y="48034"/>
                  </a:lnTo>
                  <a:lnTo>
                    <a:pt x="58448" y="45001"/>
                  </a:lnTo>
                  <a:lnTo>
                    <a:pt x="62732" y="42030"/>
                  </a:lnTo>
                  <a:lnTo>
                    <a:pt x="67079" y="39090"/>
                  </a:lnTo>
                  <a:lnTo>
                    <a:pt x="71488" y="36244"/>
                  </a:lnTo>
                  <a:lnTo>
                    <a:pt x="75960" y="33461"/>
                  </a:lnTo>
                  <a:lnTo>
                    <a:pt x="80464" y="30772"/>
                  </a:lnTo>
                  <a:lnTo>
                    <a:pt x="85029" y="28145"/>
                  </a:lnTo>
                  <a:lnTo>
                    <a:pt x="89626" y="25612"/>
                  </a:lnTo>
                  <a:lnTo>
                    <a:pt x="94255" y="23204"/>
                  </a:lnTo>
                  <a:lnTo>
                    <a:pt x="98914" y="20890"/>
                  </a:lnTo>
                  <a:lnTo>
                    <a:pt x="103574" y="18701"/>
                  </a:lnTo>
                  <a:lnTo>
                    <a:pt x="108233" y="16637"/>
                  </a:lnTo>
                  <a:lnTo>
                    <a:pt x="112924" y="14698"/>
                  </a:lnTo>
                  <a:lnTo>
                    <a:pt x="117584" y="12884"/>
                  </a:lnTo>
                  <a:lnTo>
                    <a:pt x="122243" y="11227"/>
                  </a:lnTo>
                  <a:lnTo>
                    <a:pt x="126903" y="9726"/>
                  </a:lnTo>
                  <a:lnTo>
                    <a:pt x="131531" y="8381"/>
                  </a:lnTo>
                  <a:lnTo>
                    <a:pt x="136128" y="7224"/>
                  </a:lnTo>
                  <a:lnTo>
                    <a:pt x="140694" y="6254"/>
                  </a:lnTo>
                  <a:lnTo>
                    <a:pt x="145197" y="5441"/>
                  </a:lnTo>
                  <a:lnTo>
                    <a:pt x="149669" y="4816"/>
                  </a:lnTo>
                  <a:lnTo>
                    <a:pt x="154079" y="4378"/>
                  </a:lnTo>
                  <a:lnTo>
                    <a:pt x="158425" y="4097"/>
                  </a:lnTo>
                  <a:lnTo>
                    <a:pt x="162678" y="4034"/>
                  </a:lnTo>
                  <a:lnTo>
                    <a:pt x="166869" y="4190"/>
                  </a:lnTo>
                  <a:lnTo>
                    <a:pt x="170965" y="4534"/>
                  </a:lnTo>
                  <a:lnTo>
                    <a:pt x="174999" y="5097"/>
                  </a:lnTo>
                  <a:lnTo>
                    <a:pt x="178971" y="5910"/>
                  </a:lnTo>
                  <a:lnTo>
                    <a:pt x="180879" y="6380"/>
                  </a:lnTo>
                  <a:lnTo>
                    <a:pt x="182786" y="6942"/>
                  </a:lnTo>
                  <a:lnTo>
                    <a:pt x="184662" y="7568"/>
                  </a:lnTo>
                  <a:lnTo>
                    <a:pt x="186508" y="8256"/>
                  </a:lnTo>
                  <a:lnTo>
                    <a:pt x="188321" y="9006"/>
                  </a:lnTo>
                  <a:lnTo>
                    <a:pt x="190166" y="9820"/>
                  </a:lnTo>
                  <a:cubicBezTo>
                    <a:pt x="191199" y="10289"/>
                    <a:pt x="192418" y="9820"/>
                    <a:pt x="192887" y="8788"/>
                  </a:cubicBezTo>
                  <a:cubicBezTo>
                    <a:pt x="193325" y="7755"/>
                    <a:pt x="192856" y="6536"/>
                    <a:pt x="191824" y="60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3627869" y="4396812"/>
              <a:ext cx="135290" cy="30459"/>
            </a:xfrm>
            <a:custGeom>
              <a:avLst/>
              <a:gdLst/>
              <a:ahLst/>
              <a:cxnLst/>
              <a:rect l="l" t="t" r="r" b="b"/>
              <a:pathLst>
                <a:path w="135290" h="30459" extrusionOk="0">
                  <a:moveTo>
                    <a:pt x="133376" y="626"/>
                  </a:moveTo>
                  <a:lnTo>
                    <a:pt x="127560" y="188"/>
                  </a:lnTo>
                  <a:lnTo>
                    <a:pt x="121743" y="0"/>
                  </a:lnTo>
                  <a:lnTo>
                    <a:pt x="115957" y="63"/>
                  </a:lnTo>
                  <a:lnTo>
                    <a:pt x="110203" y="344"/>
                  </a:lnTo>
                  <a:lnTo>
                    <a:pt x="104480" y="907"/>
                  </a:lnTo>
                  <a:lnTo>
                    <a:pt x="98789" y="1658"/>
                  </a:lnTo>
                  <a:lnTo>
                    <a:pt x="93129" y="2596"/>
                  </a:lnTo>
                  <a:lnTo>
                    <a:pt x="87500" y="3690"/>
                  </a:lnTo>
                  <a:lnTo>
                    <a:pt x="81902" y="4910"/>
                  </a:lnTo>
                  <a:lnTo>
                    <a:pt x="76335" y="6254"/>
                  </a:lnTo>
                  <a:lnTo>
                    <a:pt x="70800" y="7693"/>
                  </a:lnTo>
                  <a:lnTo>
                    <a:pt x="65265" y="9256"/>
                  </a:lnTo>
                  <a:lnTo>
                    <a:pt x="59761" y="10883"/>
                  </a:lnTo>
                  <a:lnTo>
                    <a:pt x="54257" y="12571"/>
                  </a:lnTo>
                  <a:lnTo>
                    <a:pt x="48785" y="14323"/>
                  </a:lnTo>
                  <a:lnTo>
                    <a:pt x="43343" y="16137"/>
                  </a:lnTo>
                  <a:lnTo>
                    <a:pt x="37902" y="17982"/>
                  </a:lnTo>
                  <a:lnTo>
                    <a:pt x="32461" y="19826"/>
                  </a:lnTo>
                  <a:lnTo>
                    <a:pt x="27050" y="21672"/>
                  </a:lnTo>
                  <a:lnTo>
                    <a:pt x="21640" y="23517"/>
                  </a:lnTo>
                  <a:lnTo>
                    <a:pt x="16230" y="25299"/>
                  </a:lnTo>
                  <a:lnTo>
                    <a:pt x="10820" y="27082"/>
                  </a:lnTo>
                  <a:lnTo>
                    <a:pt x="5410" y="28771"/>
                  </a:lnTo>
                  <a:lnTo>
                    <a:pt x="0" y="30459"/>
                  </a:lnTo>
                  <a:lnTo>
                    <a:pt x="5441" y="28958"/>
                  </a:lnTo>
                  <a:lnTo>
                    <a:pt x="10914" y="27457"/>
                  </a:lnTo>
                  <a:lnTo>
                    <a:pt x="16387" y="25831"/>
                  </a:lnTo>
                  <a:lnTo>
                    <a:pt x="21859" y="24205"/>
                  </a:lnTo>
                  <a:lnTo>
                    <a:pt x="27332" y="22547"/>
                  </a:lnTo>
                  <a:lnTo>
                    <a:pt x="32805" y="20890"/>
                  </a:lnTo>
                  <a:lnTo>
                    <a:pt x="38277" y="19232"/>
                  </a:lnTo>
                  <a:lnTo>
                    <a:pt x="43781" y="17575"/>
                  </a:lnTo>
                  <a:lnTo>
                    <a:pt x="49285" y="15949"/>
                  </a:lnTo>
                  <a:lnTo>
                    <a:pt x="54789" y="14385"/>
                  </a:lnTo>
                  <a:lnTo>
                    <a:pt x="60324" y="12884"/>
                  </a:lnTo>
                  <a:lnTo>
                    <a:pt x="65859" y="11446"/>
                  </a:lnTo>
                  <a:lnTo>
                    <a:pt x="71395" y="10101"/>
                  </a:lnTo>
                  <a:lnTo>
                    <a:pt x="76930" y="8881"/>
                  </a:lnTo>
                  <a:lnTo>
                    <a:pt x="82496" y="7755"/>
                  </a:lnTo>
                  <a:lnTo>
                    <a:pt x="88063" y="6755"/>
                  </a:lnTo>
                  <a:lnTo>
                    <a:pt x="93629" y="5910"/>
                  </a:lnTo>
                  <a:lnTo>
                    <a:pt x="99227" y="5254"/>
                  </a:lnTo>
                  <a:lnTo>
                    <a:pt x="104825" y="4753"/>
                  </a:lnTo>
                  <a:lnTo>
                    <a:pt x="110422" y="4441"/>
                  </a:lnTo>
                  <a:lnTo>
                    <a:pt x="116051" y="4253"/>
                  </a:lnTo>
                  <a:lnTo>
                    <a:pt x="121680" y="4222"/>
                  </a:lnTo>
                  <a:lnTo>
                    <a:pt x="127340" y="4409"/>
                  </a:lnTo>
                  <a:lnTo>
                    <a:pt x="133064" y="4847"/>
                  </a:lnTo>
                  <a:cubicBezTo>
                    <a:pt x="134189" y="4941"/>
                    <a:pt x="135190" y="4097"/>
                    <a:pt x="135284" y="2940"/>
                  </a:cubicBezTo>
                  <a:cubicBezTo>
                    <a:pt x="135378" y="1689"/>
                    <a:pt x="134502" y="688"/>
                    <a:pt x="133376" y="6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3504594" y="4237449"/>
              <a:ext cx="180501" cy="44730"/>
            </a:xfrm>
            <a:custGeom>
              <a:avLst/>
              <a:gdLst/>
              <a:ahLst/>
              <a:cxnLst/>
              <a:rect l="l" t="t" r="r" b="b"/>
              <a:pathLst>
                <a:path w="180501" h="44730" extrusionOk="0">
                  <a:moveTo>
                    <a:pt x="179784" y="41029"/>
                  </a:moveTo>
                  <a:lnTo>
                    <a:pt x="177157" y="38840"/>
                  </a:lnTo>
                  <a:lnTo>
                    <a:pt x="174374" y="36714"/>
                  </a:lnTo>
                  <a:lnTo>
                    <a:pt x="171497" y="34649"/>
                  </a:lnTo>
                  <a:lnTo>
                    <a:pt x="168526" y="32679"/>
                  </a:lnTo>
                  <a:lnTo>
                    <a:pt x="165430" y="30772"/>
                  </a:lnTo>
                  <a:lnTo>
                    <a:pt x="162240" y="28927"/>
                  </a:lnTo>
                  <a:lnTo>
                    <a:pt x="158957" y="27175"/>
                  </a:lnTo>
                  <a:lnTo>
                    <a:pt x="155579" y="25487"/>
                  </a:lnTo>
                  <a:lnTo>
                    <a:pt x="152108" y="23892"/>
                  </a:lnTo>
                  <a:lnTo>
                    <a:pt x="148543" y="22391"/>
                  </a:lnTo>
                  <a:lnTo>
                    <a:pt x="144915" y="20952"/>
                  </a:lnTo>
                  <a:lnTo>
                    <a:pt x="141225" y="19576"/>
                  </a:lnTo>
                  <a:lnTo>
                    <a:pt x="137473" y="18263"/>
                  </a:lnTo>
                  <a:lnTo>
                    <a:pt x="133657" y="17012"/>
                  </a:lnTo>
                  <a:lnTo>
                    <a:pt x="129780" y="15824"/>
                  </a:lnTo>
                  <a:lnTo>
                    <a:pt x="125871" y="14666"/>
                  </a:lnTo>
                  <a:lnTo>
                    <a:pt x="121899" y="13572"/>
                  </a:lnTo>
                  <a:lnTo>
                    <a:pt x="117896" y="12540"/>
                  </a:lnTo>
                  <a:lnTo>
                    <a:pt x="113831" y="11571"/>
                  </a:lnTo>
                  <a:lnTo>
                    <a:pt x="109765" y="10601"/>
                  </a:lnTo>
                  <a:lnTo>
                    <a:pt x="105638" y="9757"/>
                  </a:lnTo>
                  <a:lnTo>
                    <a:pt x="101510" y="8913"/>
                  </a:lnTo>
                  <a:lnTo>
                    <a:pt x="97350" y="8162"/>
                  </a:lnTo>
                  <a:lnTo>
                    <a:pt x="93191" y="7412"/>
                  </a:lnTo>
                  <a:lnTo>
                    <a:pt x="89001" y="6724"/>
                  </a:lnTo>
                  <a:lnTo>
                    <a:pt x="84810" y="6035"/>
                  </a:lnTo>
                  <a:lnTo>
                    <a:pt x="80620" y="5441"/>
                  </a:lnTo>
                  <a:lnTo>
                    <a:pt x="76429" y="4847"/>
                  </a:lnTo>
                  <a:lnTo>
                    <a:pt x="72239" y="4347"/>
                  </a:lnTo>
                  <a:lnTo>
                    <a:pt x="68080" y="3846"/>
                  </a:lnTo>
                  <a:lnTo>
                    <a:pt x="63920" y="3409"/>
                  </a:lnTo>
                  <a:lnTo>
                    <a:pt x="59761" y="2971"/>
                  </a:lnTo>
                  <a:lnTo>
                    <a:pt x="55665" y="2595"/>
                  </a:lnTo>
                  <a:lnTo>
                    <a:pt x="51568" y="2220"/>
                  </a:lnTo>
                  <a:lnTo>
                    <a:pt x="47534" y="1908"/>
                  </a:lnTo>
                  <a:lnTo>
                    <a:pt x="43500" y="1595"/>
                  </a:lnTo>
                  <a:lnTo>
                    <a:pt x="39559" y="1344"/>
                  </a:lnTo>
                  <a:lnTo>
                    <a:pt x="35619" y="1094"/>
                  </a:lnTo>
                  <a:lnTo>
                    <a:pt x="31773" y="907"/>
                  </a:lnTo>
                  <a:lnTo>
                    <a:pt x="27926" y="719"/>
                  </a:lnTo>
                  <a:lnTo>
                    <a:pt x="24205" y="563"/>
                  </a:lnTo>
                  <a:lnTo>
                    <a:pt x="20483" y="407"/>
                  </a:lnTo>
                  <a:lnTo>
                    <a:pt x="16856" y="281"/>
                  </a:lnTo>
                  <a:lnTo>
                    <a:pt x="13322" y="187"/>
                  </a:lnTo>
                  <a:lnTo>
                    <a:pt x="9851" y="125"/>
                  </a:lnTo>
                  <a:lnTo>
                    <a:pt x="6473" y="63"/>
                  </a:lnTo>
                  <a:lnTo>
                    <a:pt x="3190" y="31"/>
                  </a:lnTo>
                  <a:lnTo>
                    <a:pt x="0" y="0"/>
                  </a:lnTo>
                  <a:lnTo>
                    <a:pt x="3190" y="94"/>
                  </a:lnTo>
                  <a:lnTo>
                    <a:pt x="6473" y="219"/>
                  </a:lnTo>
                  <a:lnTo>
                    <a:pt x="9851" y="344"/>
                  </a:lnTo>
                  <a:lnTo>
                    <a:pt x="13291" y="500"/>
                  </a:lnTo>
                  <a:lnTo>
                    <a:pt x="16824" y="657"/>
                  </a:lnTo>
                  <a:lnTo>
                    <a:pt x="20421" y="844"/>
                  </a:lnTo>
                  <a:lnTo>
                    <a:pt x="24111" y="1063"/>
                  </a:lnTo>
                  <a:lnTo>
                    <a:pt x="27801" y="1282"/>
                  </a:lnTo>
                  <a:lnTo>
                    <a:pt x="31616" y="1564"/>
                  </a:lnTo>
                  <a:lnTo>
                    <a:pt x="35431" y="1845"/>
                  </a:lnTo>
                  <a:lnTo>
                    <a:pt x="39372" y="2189"/>
                  </a:lnTo>
                  <a:lnTo>
                    <a:pt x="43312" y="2533"/>
                  </a:lnTo>
                  <a:lnTo>
                    <a:pt x="47315" y="2939"/>
                  </a:lnTo>
                  <a:lnTo>
                    <a:pt x="51318" y="3346"/>
                  </a:lnTo>
                  <a:lnTo>
                    <a:pt x="55383" y="3815"/>
                  </a:lnTo>
                  <a:lnTo>
                    <a:pt x="59448" y="4284"/>
                  </a:lnTo>
                  <a:lnTo>
                    <a:pt x="63576" y="4816"/>
                  </a:lnTo>
                  <a:lnTo>
                    <a:pt x="67704" y="5347"/>
                  </a:lnTo>
                  <a:lnTo>
                    <a:pt x="71864" y="5973"/>
                  </a:lnTo>
                  <a:lnTo>
                    <a:pt x="76023" y="6598"/>
                  </a:lnTo>
                  <a:lnTo>
                    <a:pt x="80182" y="7286"/>
                  </a:lnTo>
                  <a:lnTo>
                    <a:pt x="84341" y="7974"/>
                  </a:lnTo>
                  <a:lnTo>
                    <a:pt x="88469" y="8756"/>
                  </a:lnTo>
                  <a:lnTo>
                    <a:pt x="92597" y="9538"/>
                  </a:lnTo>
                  <a:lnTo>
                    <a:pt x="96725" y="10414"/>
                  </a:lnTo>
                  <a:lnTo>
                    <a:pt x="100853" y="11289"/>
                  </a:lnTo>
                  <a:lnTo>
                    <a:pt x="104918" y="12258"/>
                  </a:lnTo>
                  <a:lnTo>
                    <a:pt x="108984" y="13228"/>
                  </a:lnTo>
                  <a:lnTo>
                    <a:pt x="112986" y="14291"/>
                  </a:lnTo>
                  <a:lnTo>
                    <a:pt x="116989" y="15355"/>
                  </a:lnTo>
                  <a:lnTo>
                    <a:pt x="120930" y="16481"/>
                  </a:lnTo>
                  <a:lnTo>
                    <a:pt x="124807" y="17669"/>
                  </a:lnTo>
                  <a:lnTo>
                    <a:pt x="128654" y="18919"/>
                  </a:lnTo>
                  <a:lnTo>
                    <a:pt x="132438" y="20233"/>
                  </a:lnTo>
                  <a:lnTo>
                    <a:pt x="136159" y="21578"/>
                  </a:lnTo>
                  <a:lnTo>
                    <a:pt x="139818" y="22985"/>
                  </a:lnTo>
                  <a:lnTo>
                    <a:pt x="143383" y="24455"/>
                  </a:lnTo>
                  <a:lnTo>
                    <a:pt x="146886" y="25987"/>
                  </a:lnTo>
                  <a:lnTo>
                    <a:pt x="150294" y="27582"/>
                  </a:lnTo>
                  <a:lnTo>
                    <a:pt x="153640" y="29208"/>
                  </a:lnTo>
                  <a:lnTo>
                    <a:pt x="156893" y="30866"/>
                  </a:lnTo>
                  <a:lnTo>
                    <a:pt x="160051" y="32585"/>
                  </a:lnTo>
                  <a:lnTo>
                    <a:pt x="163116" y="34368"/>
                  </a:lnTo>
                  <a:lnTo>
                    <a:pt x="166087" y="36213"/>
                  </a:lnTo>
                  <a:lnTo>
                    <a:pt x="168964" y="38121"/>
                  </a:lnTo>
                  <a:lnTo>
                    <a:pt x="171747" y="40091"/>
                  </a:lnTo>
                  <a:lnTo>
                    <a:pt x="174405" y="42124"/>
                  </a:lnTo>
                  <a:lnTo>
                    <a:pt x="176969" y="44250"/>
                  </a:lnTo>
                  <a:cubicBezTo>
                    <a:pt x="177845" y="44969"/>
                    <a:pt x="179159" y="44876"/>
                    <a:pt x="179878" y="44000"/>
                  </a:cubicBezTo>
                  <a:cubicBezTo>
                    <a:pt x="180785" y="43062"/>
                    <a:pt x="180660" y="41748"/>
                    <a:pt x="179784" y="410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3737134" y="4188258"/>
              <a:ext cx="8880" cy="54988"/>
            </a:xfrm>
            <a:custGeom>
              <a:avLst/>
              <a:gdLst/>
              <a:ahLst/>
              <a:cxnLst/>
              <a:rect l="l" t="t" r="r" b="b"/>
              <a:pathLst>
                <a:path w="8880" h="54988" extrusionOk="0">
                  <a:moveTo>
                    <a:pt x="8600" y="51849"/>
                  </a:moveTo>
                  <a:lnTo>
                    <a:pt x="7474" y="49910"/>
                  </a:lnTo>
                  <a:lnTo>
                    <a:pt x="6536" y="48003"/>
                  </a:lnTo>
                  <a:lnTo>
                    <a:pt x="5723" y="46033"/>
                  </a:lnTo>
                  <a:lnTo>
                    <a:pt x="5004" y="44031"/>
                  </a:lnTo>
                  <a:lnTo>
                    <a:pt x="4347" y="41998"/>
                  </a:lnTo>
                  <a:lnTo>
                    <a:pt x="3816" y="39903"/>
                  </a:lnTo>
                  <a:lnTo>
                    <a:pt x="3378" y="37777"/>
                  </a:lnTo>
                  <a:lnTo>
                    <a:pt x="3065" y="35619"/>
                  </a:lnTo>
                  <a:lnTo>
                    <a:pt x="2877" y="33399"/>
                  </a:lnTo>
                  <a:lnTo>
                    <a:pt x="2783" y="31147"/>
                  </a:lnTo>
                  <a:lnTo>
                    <a:pt x="2783" y="28896"/>
                  </a:lnTo>
                  <a:lnTo>
                    <a:pt x="2877" y="26613"/>
                  </a:lnTo>
                  <a:lnTo>
                    <a:pt x="3034" y="24330"/>
                  </a:lnTo>
                  <a:lnTo>
                    <a:pt x="3284" y="22047"/>
                  </a:lnTo>
                  <a:lnTo>
                    <a:pt x="3596" y="19764"/>
                  </a:lnTo>
                  <a:lnTo>
                    <a:pt x="3972" y="17481"/>
                  </a:lnTo>
                  <a:lnTo>
                    <a:pt x="4378" y="15198"/>
                  </a:lnTo>
                  <a:lnTo>
                    <a:pt x="4847" y="12947"/>
                  </a:lnTo>
                  <a:lnTo>
                    <a:pt x="5879" y="8475"/>
                  </a:lnTo>
                  <a:lnTo>
                    <a:pt x="7005" y="4159"/>
                  </a:lnTo>
                  <a:lnTo>
                    <a:pt x="8162" y="0"/>
                  </a:lnTo>
                  <a:lnTo>
                    <a:pt x="6692" y="4065"/>
                  </a:lnTo>
                  <a:lnTo>
                    <a:pt x="5223" y="8287"/>
                  </a:lnTo>
                  <a:lnTo>
                    <a:pt x="3847" y="12665"/>
                  </a:lnTo>
                  <a:lnTo>
                    <a:pt x="3190" y="14917"/>
                  </a:lnTo>
                  <a:lnTo>
                    <a:pt x="2565" y="17168"/>
                  </a:lnTo>
                  <a:lnTo>
                    <a:pt x="2001" y="19451"/>
                  </a:lnTo>
                  <a:lnTo>
                    <a:pt x="1501" y="21765"/>
                  </a:lnTo>
                  <a:lnTo>
                    <a:pt x="1064" y="24079"/>
                  </a:lnTo>
                  <a:lnTo>
                    <a:pt x="688" y="26425"/>
                  </a:lnTo>
                  <a:lnTo>
                    <a:pt x="375" y="28770"/>
                  </a:lnTo>
                  <a:lnTo>
                    <a:pt x="157" y="31116"/>
                  </a:lnTo>
                  <a:lnTo>
                    <a:pt x="31" y="33461"/>
                  </a:lnTo>
                  <a:lnTo>
                    <a:pt x="0" y="35807"/>
                  </a:lnTo>
                  <a:lnTo>
                    <a:pt x="94" y="38152"/>
                  </a:lnTo>
                  <a:lnTo>
                    <a:pt x="313" y="40497"/>
                  </a:lnTo>
                  <a:lnTo>
                    <a:pt x="657" y="42843"/>
                  </a:lnTo>
                  <a:lnTo>
                    <a:pt x="1157" y="45188"/>
                  </a:lnTo>
                  <a:lnTo>
                    <a:pt x="1877" y="47471"/>
                  </a:lnTo>
                  <a:lnTo>
                    <a:pt x="2783" y="49723"/>
                  </a:lnTo>
                  <a:lnTo>
                    <a:pt x="3878" y="51912"/>
                  </a:lnTo>
                  <a:lnTo>
                    <a:pt x="5097" y="53976"/>
                  </a:lnTo>
                  <a:cubicBezTo>
                    <a:pt x="5660" y="54945"/>
                    <a:pt x="6943" y="55289"/>
                    <a:pt x="7912" y="54695"/>
                  </a:cubicBezTo>
                  <a:cubicBezTo>
                    <a:pt x="8850" y="54101"/>
                    <a:pt x="9163" y="52819"/>
                    <a:pt x="8600" y="5184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3778383" y="4142350"/>
              <a:ext cx="10319" cy="57090"/>
            </a:xfrm>
            <a:custGeom>
              <a:avLst/>
              <a:gdLst/>
              <a:ahLst/>
              <a:cxnLst/>
              <a:rect l="l" t="t" r="r" b="b"/>
              <a:pathLst>
                <a:path w="10319" h="57090" extrusionOk="0">
                  <a:moveTo>
                    <a:pt x="6504" y="54351"/>
                  </a:moveTo>
                  <a:lnTo>
                    <a:pt x="5785" y="52225"/>
                  </a:lnTo>
                  <a:lnTo>
                    <a:pt x="5191" y="50129"/>
                  </a:lnTo>
                  <a:lnTo>
                    <a:pt x="4691" y="47971"/>
                  </a:lnTo>
                  <a:lnTo>
                    <a:pt x="4253" y="45783"/>
                  </a:lnTo>
                  <a:lnTo>
                    <a:pt x="3846" y="43594"/>
                  </a:lnTo>
                  <a:lnTo>
                    <a:pt x="3534" y="41342"/>
                  </a:lnTo>
                  <a:lnTo>
                    <a:pt x="3283" y="39059"/>
                  </a:lnTo>
                  <a:lnTo>
                    <a:pt x="3159" y="36745"/>
                  </a:lnTo>
                  <a:lnTo>
                    <a:pt x="3127" y="34399"/>
                  </a:lnTo>
                  <a:lnTo>
                    <a:pt x="3159" y="32054"/>
                  </a:lnTo>
                  <a:lnTo>
                    <a:pt x="3283" y="29677"/>
                  </a:lnTo>
                  <a:lnTo>
                    <a:pt x="3471" y="27332"/>
                  </a:lnTo>
                  <a:lnTo>
                    <a:pt x="4065" y="22578"/>
                  </a:lnTo>
                  <a:lnTo>
                    <a:pt x="4941" y="17856"/>
                  </a:lnTo>
                  <a:lnTo>
                    <a:pt x="6035" y="13197"/>
                  </a:lnTo>
                  <a:lnTo>
                    <a:pt x="7318" y="8631"/>
                  </a:lnTo>
                  <a:lnTo>
                    <a:pt x="8756" y="4222"/>
                  </a:lnTo>
                  <a:lnTo>
                    <a:pt x="10320" y="0"/>
                  </a:lnTo>
                  <a:lnTo>
                    <a:pt x="8443" y="4097"/>
                  </a:lnTo>
                  <a:lnTo>
                    <a:pt x="6661" y="8412"/>
                  </a:lnTo>
                  <a:lnTo>
                    <a:pt x="5035" y="12884"/>
                  </a:lnTo>
                  <a:lnTo>
                    <a:pt x="3565" y="17481"/>
                  </a:lnTo>
                  <a:lnTo>
                    <a:pt x="2283" y="22203"/>
                  </a:lnTo>
                  <a:lnTo>
                    <a:pt x="1282" y="26988"/>
                  </a:lnTo>
                  <a:lnTo>
                    <a:pt x="876" y="29427"/>
                  </a:lnTo>
                  <a:lnTo>
                    <a:pt x="532" y="31867"/>
                  </a:lnTo>
                  <a:lnTo>
                    <a:pt x="281" y="34306"/>
                  </a:lnTo>
                  <a:lnTo>
                    <a:pt x="94" y="36745"/>
                  </a:lnTo>
                  <a:lnTo>
                    <a:pt x="0" y="39184"/>
                  </a:lnTo>
                  <a:lnTo>
                    <a:pt x="0" y="41624"/>
                  </a:lnTo>
                  <a:lnTo>
                    <a:pt x="94" y="44031"/>
                  </a:lnTo>
                  <a:lnTo>
                    <a:pt x="281" y="46439"/>
                  </a:lnTo>
                  <a:lnTo>
                    <a:pt x="688" y="48816"/>
                  </a:lnTo>
                  <a:lnTo>
                    <a:pt x="1220" y="51161"/>
                  </a:lnTo>
                  <a:lnTo>
                    <a:pt x="1876" y="53475"/>
                  </a:lnTo>
                  <a:lnTo>
                    <a:pt x="2658" y="55696"/>
                  </a:lnTo>
                  <a:cubicBezTo>
                    <a:pt x="3033" y="56759"/>
                    <a:pt x="4190" y="57353"/>
                    <a:pt x="5285" y="56978"/>
                  </a:cubicBezTo>
                  <a:cubicBezTo>
                    <a:pt x="6317" y="56603"/>
                    <a:pt x="6880" y="55414"/>
                    <a:pt x="6504" y="543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823508" y="4127621"/>
              <a:ext cx="12258" cy="41969"/>
            </a:xfrm>
            <a:custGeom>
              <a:avLst/>
              <a:gdLst/>
              <a:ahLst/>
              <a:cxnLst/>
              <a:rect l="l" t="t" r="r" b="b"/>
              <a:pathLst>
                <a:path w="12258" h="41969" extrusionOk="0">
                  <a:moveTo>
                    <a:pt x="5066" y="39340"/>
                  </a:moveTo>
                  <a:lnTo>
                    <a:pt x="4722" y="37996"/>
                  </a:lnTo>
                  <a:lnTo>
                    <a:pt x="4472" y="36651"/>
                  </a:lnTo>
                  <a:lnTo>
                    <a:pt x="4284" y="35213"/>
                  </a:lnTo>
                  <a:lnTo>
                    <a:pt x="4159" y="33712"/>
                  </a:lnTo>
                  <a:lnTo>
                    <a:pt x="4066" y="32148"/>
                  </a:lnTo>
                  <a:lnTo>
                    <a:pt x="4003" y="30522"/>
                  </a:lnTo>
                  <a:lnTo>
                    <a:pt x="4003" y="28833"/>
                  </a:lnTo>
                  <a:lnTo>
                    <a:pt x="4097" y="27113"/>
                  </a:lnTo>
                  <a:lnTo>
                    <a:pt x="4253" y="25330"/>
                  </a:lnTo>
                  <a:lnTo>
                    <a:pt x="4472" y="23548"/>
                  </a:lnTo>
                  <a:lnTo>
                    <a:pt x="4753" y="21734"/>
                  </a:lnTo>
                  <a:lnTo>
                    <a:pt x="5097" y="19920"/>
                  </a:lnTo>
                  <a:lnTo>
                    <a:pt x="5942" y="16261"/>
                  </a:lnTo>
                  <a:lnTo>
                    <a:pt x="6974" y="12665"/>
                  </a:lnTo>
                  <a:lnTo>
                    <a:pt x="8162" y="9194"/>
                  </a:lnTo>
                  <a:lnTo>
                    <a:pt x="9444" y="5879"/>
                  </a:lnTo>
                  <a:lnTo>
                    <a:pt x="10820" y="2783"/>
                  </a:lnTo>
                  <a:lnTo>
                    <a:pt x="12259" y="0"/>
                  </a:lnTo>
                  <a:lnTo>
                    <a:pt x="10539" y="2627"/>
                  </a:lnTo>
                  <a:lnTo>
                    <a:pt x="8819" y="5567"/>
                  </a:lnTo>
                  <a:lnTo>
                    <a:pt x="7161" y="8756"/>
                  </a:lnTo>
                  <a:lnTo>
                    <a:pt x="5598" y="12134"/>
                  </a:lnTo>
                  <a:lnTo>
                    <a:pt x="4159" y="15667"/>
                  </a:lnTo>
                  <a:lnTo>
                    <a:pt x="2877" y="19295"/>
                  </a:lnTo>
                  <a:lnTo>
                    <a:pt x="2283" y="21140"/>
                  </a:lnTo>
                  <a:lnTo>
                    <a:pt x="1751" y="22985"/>
                  </a:lnTo>
                  <a:lnTo>
                    <a:pt x="1282" y="24830"/>
                  </a:lnTo>
                  <a:lnTo>
                    <a:pt x="876" y="26675"/>
                  </a:lnTo>
                  <a:lnTo>
                    <a:pt x="532" y="28489"/>
                  </a:lnTo>
                  <a:lnTo>
                    <a:pt x="250" y="30303"/>
                  </a:lnTo>
                  <a:lnTo>
                    <a:pt x="63" y="32085"/>
                  </a:lnTo>
                  <a:lnTo>
                    <a:pt x="0" y="33868"/>
                  </a:lnTo>
                  <a:lnTo>
                    <a:pt x="94" y="35588"/>
                  </a:lnTo>
                  <a:lnTo>
                    <a:pt x="282" y="37276"/>
                  </a:lnTo>
                  <a:lnTo>
                    <a:pt x="594" y="38934"/>
                  </a:lnTo>
                  <a:lnTo>
                    <a:pt x="1001" y="40435"/>
                  </a:lnTo>
                  <a:cubicBezTo>
                    <a:pt x="1282" y="41530"/>
                    <a:pt x="2439" y="42186"/>
                    <a:pt x="3534" y="41905"/>
                  </a:cubicBezTo>
                  <a:cubicBezTo>
                    <a:pt x="4722" y="41561"/>
                    <a:pt x="5379" y="40435"/>
                    <a:pt x="5066" y="3934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3799183" y="4183252"/>
              <a:ext cx="47904" cy="14544"/>
            </a:xfrm>
            <a:custGeom>
              <a:avLst/>
              <a:gdLst/>
              <a:ahLst/>
              <a:cxnLst/>
              <a:rect l="l" t="t" r="r" b="b"/>
              <a:pathLst>
                <a:path w="47904" h="14544" extrusionOk="0">
                  <a:moveTo>
                    <a:pt x="871" y="3724"/>
                  </a:moveTo>
                  <a:lnTo>
                    <a:pt x="2341" y="4756"/>
                  </a:lnTo>
                  <a:lnTo>
                    <a:pt x="3968" y="5757"/>
                  </a:lnTo>
                  <a:lnTo>
                    <a:pt x="5687" y="6695"/>
                  </a:lnTo>
                  <a:lnTo>
                    <a:pt x="7470" y="7539"/>
                  </a:lnTo>
                  <a:lnTo>
                    <a:pt x="9346" y="8259"/>
                  </a:lnTo>
                  <a:lnTo>
                    <a:pt x="11285" y="8915"/>
                  </a:lnTo>
                  <a:lnTo>
                    <a:pt x="13287" y="9509"/>
                  </a:lnTo>
                  <a:lnTo>
                    <a:pt x="15319" y="10041"/>
                  </a:lnTo>
                  <a:lnTo>
                    <a:pt x="17383" y="10542"/>
                  </a:lnTo>
                  <a:lnTo>
                    <a:pt x="19478" y="11010"/>
                  </a:lnTo>
                  <a:lnTo>
                    <a:pt x="21605" y="11417"/>
                  </a:lnTo>
                  <a:lnTo>
                    <a:pt x="23731" y="11792"/>
                  </a:lnTo>
                  <a:lnTo>
                    <a:pt x="27984" y="12449"/>
                  </a:lnTo>
                  <a:lnTo>
                    <a:pt x="32237" y="13012"/>
                  </a:lnTo>
                  <a:lnTo>
                    <a:pt x="36397" y="13481"/>
                  </a:lnTo>
                  <a:lnTo>
                    <a:pt x="40462" y="13888"/>
                  </a:lnTo>
                  <a:lnTo>
                    <a:pt x="44308" y="14232"/>
                  </a:lnTo>
                  <a:lnTo>
                    <a:pt x="47905" y="14544"/>
                  </a:lnTo>
                  <a:lnTo>
                    <a:pt x="44340" y="13919"/>
                  </a:lnTo>
                  <a:lnTo>
                    <a:pt x="40525" y="13231"/>
                  </a:lnTo>
                  <a:lnTo>
                    <a:pt x="36522" y="12481"/>
                  </a:lnTo>
                  <a:lnTo>
                    <a:pt x="32425" y="11636"/>
                  </a:lnTo>
                  <a:lnTo>
                    <a:pt x="28297" y="10698"/>
                  </a:lnTo>
                  <a:lnTo>
                    <a:pt x="24169" y="9635"/>
                  </a:lnTo>
                  <a:lnTo>
                    <a:pt x="22137" y="9040"/>
                  </a:lnTo>
                  <a:lnTo>
                    <a:pt x="20135" y="8415"/>
                  </a:lnTo>
                  <a:lnTo>
                    <a:pt x="18165" y="7758"/>
                  </a:lnTo>
                  <a:lnTo>
                    <a:pt x="16257" y="7070"/>
                  </a:lnTo>
                  <a:lnTo>
                    <a:pt x="14381" y="6320"/>
                  </a:lnTo>
                  <a:lnTo>
                    <a:pt x="12567" y="5538"/>
                  </a:lnTo>
                  <a:lnTo>
                    <a:pt x="10847" y="4725"/>
                  </a:lnTo>
                  <a:lnTo>
                    <a:pt x="9190" y="3881"/>
                  </a:lnTo>
                  <a:lnTo>
                    <a:pt x="7595" y="3068"/>
                  </a:lnTo>
                  <a:lnTo>
                    <a:pt x="6063" y="2223"/>
                  </a:lnTo>
                  <a:lnTo>
                    <a:pt x="4655" y="1347"/>
                  </a:lnTo>
                  <a:lnTo>
                    <a:pt x="3279" y="378"/>
                  </a:lnTo>
                  <a:cubicBezTo>
                    <a:pt x="2341" y="-279"/>
                    <a:pt x="1059" y="-60"/>
                    <a:pt x="403" y="878"/>
                  </a:cubicBezTo>
                  <a:cubicBezTo>
                    <a:pt x="-286" y="1785"/>
                    <a:pt x="-67" y="3068"/>
                    <a:pt x="871" y="372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3760492" y="4217540"/>
              <a:ext cx="56574" cy="15906"/>
            </a:xfrm>
            <a:custGeom>
              <a:avLst/>
              <a:gdLst/>
              <a:ahLst/>
              <a:cxnLst/>
              <a:rect l="l" t="t" r="r" b="b"/>
              <a:pathLst>
                <a:path w="56574" h="15906" extrusionOk="0">
                  <a:moveTo>
                    <a:pt x="972" y="3898"/>
                  </a:moveTo>
                  <a:lnTo>
                    <a:pt x="2911" y="5086"/>
                  </a:lnTo>
                  <a:lnTo>
                    <a:pt x="4975" y="6181"/>
                  </a:lnTo>
                  <a:lnTo>
                    <a:pt x="7102" y="7181"/>
                  </a:lnTo>
                  <a:lnTo>
                    <a:pt x="9291" y="8088"/>
                  </a:lnTo>
                  <a:lnTo>
                    <a:pt x="11542" y="8839"/>
                  </a:lnTo>
                  <a:lnTo>
                    <a:pt x="13825" y="9495"/>
                  </a:lnTo>
                  <a:lnTo>
                    <a:pt x="16139" y="10090"/>
                  </a:lnTo>
                  <a:lnTo>
                    <a:pt x="18516" y="10621"/>
                  </a:lnTo>
                  <a:lnTo>
                    <a:pt x="20893" y="11090"/>
                  </a:lnTo>
                  <a:lnTo>
                    <a:pt x="23301" y="11528"/>
                  </a:lnTo>
                  <a:lnTo>
                    <a:pt x="25740" y="11934"/>
                  </a:lnTo>
                  <a:lnTo>
                    <a:pt x="28179" y="12278"/>
                  </a:lnTo>
                  <a:lnTo>
                    <a:pt x="33058" y="12935"/>
                  </a:lnTo>
                  <a:lnTo>
                    <a:pt x="37936" y="13498"/>
                  </a:lnTo>
                  <a:lnTo>
                    <a:pt x="42752" y="14030"/>
                  </a:lnTo>
                  <a:lnTo>
                    <a:pt x="47505" y="14593"/>
                  </a:lnTo>
                  <a:lnTo>
                    <a:pt x="52134" y="15187"/>
                  </a:lnTo>
                  <a:lnTo>
                    <a:pt x="56574" y="15906"/>
                  </a:lnTo>
                  <a:lnTo>
                    <a:pt x="52196" y="14843"/>
                  </a:lnTo>
                  <a:lnTo>
                    <a:pt x="47631" y="13873"/>
                  </a:lnTo>
                  <a:lnTo>
                    <a:pt x="42940" y="12967"/>
                  </a:lnTo>
                  <a:lnTo>
                    <a:pt x="38186" y="12060"/>
                  </a:lnTo>
                  <a:lnTo>
                    <a:pt x="33402" y="11090"/>
                  </a:lnTo>
                  <a:lnTo>
                    <a:pt x="28617" y="10058"/>
                  </a:lnTo>
                  <a:lnTo>
                    <a:pt x="26271" y="9495"/>
                  </a:lnTo>
                  <a:lnTo>
                    <a:pt x="23926" y="8901"/>
                  </a:lnTo>
                  <a:lnTo>
                    <a:pt x="21612" y="8276"/>
                  </a:lnTo>
                  <a:lnTo>
                    <a:pt x="19360" y="7588"/>
                  </a:lnTo>
                  <a:lnTo>
                    <a:pt x="17140" y="6837"/>
                  </a:lnTo>
                  <a:lnTo>
                    <a:pt x="14982" y="6024"/>
                  </a:lnTo>
                  <a:lnTo>
                    <a:pt x="12887" y="5180"/>
                  </a:lnTo>
                  <a:lnTo>
                    <a:pt x="10854" y="4273"/>
                  </a:lnTo>
                  <a:lnTo>
                    <a:pt x="8853" y="3366"/>
                  </a:lnTo>
                  <a:lnTo>
                    <a:pt x="6914" y="2428"/>
                  </a:lnTo>
                  <a:lnTo>
                    <a:pt x="5038" y="1427"/>
                  </a:lnTo>
                  <a:lnTo>
                    <a:pt x="3193" y="301"/>
                  </a:lnTo>
                  <a:cubicBezTo>
                    <a:pt x="2223" y="-293"/>
                    <a:pt x="941" y="20"/>
                    <a:pt x="347" y="989"/>
                  </a:cubicBezTo>
                  <a:cubicBezTo>
                    <a:pt x="-310" y="2021"/>
                    <a:pt x="3" y="3303"/>
                    <a:pt x="972" y="389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3934309" y="4324491"/>
              <a:ext cx="65136" cy="8025"/>
            </a:xfrm>
            <a:custGeom>
              <a:avLst/>
              <a:gdLst/>
              <a:ahLst/>
              <a:cxnLst/>
              <a:rect l="l" t="t" r="r" b="b"/>
              <a:pathLst>
                <a:path w="65136" h="8025" extrusionOk="0">
                  <a:moveTo>
                    <a:pt x="1748" y="4148"/>
                  </a:moveTo>
                  <a:lnTo>
                    <a:pt x="7002" y="4867"/>
                  </a:lnTo>
                  <a:lnTo>
                    <a:pt x="12287" y="5430"/>
                  </a:lnTo>
                  <a:lnTo>
                    <a:pt x="17603" y="5712"/>
                  </a:lnTo>
                  <a:lnTo>
                    <a:pt x="22888" y="5930"/>
                  </a:lnTo>
                  <a:lnTo>
                    <a:pt x="28173" y="6149"/>
                  </a:lnTo>
                  <a:lnTo>
                    <a:pt x="33458" y="6337"/>
                  </a:lnTo>
                  <a:lnTo>
                    <a:pt x="38743" y="6524"/>
                  </a:lnTo>
                  <a:lnTo>
                    <a:pt x="44028" y="6712"/>
                  </a:lnTo>
                  <a:lnTo>
                    <a:pt x="49313" y="6962"/>
                  </a:lnTo>
                  <a:lnTo>
                    <a:pt x="54598" y="7213"/>
                  </a:lnTo>
                  <a:lnTo>
                    <a:pt x="59852" y="7619"/>
                  </a:lnTo>
                  <a:lnTo>
                    <a:pt x="65137" y="8026"/>
                  </a:lnTo>
                  <a:lnTo>
                    <a:pt x="59914" y="7275"/>
                  </a:lnTo>
                  <a:lnTo>
                    <a:pt x="54660" y="6524"/>
                  </a:lnTo>
                  <a:lnTo>
                    <a:pt x="49407" y="5899"/>
                  </a:lnTo>
                  <a:lnTo>
                    <a:pt x="44153" y="5274"/>
                  </a:lnTo>
                  <a:lnTo>
                    <a:pt x="38899" y="4679"/>
                  </a:lnTo>
                  <a:lnTo>
                    <a:pt x="33646" y="4085"/>
                  </a:lnTo>
                  <a:lnTo>
                    <a:pt x="28392" y="3491"/>
                  </a:lnTo>
                  <a:lnTo>
                    <a:pt x="23169" y="2866"/>
                  </a:lnTo>
                  <a:lnTo>
                    <a:pt x="17947" y="2147"/>
                  </a:lnTo>
                  <a:lnTo>
                    <a:pt x="12756" y="1365"/>
                  </a:lnTo>
                  <a:lnTo>
                    <a:pt x="7565" y="708"/>
                  </a:lnTo>
                  <a:lnTo>
                    <a:pt x="2342" y="20"/>
                  </a:lnTo>
                  <a:cubicBezTo>
                    <a:pt x="1216" y="-136"/>
                    <a:pt x="184" y="646"/>
                    <a:pt x="28" y="1771"/>
                  </a:cubicBezTo>
                  <a:cubicBezTo>
                    <a:pt x="-160" y="2960"/>
                    <a:pt x="622" y="3991"/>
                    <a:pt x="1748" y="414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3889922" y="4358339"/>
              <a:ext cx="63522" cy="14143"/>
            </a:xfrm>
            <a:custGeom>
              <a:avLst/>
              <a:gdLst/>
              <a:ahLst/>
              <a:cxnLst/>
              <a:rect l="l" t="t" r="r" b="b"/>
              <a:pathLst>
                <a:path w="63522" h="14143" extrusionOk="0">
                  <a:moveTo>
                    <a:pt x="822" y="3668"/>
                  </a:moveTo>
                  <a:lnTo>
                    <a:pt x="2573" y="5013"/>
                  </a:lnTo>
                  <a:lnTo>
                    <a:pt x="4606" y="6264"/>
                  </a:lnTo>
                  <a:lnTo>
                    <a:pt x="6795" y="7389"/>
                  </a:lnTo>
                  <a:lnTo>
                    <a:pt x="9140" y="8390"/>
                  </a:lnTo>
                  <a:lnTo>
                    <a:pt x="11642" y="9234"/>
                  </a:lnTo>
                  <a:lnTo>
                    <a:pt x="14269" y="9922"/>
                  </a:lnTo>
                  <a:lnTo>
                    <a:pt x="16990" y="10516"/>
                  </a:lnTo>
                  <a:lnTo>
                    <a:pt x="19773" y="11017"/>
                  </a:lnTo>
                  <a:lnTo>
                    <a:pt x="22619" y="11454"/>
                  </a:lnTo>
                  <a:lnTo>
                    <a:pt x="25527" y="11830"/>
                  </a:lnTo>
                  <a:lnTo>
                    <a:pt x="28467" y="12143"/>
                  </a:lnTo>
                  <a:lnTo>
                    <a:pt x="31438" y="12424"/>
                  </a:lnTo>
                  <a:lnTo>
                    <a:pt x="37379" y="12862"/>
                  </a:lnTo>
                  <a:lnTo>
                    <a:pt x="43259" y="13143"/>
                  </a:lnTo>
                  <a:lnTo>
                    <a:pt x="48919" y="13362"/>
                  </a:lnTo>
                  <a:lnTo>
                    <a:pt x="51639" y="13456"/>
                  </a:lnTo>
                  <a:lnTo>
                    <a:pt x="54266" y="13550"/>
                  </a:lnTo>
                  <a:lnTo>
                    <a:pt x="56768" y="13675"/>
                  </a:lnTo>
                  <a:lnTo>
                    <a:pt x="59176" y="13800"/>
                  </a:lnTo>
                  <a:lnTo>
                    <a:pt x="61427" y="13956"/>
                  </a:lnTo>
                  <a:lnTo>
                    <a:pt x="63523" y="14144"/>
                  </a:lnTo>
                  <a:lnTo>
                    <a:pt x="61459" y="13831"/>
                  </a:lnTo>
                  <a:lnTo>
                    <a:pt x="59207" y="13519"/>
                  </a:lnTo>
                  <a:lnTo>
                    <a:pt x="56831" y="13237"/>
                  </a:lnTo>
                  <a:lnTo>
                    <a:pt x="54329" y="12955"/>
                  </a:lnTo>
                  <a:lnTo>
                    <a:pt x="51702" y="12674"/>
                  </a:lnTo>
                  <a:lnTo>
                    <a:pt x="48981" y="12393"/>
                  </a:lnTo>
                  <a:lnTo>
                    <a:pt x="43352" y="11767"/>
                  </a:lnTo>
                  <a:lnTo>
                    <a:pt x="37536" y="11048"/>
                  </a:lnTo>
                  <a:lnTo>
                    <a:pt x="31688" y="10203"/>
                  </a:lnTo>
                  <a:lnTo>
                    <a:pt x="28811" y="9703"/>
                  </a:lnTo>
                  <a:lnTo>
                    <a:pt x="25965" y="9172"/>
                  </a:lnTo>
                  <a:lnTo>
                    <a:pt x="23182" y="8578"/>
                  </a:lnTo>
                  <a:lnTo>
                    <a:pt x="20461" y="7921"/>
                  </a:lnTo>
                  <a:lnTo>
                    <a:pt x="17834" y="7201"/>
                  </a:lnTo>
                  <a:lnTo>
                    <a:pt x="15332" y="6388"/>
                  </a:lnTo>
                  <a:lnTo>
                    <a:pt x="12956" y="5513"/>
                  </a:lnTo>
                  <a:lnTo>
                    <a:pt x="10704" y="4637"/>
                  </a:lnTo>
                  <a:lnTo>
                    <a:pt x="8609" y="3699"/>
                  </a:lnTo>
                  <a:lnTo>
                    <a:pt x="6670" y="2698"/>
                  </a:lnTo>
                  <a:lnTo>
                    <a:pt x="4919" y="1635"/>
                  </a:lnTo>
                  <a:lnTo>
                    <a:pt x="3293" y="416"/>
                  </a:lnTo>
                  <a:cubicBezTo>
                    <a:pt x="2385" y="-273"/>
                    <a:pt x="1104" y="-85"/>
                    <a:pt x="415" y="822"/>
                  </a:cubicBezTo>
                  <a:cubicBezTo>
                    <a:pt x="-273" y="1729"/>
                    <a:pt x="-85" y="2980"/>
                    <a:pt x="822" y="366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3855099" y="4396105"/>
              <a:ext cx="75298" cy="17531"/>
            </a:xfrm>
            <a:custGeom>
              <a:avLst/>
              <a:gdLst/>
              <a:ahLst/>
              <a:cxnLst/>
              <a:rect l="l" t="t" r="r" b="b"/>
              <a:pathLst>
                <a:path w="75298" h="17531" extrusionOk="0">
                  <a:moveTo>
                    <a:pt x="1183" y="3929"/>
                  </a:moveTo>
                  <a:lnTo>
                    <a:pt x="4060" y="5336"/>
                  </a:lnTo>
                  <a:lnTo>
                    <a:pt x="7000" y="6649"/>
                  </a:lnTo>
                  <a:lnTo>
                    <a:pt x="9971" y="7838"/>
                  </a:lnTo>
                  <a:lnTo>
                    <a:pt x="12973" y="8932"/>
                  </a:lnTo>
                  <a:lnTo>
                    <a:pt x="16038" y="9839"/>
                  </a:lnTo>
                  <a:lnTo>
                    <a:pt x="19102" y="10684"/>
                  </a:lnTo>
                  <a:lnTo>
                    <a:pt x="22167" y="11434"/>
                  </a:lnTo>
                  <a:lnTo>
                    <a:pt x="25263" y="12122"/>
                  </a:lnTo>
                  <a:lnTo>
                    <a:pt x="28359" y="12747"/>
                  </a:lnTo>
                  <a:lnTo>
                    <a:pt x="31455" y="13310"/>
                  </a:lnTo>
                  <a:lnTo>
                    <a:pt x="34582" y="13811"/>
                  </a:lnTo>
                  <a:lnTo>
                    <a:pt x="37709" y="14280"/>
                  </a:lnTo>
                  <a:lnTo>
                    <a:pt x="40836" y="14686"/>
                  </a:lnTo>
                  <a:lnTo>
                    <a:pt x="43963" y="15093"/>
                  </a:lnTo>
                  <a:lnTo>
                    <a:pt x="47122" y="15406"/>
                  </a:lnTo>
                  <a:lnTo>
                    <a:pt x="50249" y="15718"/>
                  </a:lnTo>
                  <a:lnTo>
                    <a:pt x="53408" y="15968"/>
                  </a:lnTo>
                  <a:lnTo>
                    <a:pt x="56566" y="16218"/>
                  </a:lnTo>
                  <a:lnTo>
                    <a:pt x="59693" y="16438"/>
                  </a:lnTo>
                  <a:lnTo>
                    <a:pt x="62821" y="16656"/>
                  </a:lnTo>
                  <a:lnTo>
                    <a:pt x="65948" y="16875"/>
                  </a:lnTo>
                  <a:lnTo>
                    <a:pt x="69075" y="17094"/>
                  </a:lnTo>
                  <a:lnTo>
                    <a:pt x="75298" y="17532"/>
                  </a:lnTo>
                  <a:lnTo>
                    <a:pt x="69106" y="16750"/>
                  </a:lnTo>
                  <a:lnTo>
                    <a:pt x="65979" y="16375"/>
                  </a:lnTo>
                  <a:lnTo>
                    <a:pt x="62883" y="16000"/>
                  </a:lnTo>
                  <a:lnTo>
                    <a:pt x="59756" y="15593"/>
                  </a:lnTo>
                  <a:lnTo>
                    <a:pt x="56629" y="15187"/>
                  </a:lnTo>
                  <a:lnTo>
                    <a:pt x="53502" y="14749"/>
                  </a:lnTo>
                  <a:lnTo>
                    <a:pt x="50406" y="14311"/>
                  </a:lnTo>
                  <a:lnTo>
                    <a:pt x="47310" y="13811"/>
                  </a:lnTo>
                  <a:lnTo>
                    <a:pt x="44214" y="13310"/>
                  </a:lnTo>
                  <a:lnTo>
                    <a:pt x="41118" y="12716"/>
                  </a:lnTo>
                  <a:lnTo>
                    <a:pt x="38053" y="12122"/>
                  </a:lnTo>
                  <a:lnTo>
                    <a:pt x="34988" y="11465"/>
                  </a:lnTo>
                  <a:lnTo>
                    <a:pt x="31955" y="10746"/>
                  </a:lnTo>
                  <a:lnTo>
                    <a:pt x="28953" y="9995"/>
                  </a:lnTo>
                  <a:lnTo>
                    <a:pt x="25951" y="9182"/>
                  </a:lnTo>
                  <a:lnTo>
                    <a:pt x="22980" y="8275"/>
                  </a:lnTo>
                  <a:lnTo>
                    <a:pt x="20040" y="7306"/>
                  </a:lnTo>
                  <a:lnTo>
                    <a:pt x="17132" y="6274"/>
                  </a:lnTo>
                  <a:lnTo>
                    <a:pt x="14255" y="5148"/>
                  </a:lnTo>
                  <a:lnTo>
                    <a:pt x="11378" y="4023"/>
                  </a:lnTo>
                  <a:lnTo>
                    <a:pt x="8532" y="2834"/>
                  </a:lnTo>
                  <a:lnTo>
                    <a:pt x="5718" y="1583"/>
                  </a:lnTo>
                  <a:lnTo>
                    <a:pt x="2903" y="207"/>
                  </a:lnTo>
                  <a:cubicBezTo>
                    <a:pt x="1871" y="-293"/>
                    <a:pt x="651" y="145"/>
                    <a:pt x="151" y="1177"/>
                  </a:cubicBezTo>
                  <a:cubicBezTo>
                    <a:pt x="-256" y="2177"/>
                    <a:pt x="182" y="3428"/>
                    <a:pt x="1183" y="39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3912165" y="4293458"/>
              <a:ext cx="14166" cy="48001"/>
            </a:xfrm>
            <a:custGeom>
              <a:avLst/>
              <a:gdLst/>
              <a:ahLst/>
              <a:cxnLst/>
              <a:rect l="l" t="t" r="r" b="b"/>
              <a:pathLst>
                <a:path w="14166" h="48001" extrusionOk="0">
                  <a:moveTo>
                    <a:pt x="6004" y="44969"/>
                  </a:moveTo>
                  <a:lnTo>
                    <a:pt x="5285" y="43687"/>
                  </a:lnTo>
                  <a:lnTo>
                    <a:pt x="4784" y="42374"/>
                  </a:lnTo>
                  <a:lnTo>
                    <a:pt x="4409" y="40904"/>
                  </a:lnTo>
                  <a:lnTo>
                    <a:pt x="4128" y="39278"/>
                  </a:lnTo>
                  <a:lnTo>
                    <a:pt x="3971" y="37527"/>
                  </a:lnTo>
                  <a:lnTo>
                    <a:pt x="3846" y="35650"/>
                  </a:lnTo>
                  <a:lnTo>
                    <a:pt x="3846" y="33680"/>
                  </a:lnTo>
                  <a:lnTo>
                    <a:pt x="3971" y="31616"/>
                  </a:lnTo>
                  <a:lnTo>
                    <a:pt x="4190" y="29489"/>
                  </a:lnTo>
                  <a:lnTo>
                    <a:pt x="4503" y="27301"/>
                  </a:lnTo>
                  <a:lnTo>
                    <a:pt x="4910" y="25080"/>
                  </a:lnTo>
                  <a:lnTo>
                    <a:pt x="5410" y="22860"/>
                  </a:lnTo>
                  <a:lnTo>
                    <a:pt x="6630" y="18388"/>
                  </a:lnTo>
                  <a:lnTo>
                    <a:pt x="8037" y="14041"/>
                  </a:lnTo>
                  <a:lnTo>
                    <a:pt x="9569" y="9913"/>
                  </a:lnTo>
                  <a:lnTo>
                    <a:pt x="10351" y="7974"/>
                  </a:lnTo>
                  <a:lnTo>
                    <a:pt x="11133" y="6129"/>
                  </a:lnTo>
                  <a:lnTo>
                    <a:pt x="11915" y="4409"/>
                  </a:lnTo>
                  <a:lnTo>
                    <a:pt x="12696" y="2783"/>
                  </a:lnTo>
                  <a:lnTo>
                    <a:pt x="13447" y="1313"/>
                  </a:lnTo>
                  <a:lnTo>
                    <a:pt x="14166" y="0"/>
                  </a:lnTo>
                  <a:lnTo>
                    <a:pt x="13353" y="1251"/>
                  </a:lnTo>
                  <a:lnTo>
                    <a:pt x="12478" y="2658"/>
                  </a:lnTo>
                  <a:lnTo>
                    <a:pt x="11571" y="4222"/>
                  </a:lnTo>
                  <a:lnTo>
                    <a:pt x="10632" y="5879"/>
                  </a:lnTo>
                  <a:lnTo>
                    <a:pt x="9663" y="7662"/>
                  </a:lnTo>
                  <a:lnTo>
                    <a:pt x="8693" y="9538"/>
                  </a:lnTo>
                  <a:lnTo>
                    <a:pt x="6786" y="13541"/>
                  </a:lnTo>
                  <a:lnTo>
                    <a:pt x="4941" y="17825"/>
                  </a:lnTo>
                  <a:lnTo>
                    <a:pt x="3283" y="22235"/>
                  </a:lnTo>
                  <a:lnTo>
                    <a:pt x="2533" y="24486"/>
                  </a:lnTo>
                  <a:lnTo>
                    <a:pt x="1876" y="26738"/>
                  </a:lnTo>
                  <a:lnTo>
                    <a:pt x="1282" y="28958"/>
                  </a:lnTo>
                  <a:lnTo>
                    <a:pt x="782" y="31178"/>
                  </a:lnTo>
                  <a:lnTo>
                    <a:pt x="407" y="33367"/>
                  </a:lnTo>
                  <a:lnTo>
                    <a:pt x="125" y="35525"/>
                  </a:lnTo>
                  <a:lnTo>
                    <a:pt x="0" y="37652"/>
                  </a:lnTo>
                  <a:lnTo>
                    <a:pt x="94" y="39716"/>
                  </a:lnTo>
                  <a:lnTo>
                    <a:pt x="375" y="41686"/>
                  </a:lnTo>
                  <a:lnTo>
                    <a:pt x="844" y="43593"/>
                  </a:lnTo>
                  <a:lnTo>
                    <a:pt x="1532" y="45407"/>
                  </a:lnTo>
                  <a:lnTo>
                    <a:pt x="2377" y="46939"/>
                  </a:lnTo>
                  <a:cubicBezTo>
                    <a:pt x="2939" y="47940"/>
                    <a:pt x="4190" y="48284"/>
                    <a:pt x="5191" y="47752"/>
                  </a:cubicBezTo>
                  <a:cubicBezTo>
                    <a:pt x="6192" y="47221"/>
                    <a:pt x="6567" y="45939"/>
                    <a:pt x="6004" y="4496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3867634" y="4305122"/>
              <a:ext cx="21108" cy="72392"/>
            </a:xfrm>
            <a:custGeom>
              <a:avLst/>
              <a:gdLst/>
              <a:ahLst/>
              <a:cxnLst/>
              <a:rect l="l" t="t" r="r" b="b"/>
              <a:pathLst>
                <a:path w="21108" h="72392" extrusionOk="0">
                  <a:moveTo>
                    <a:pt x="7693" y="69268"/>
                  </a:moveTo>
                  <a:lnTo>
                    <a:pt x="7036" y="68173"/>
                  </a:lnTo>
                  <a:lnTo>
                    <a:pt x="6473" y="67079"/>
                  </a:lnTo>
                  <a:lnTo>
                    <a:pt x="5973" y="65953"/>
                  </a:lnTo>
                  <a:lnTo>
                    <a:pt x="5535" y="64765"/>
                  </a:lnTo>
                  <a:lnTo>
                    <a:pt x="5128" y="63545"/>
                  </a:lnTo>
                  <a:lnTo>
                    <a:pt x="4784" y="62325"/>
                  </a:lnTo>
                  <a:lnTo>
                    <a:pt x="4222" y="59636"/>
                  </a:lnTo>
                  <a:lnTo>
                    <a:pt x="3846" y="56821"/>
                  </a:lnTo>
                  <a:lnTo>
                    <a:pt x="3627" y="53882"/>
                  </a:lnTo>
                  <a:lnTo>
                    <a:pt x="3565" y="50817"/>
                  </a:lnTo>
                  <a:lnTo>
                    <a:pt x="3721" y="47659"/>
                  </a:lnTo>
                  <a:lnTo>
                    <a:pt x="4065" y="44406"/>
                  </a:lnTo>
                  <a:lnTo>
                    <a:pt x="4534" y="41092"/>
                  </a:lnTo>
                  <a:lnTo>
                    <a:pt x="5160" y="37745"/>
                  </a:lnTo>
                  <a:lnTo>
                    <a:pt x="5941" y="34399"/>
                  </a:lnTo>
                  <a:lnTo>
                    <a:pt x="6848" y="31053"/>
                  </a:lnTo>
                  <a:lnTo>
                    <a:pt x="7849" y="27738"/>
                  </a:lnTo>
                  <a:lnTo>
                    <a:pt x="8944" y="24455"/>
                  </a:lnTo>
                  <a:lnTo>
                    <a:pt x="10132" y="21234"/>
                  </a:lnTo>
                  <a:lnTo>
                    <a:pt x="11383" y="18106"/>
                  </a:lnTo>
                  <a:lnTo>
                    <a:pt x="12696" y="15073"/>
                  </a:lnTo>
                  <a:lnTo>
                    <a:pt x="14073" y="12165"/>
                  </a:lnTo>
                  <a:lnTo>
                    <a:pt x="15480" y="9382"/>
                  </a:lnTo>
                  <a:lnTo>
                    <a:pt x="16887" y="6755"/>
                  </a:lnTo>
                  <a:lnTo>
                    <a:pt x="18294" y="4284"/>
                  </a:lnTo>
                  <a:lnTo>
                    <a:pt x="19701" y="2033"/>
                  </a:lnTo>
                  <a:lnTo>
                    <a:pt x="21109" y="0"/>
                  </a:lnTo>
                  <a:lnTo>
                    <a:pt x="19607" y="1970"/>
                  </a:lnTo>
                  <a:lnTo>
                    <a:pt x="18075" y="4159"/>
                  </a:lnTo>
                  <a:lnTo>
                    <a:pt x="16511" y="6536"/>
                  </a:lnTo>
                  <a:lnTo>
                    <a:pt x="14948" y="9069"/>
                  </a:lnTo>
                  <a:lnTo>
                    <a:pt x="13384" y="11790"/>
                  </a:lnTo>
                  <a:lnTo>
                    <a:pt x="11852" y="14635"/>
                  </a:lnTo>
                  <a:lnTo>
                    <a:pt x="10351" y="17606"/>
                  </a:lnTo>
                  <a:lnTo>
                    <a:pt x="8881" y="20702"/>
                  </a:lnTo>
                  <a:lnTo>
                    <a:pt x="7474" y="23892"/>
                  </a:lnTo>
                  <a:lnTo>
                    <a:pt x="6161" y="27144"/>
                  </a:lnTo>
                  <a:lnTo>
                    <a:pt x="4941" y="30459"/>
                  </a:lnTo>
                  <a:lnTo>
                    <a:pt x="3815" y="33805"/>
                  </a:lnTo>
                  <a:lnTo>
                    <a:pt x="2814" y="37183"/>
                  </a:lnTo>
                  <a:lnTo>
                    <a:pt x="1939" y="40560"/>
                  </a:lnTo>
                  <a:lnTo>
                    <a:pt x="1219" y="43937"/>
                  </a:lnTo>
                  <a:lnTo>
                    <a:pt x="625" y="47284"/>
                  </a:lnTo>
                  <a:lnTo>
                    <a:pt x="219" y="50598"/>
                  </a:lnTo>
                  <a:lnTo>
                    <a:pt x="0" y="53882"/>
                  </a:lnTo>
                  <a:lnTo>
                    <a:pt x="0" y="57103"/>
                  </a:lnTo>
                  <a:lnTo>
                    <a:pt x="250" y="60230"/>
                  </a:lnTo>
                  <a:lnTo>
                    <a:pt x="813" y="63201"/>
                  </a:lnTo>
                  <a:lnTo>
                    <a:pt x="1188" y="64702"/>
                  </a:lnTo>
                  <a:lnTo>
                    <a:pt x="1657" y="66141"/>
                  </a:lnTo>
                  <a:lnTo>
                    <a:pt x="2189" y="67517"/>
                  </a:lnTo>
                  <a:lnTo>
                    <a:pt x="2783" y="68862"/>
                  </a:lnTo>
                  <a:lnTo>
                    <a:pt x="3471" y="70175"/>
                  </a:lnTo>
                  <a:lnTo>
                    <a:pt x="4190" y="71394"/>
                  </a:lnTo>
                  <a:cubicBezTo>
                    <a:pt x="4784" y="72364"/>
                    <a:pt x="6035" y="72677"/>
                    <a:pt x="7005" y="72114"/>
                  </a:cubicBezTo>
                  <a:cubicBezTo>
                    <a:pt x="7943" y="71520"/>
                    <a:pt x="8287" y="70237"/>
                    <a:pt x="7693" y="6926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4043962" y="4495099"/>
              <a:ext cx="85889" cy="13636"/>
            </a:xfrm>
            <a:custGeom>
              <a:avLst/>
              <a:gdLst/>
              <a:ahLst/>
              <a:cxnLst/>
              <a:rect l="l" t="t" r="r" b="b"/>
              <a:pathLst>
                <a:path w="85889" h="13636" extrusionOk="0">
                  <a:moveTo>
                    <a:pt x="1267" y="3911"/>
                  </a:moveTo>
                  <a:lnTo>
                    <a:pt x="4863" y="5381"/>
                  </a:lnTo>
                  <a:lnTo>
                    <a:pt x="8460" y="6757"/>
                  </a:lnTo>
                  <a:lnTo>
                    <a:pt x="12025" y="7976"/>
                  </a:lnTo>
                  <a:lnTo>
                    <a:pt x="15590" y="9040"/>
                  </a:lnTo>
                  <a:lnTo>
                    <a:pt x="19124" y="9915"/>
                  </a:lnTo>
                  <a:lnTo>
                    <a:pt x="22626" y="10666"/>
                  </a:lnTo>
                  <a:lnTo>
                    <a:pt x="26129" y="11354"/>
                  </a:lnTo>
                  <a:lnTo>
                    <a:pt x="29600" y="11917"/>
                  </a:lnTo>
                  <a:lnTo>
                    <a:pt x="33040" y="12417"/>
                  </a:lnTo>
                  <a:lnTo>
                    <a:pt x="36480" y="12824"/>
                  </a:lnTo>
                  <a:lnTo>
                    <a:pt x="39919" y="13136"/>
                  </a:lnTo>
                  <a:lnTo>
                    <a:pt x="43360" y="13356"/>
                  </a:lnTo>
                  <a:lnTo>
                    <a:pt x="46800" y="13512"/>
                  </a:lnTo>
                  <a:lnTo>
                    <a:pt x="50239" y="13606"/>
                  </a:lnTo>
                  <a:lnTo>
                    <a:pt x="53679" y="13637"/>
                  </a:lnTo>
                  <a:lnTo>
                    <a:pt x="57150" y="13606"/>
                  </a:lnTo>
                  <a:lnTo>
                    <a:pt x="60622" y="13512"/>
                  </a:lnTo>
                  <a:lnTo>
                    <a:pt x="64124" y="13356"/>
                  </a:lnTo>
                  <a:lnTo>
                    <a:pt x="67658" y="13136"/>
                  </a:lnTo>
                  <a:lnTo>
                    <a:pt x="71192" y="12918"/>
                  </a:lnTo>
                  <a:lnTo>
                    <a:pt x="74819" y="12605"/>
                  </a:lnTo>
                  <a:lnTo>
                    <a:pt x="78447" y="12292"/>
                  </a:lnTo>
                  <a:lnTo>
                    <a:pt x="82168" y="11885"/>
                  </a:lnTo>
                  <a:lnTo>
                    <a:pt x="85890" y="11479"/>
                  </a:lnTo>
                  <a:lnTo>
                    <a:pt x="82168" y="11698"/>
                  </a:lnTo>
                  <a:lnTo>
                    <a:pt x="78447" y="11917"/>
                  </a:lnTo>
                  <a:lnTo>
                    <a:pt x="74819" y="12042"/>
                  </a:lnTo>
                  <a:lnTo>
                    <a:pt x="71192" y="12167"/>
                  </a:lnTo>
                  <a:lnTo>
                    <a:pt x="67658" y="12229"/>
                  </a:lnTo>
                  <a:lnTo>
                    <a:pt x="64124" y="12292"/>
                  </a:lnTo>
                  <a:lnTo>
                    <a:pt x="60622" y="12261"/>
                  </a:lnTo>
                  <a:lnTo>
                    <a:pt x="57150" y="12167"/>
                  </a:lnTo>
                  <a:lnTo>
                    <a:pt x="53711" y="12011"/>
                  </a:lnTo>
                  <a:lnTo>
                    <a:pt x="50302" y="11823"/>
                  </a:lnTo>
                  <a:lnTo>
                    <a:pt x="46924" y="11542"/>
                  </a:lnTo>
                  <a:lnTo>
                    <a:pt x="43547" y="11198"/>
                  </a:lnTo>
                  <a:lnTo>
                    <a:pt x="40201" y="10791"/>
                  </a:lnTo>
                  <a:lnTo>
                    <a:pt x="36855" y="10291"/>
                  </a:lnTo>
                  <a:lnTo>
                    <a:pt x="33509" y="9697"/>
                  </a:lnTo>
                  <a:lnTo>
                    <a:pt x="30162" y="9009"/>
                  </a:lnTo>
                  <a:lnTo>
                    <a:pt x="26817" y="8227"/>
                  </a:lnTo>
                  <a:lnTo>
                    <a:pt x="23470" y="7351"/>
                  </a:lnTo>
                  <a:lnTo>
                    <a:pt x="20124" y="6350"/>
                  </a:lnTo>
                  <a:lnTo>
                    <a:pt x="16747" y="5256"/>
                  </a:lnTo>
                  <a:lnTo>
                    <a:pt x="13338" y="4130"/>
                  </a:lnTo>
                  <a:lnTo>
                    <a:pt x="9898" y="2910"/>
                  </a:lnTo>
                  <a:lnTo>
                    <a:pt x="6396" y="1597"/>
                  </a:lnTo>
                  <a:lnTo>
                    <a:pt x="2831" y="158"/>
                  </a:lnTo>
                  <a:cubicBezTo>
                    <a:pt x="1767" y="-279"/>
                    <a:pt x="579" y="221"/>
                    <a:pt x="141" y="1284"/>
                  </a:cubicBezTo>
                  <a:cubicBezTo>
                    <a:pt x="-265" y="2254"/>
                    <a:pt x="235" y="3473"/>
                    <a:pt x="1267" y="391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3988817" y="4540062"/>
              <a:ext cx="107447" cy="21711"/>
            </a:xfrm>
            <a:custGeom>
              <a:avLst/>
              <a:gdLst/>
              <a:ahLst/>
              <a:cxnLst/>
              <a:rect l="l" t="t" r="r" b="b"/>
              <a:pathLst>
                <a:path w="107447" h="21711" extrusionOk="0">
                  <a:moveTo>
                    <a:pt x="809" y="3762"/>
                  </a:moveTo>
                  <a:lnTo>
                    <a:pt x="2655" y="5138"/>
                  </a:lnTo>
                  <a:lnTo>
                    <a:pt x="4562" y="6482"/>
                  </a:lnTo>
                  <a:lnTo>
                    <a:pt x="6501" y="7764"/>
                  </a:lnTo>
                  <a:lnTo>
                    <a:pt x="8471" y="8984"/>
                  </a:lnTo>
                  <a:lnTo>
                    <a:pt x="10473" y="10141"/>
                  </a:lnTo>
                  <a:lnTo>
                    <a:pt x="12536" y="11236"/>
                  </a:lnTo>
                  <a:lnTo>
                    <a:pt x="16665" y="13206"/>
                  </a:lnTo>
                  <a:lnTo>
                    <a:pt x="20980" y="14895"/>
                  </a:lnTo>
                  <a:lnTo>
                    <a:pt x="25358" y="16364"/>
                  </a:lnTo>
                  <a:lnTo>
                    <a:pt x="29799" y="17615"/>
                  </a:lnTo>
                  <a:lnTo>
                    <a:pt x="34302" y="18678"/>
                  </a:lnTo>
                  <a:lnTo>
                    <a:pt x="38868" y="19554"/>
                  </a:lnTo>
                  <a:lnTo>
                    <a:pt x="43465" y="20273"/>
                  </a:lnTo>
                  <a:lnTo>
                    <a:pt x="48124" y="20836"/>
                  </a:lnTo>
                  <a:lnTo>
                    <a:pt x="52784" y="21243"/>
                  </a:lnTo>
                  <a:lnTo>
                    <a:pt x="57475" y="21524"/>
                  </a:lnTo>
                  <a:lnTo>
                    <a:pt x="62166" y="21680"/>
                  </a:lnTo>
                  <a:lnTo>
                    <a:pt x="66857" y="21712"/>
                  </a:lnTo>
                  <a:lnTo>
                    <a:pt x="71547" y="21649"/>
                  </a:lnTo>
                  <a:lnTo>
                    <a:pt x="76207" y="21462"/>
                  </a:lnTo>
                  <a:lnTo>
                    <a:pt x="80835" y="21211"/>
                  </a:lnTo>
                  <a:lnTo>
                    <a:pt x="85432" y="20867"/>
                  </a:lnTo>
                  <a:lnTo>
                    <a:pt x="89966" y="20461"/>
                  </a:lnTo>
                  <a:lnTo>
                    <a:pt x="94439" y="19992"/>
                  </a:lnTo>
                  <a:lnTo>
                    <a:pt x="98848" y="19460"/>
                  </a:lnTo>
                  <a:lnTo>
                    <a:pt x="103195" y="18897"/>
                  </a:lnTo>
                  <a:lnTo>
                    <a:pt x="107448" y="18303"/>
                  </a:lnTo>
                  <a:lnTo>
                    <a:pt x="103195" y="18741"/>
                  </a:lnTo>
                  <a:lnTo>
                    <a:pt x="98848" y="19116"/>
                  </a:lnTo>
                  <a:lnTo>
                    <a:pt x="94407" y="19460"/>
                  </a:lnTo>
                  <a:lnTo>
                    <a:pt x="89904" y="19742"/>
                  </a:lnTo>
                  <a:lnTo>
                    <a:pt x="85370" y="19961"/>
                  </a:lnTo>
                  <a:lnTo>
                    <a:pt x="80773" y="20117"/>
                  </a:lnTo>
                  <a:lnTo>
                    <a:pt x="76144" y="20211"/>
                  </a:lnTo>
                  <a:lnTo>
                    <a:pt x="71516" y="20179"/>
                  </a:lnTo>
                  <a:lnTo>
                    <a:pt x="66857" y="20054"/>
                  </a:lnTo>
                  <a:lnTo>
                    <a:pt x="62197" y="19836"/>
                  </a:lnTo>
                  <a:lnTo>
                    <a:pt x="57568" y="19492"/>
                  </a:lnTo>
                  <a:lnTo>
                    <a:pt x="52972" y="19022"/>
                  </a:lnTo>
                  <a:lnTo>
                    <a:pt x="48406" y="18397"/>
                  </a:lnTo>
                  <a:lnTo>
                    <a:pt x="43871" y="17647"/>
                  </a:lnTo>
                  <a:lnTo>
                    <a:pt x="39399" y="16708"/>
                  </a:lnTo>
                  <a:lnTo>
                    <a:pt x="34990" y="15614"/>
                  </a:lnTo>
                  <a:lnTo>
                    <a:pt x="30674" y="14363"/>
                  </a:lnTo>
                  <a:lnTo>
                    <a:pt x="26453" y="12893"/>
                  </a:lnTo>
                  <a:lnTo>
                    <a:pt x="22325" y="11267"/>
                  </a:lnTo>
                  <a:lnTo>
                    <a:pt x="18322" y="9453"/>
                  </a:lnTo>
                  <a:lnTo>
                    <a:pt x="14382" y="7483"/>
                  </a:lnTo>
                  <a:lnTo>
                    <a:pt x="12474" y="6451"/>
                  </a:lnTo>
                  <a:lnTo>
                    <a:pt x="10598" y="5356"/>
                  </a:lnTo>
                  <a:lnTo>
                    <a:pt x="8753" y="4199"/>
                  </a:lnTo>
                  <a:lnTo>
                    <a:pt x="6908" y="3011"/>
                  </a:lnTo>
                  <a:lnTo>
                    <a:pt x="5125" y="1760"/>
                  </a:lnTo>
                  <a:lnTo>
                    <a:pt x="3343" y="416"/>
                  </a:lnTo>
                  <a:cubicBezTo>
                    <a:pt x="2436" y="-273"/>
                    <a:pt x="1154" y="-85"/>
                    <a:pt x="465" y="822"/>
                  </a:cubicBezTo>
                  <a:cubicBezTo>
                    <a:pt x="-285" y="1760"/>
                    <a:pt x="-97" y="3074"/>
                    <a:pt x="809" y="37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4065777" y="4432744"/>
              <a:ext cx="49782" cy="54486"/>
            </a:xfrm>
            <a:custGeom>
              <a:avLst/>
              <a:gdLst/>
              <a:ahLst/>
              <a:cxnLst/>
              <a:rect l="l" t="t" r="r" b="b"/>
              <a:pathLst>
                <a:path w="49782" h="54486" extrusionOk="0">
                  <a:moveTo>
                    <a:pt x="3938" y="53475"/>
                  </a:moveTo>
                  <a:lnTo>
                    <a:pt x="7003" y="48316"/>
                  </a:lnTo>
                  <a:lnTo>
                    <a:pt x="10130" y="43250"/>
                  </a:lnTo>
                  <a:lnTo>
                    <a:pt x="13257" y="38215"/>
                  </a:lnTo>
                  <a:lnTo>
                    <a:pt x="16541" y="33305"/>
                  </a:lnTo>
                  <a:lnTo>
                    <a:pt x="20012" y="28552"/>
                  </a:lnTo>
                  <a:lnTo>
                    <a:pt x="23671" y="23955"/>
                  </a:lnTo>
                  <a:lnTo>
                    <a:pt x="27517" y="19514"/>
                  </a:lnTo>
                  <a:lnTo>
                    <a:pt x="31551" y="15230"/>
                  </a:lnTo>
                  <a:lnTo>
                    <a:pt x="35804" y="11133"/>
                  </a:lnTo>
                  <a:lnTo>
                    <a:pt x="40245" y="7224"/>
                  </a:lnTo>
                  <a:lnTo>
                    <a:pt x="44905" y="3502"/>
                  </a:lnTo>
                  <a:lnTo>
                    <a:pt x="49783" y="0"/>
                  </a:lnTo>
                  <a:lnTo>
                    <a:pt x="44686" y="3221"/>
                  </a:lnTo>
                  <a:lnTo>
                    <a:pt x="39776" y="6661"/>
                  </a:lnTo>
                  <a:lnTo>
                    <a:pt x="35054" y="10320"/>
                  </a:lnTo>
                  <a:lnTo>
                    <a:pt x="30520" y="14166"/>
                  </a:lnTo>
                  <a:lnTo>
                    <a:pt x="26141" y="18232"/>
                  </a:lnTo>
                  <a:lnTo>
                    <a:pt x="21951" y="22485"/>
                  </a:lnTo>
                  <a:lnTo>
                    <a:pt x="17917" y="26894"/>
                  </a:lnTo>
                  <a:lnTo>
                    <a:pt x="14039" y="31460"/>
                  </a:lnTo>
                  <a:lnTo>
                    <a:pt x="10286" y="36182"/>
                  </a:lnTo>
                  <a:lnTo>
                    <a:pt x="6659" y="41029"/>
                  </a:lnTo>
                  <a:lnTo>
                    <a:pt x="3344" y="46127"/>
                  </a:lnTo>
                  <a:lnTo>
                    <a:pt x="279" y="51349"/>
                  </a:lnTo>
                  <a:cubicBezTo>
                    <a:pt x="-284" y="52318"/>
                    <a:pt x="29" y="53601"/>
                    <a:pt x="998" y="54164"/>
                  </a:cubicBezTo>
                  <a:cubicBezTo>
                    <a:pt x="2093" y="54789"/>
                    <a:pt x="3375" y="54476"/>
                    <a:pt x="3938" y="534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999509" y="4440250"/>
              <a:ext cx="49222" cy="90845"/>
            </a:xfrm>
            <a:custGeom>
              <a:avLst/>
              <a:gdLst/>
              <a:ahLst/>
              <a:cxnLst/>
              <a:rect l="l" t="t" r="r" b="b"/>
              <a:pathLst>
                <a:path w="49222" h="90845" extrusionOk="0">
                  <a:moveTo>
                    <a:pt x="4222" y="88719"/>
                  </a:moveTo>
                  <a:lnTo>
                    <a:pt x="4222" y="84529"/>
                  </a:lnTo>
                  <a:lnTo>
                    <a:pt x="4441" y="80401"/>
                  </a:lnTo>
                  <a:lnTo>
                    <a:pt x="4847" y="76242"/>
                  </a:lnTo>
                  <a:lnTo>
                    <a:pt x="5410" y="72083"/>
                  </a:lnTo>
                  <a:lnTo>
                    <a:pt x="6098" y="67923"/>
                  </a:lnTo>
                  <a:lnTo>
                    <a:pt x="7005" y="63764"/>
                  </a:lnTo>
                  <a:lnTo>
                    <a:pt x="8068" y="59636"/>
                  </a:lnTo>
                  <a:lnTo>
                    <a:pt x="9319" y="55540"/>
                  </a:lnTo>
                  <a:lnTo>
                    <a:pt x="10758" y="51474"/>
                  </a:lnTo>
                  <a:lnTo>
                    <a:pt x="12353" y="47440"/>
                  </a:lnTo>
                  <a:lnTo>
                    <a:pt x="14104" y="43468"/>
                  </a:lnTo>
                  <a:lnTo>
                    <a:pt x="16011" y="39559"/>
                  </a:lnTo>
                  <a:lnTo>
                    <a:pt x="18075" y="35713"/>
                  </a:lnTo>
                  <a:lnTo>
                    <a:pt x="20296" y="31929"/>
                  </a:lnTo>
                  <a:lnTo>
                    <a:pt x="22672" y="28239"/>
                  </a:lnTo>
                  <a:lnTo>
                    <a:pt x="25143" y="24643"/>
                  </a:lnTo>
                  <a:lnTo>
                    <a:pt x="27770" y="21140"/>
                  </a:lnTo>
                  <a:lnTo>
                    <a:pt x="30522" y="17731"/>
                  </a:lnTo>
                  <a:lnTo>
                    <a:pt x="33368" y="14448"/>
                  </a:lnTo>
                  <a:lnTo>
                    <a:pt x="36338" y="11289"/>
                  </a:lnTo>
                  <a:lnTo>
                    <a:pt x="39434" y="8256"/>
                  </a:lnTo>
                  <a:lnTo>
                    <a:pt x="42593" y="5347"/>
                  </a:lnTo>
                  <a:lnTo>
                    <a:pt x="45877" y="2595"/>
                  </a:lnTo>
                  <a:lnTo>
                    <a:pt x="49222" y="0"/>
                  </a:lnTo>
                  <a:lnTo>
                    <a:pt x="45751" y="2471"/>
                  </a:lnTo>
                  <a:lnTo>
                    <a:pt x="42374" y="5097"/>
                  </a:lnTo>
                  <a:lnTo>
                    <a:pt x="39059" y="7881"/>
                  </a:lnTo>
                  <a:lnTo>
                    <a:pt x="35838" y="10789"/>
                  </a:lnTo>
                  <a:lnTo>
                    <a:pt x="32711" y="13854"/>
                  </a:lnTo>
                  <a:lnTo>
                    <a:pt x="29709" y="17043"/>
                  </a:lnTo>
                  <a:lnTo>
                    <a:pt x="26801" y="20358"/>
                  </a:lnTo>
                  <a:lnTo>
                    <a:pt x="23986" y="23798"/>
                  </a:lnTo>
                  <a:lnTo>
                    <a:pt x="21297" y="27332"/>
                  </a:lnTo>
                  <a:lnTo>
                    <a:pt x="18732" y="30960"/>
                  </a:lnTo>
                  <a:lnTo>
                    <a:pt x="16324" y="34712"/>
                  </a:lnTo>
                  <a:lnTo>
                    <a:pt x="14041" y="38527"/>
                  </a:lnTo>
                  <a:lnTo>
                    <a:pt x="11884" y="42436"/>
                  </a:lnTo>
                  <a:lnTo>
                    <a:pt x="9882" y="46408"/>
                  </a:lnTo>
                  <a:lnTo>
                    <a:pt x="8037" y="50473"/>
                  </a:lnTo>
                  <a:lnTo>
                    <a:pt x="6348" y="54570"/>
                  </a:lnTo>
                  <a:lnTo>
                    <a:pt x="4847" y="58729"/>
                  </a:lnTo>
                  <a:lnTo>
                    <a:pt x="3502" y="62951"/>
                  </a:lnTo>
                  <a:lnTo>
                    <a:pt x="2345" y="67204"/>
                  </a:lnTo>
                  <a:lnTo>
                    <a:pt x="1376" y="71488"/>
                  </a:lnTo>
                  <a:lnTo>
                    <a:pt x="688" y="75804"/>
                  </a:lnTo>
                  <a:lnTo>
                    <a:pt x="219" y="80151"/>
                  </a:lnTo>
                  <a:lnTo>
                    <a:pt x="0" y="84498"/>
                  </a:lnTo>
                  <a:lnTo>
                    <a:pt x="0" y="88782"/>
                  </a:lnTo>
                  <a:cubicBezTo>
                    <a:pt x="0" y="89908"/>
                    <a:pt x="938" y="90846"/>
                    <a:pt x="2064" y="90846"/>
                  </a:cubicBezTo>
                  <a:cubicBezTo>
                    <a:pt x="3315" y="90783"/>
                    <a:pt x="4222" y="89876"/>
                    <a:pt x="4222" y="8871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956384" y="4494194"/>
              <a:ext cx="29739" cy="82150"/>
            </a:xfrm>
            <a:custGeom>
              <a:avLst/>
              <a:gdLst/>
              <a:ahLst/>
              <a:cxnLst/>
              <a:rect l="l" t="t" r="r" b="b"/>
              <a:pathLst>
                <a:path w="29739" h="82150" extrusionOk="0">
                  <a:moveTo>
                    <a:pt x="9163" y="79088"/>
                  </a:moveTo>
                  <a:lnTo>
                    <a:pt x="8287" y="77493"/>
                  </a:lnTo>
                  <a:lnTo>
                    <a:pt x="7505" y="75898"/>
                  </a:lnTo>
                  <a:lnTo>
                    <a:pt x="6817" y="74303"/>
                  </a:lnTo>
                  <a:lnTo>
                    <a:pt x="6192" y="72677"/>
                  </a:lnTo>
                  <a:lnTo>
                    <a:pt x="5660" y="71050"/>
                  </a:lnTo>
                  <a:lnTo>
                    <a:pt x="5191" y="69393"/>
                  </a:lnTo>
                  <a:lnTo>
                    <a:pt x="4784" y="67736"/>
                  </a:lnTo>
                  <a:lnTo>
                    <a:pt x="4440" y="66078"/>
                  </a:lnTo>
                  <a:lnTo>
                    <a:pt x="4159" y="64389"/>
                  </a:lnTo>
                  <a:lnTo>
                    <a:pt x="3909" y="62701"/>
                  </a:lnTo>
                  <a:lnTo>
                    <a:pt x="3753" y="60981"/>
                  </a:lnTo>
                  <a:lnTo>
                    <a:pt x="3659" y="59292"/>
                  </a:lnTo>
                  <a:lnTo>
                    <a:pt x="3627" y="55758"/>
                  </a:lnTo>
                  <a:lnTo>
                    <a:pt x="3846" y="52224"/>
                  </a:lnTo>
                  <a:lnTo>
                    <a:pt x="4315" y="48660"/>
                  </a:lnTo>
                  <a:lnTo>
                    <a:pt x="5003" y="45063"/>
                  </a:lnTo>
                  <a:lnTo>
                    <a:pt x="5910" y="41467"/>
                  </a:lnTo>
                  <a:lnTo>
                    <a:pt x="7005" y="37902"/>
                  </a:lnTo>
                  <a:lnTo>
                    <a:pt x="8287" y="34337"/>
                  </a:lnTo>
                  <a:lnTo>
                    <a:pt x="9726" y="30834"/>
                  </a:lnTo>
                  <a:lnTo>
                    <a:pt x="11321" y="27363"/>
                  </a:lnTo>
                  <a:lnTo>
                    <a:pt x="13040" y="23955"/>
                  </a:lnTo>
                  <a:lnTo>
                    <a:pt x="14885" y="20608"/>
                  </a:lnTo>
                  <a:lnTo>
                    <a:pt x="16824" y="17356"/>
                  </a:lnTo>
                  <a:lnTo>
                    <a:pt x="18857" y="14166"/>
                  </a:lnTo>
                  <a:lnTo>
                    <a:pt x="20952" y="11102"/>
                  </a:lnTo>
                  <a:lnTo>
                    <a:pt x="23110" y="8131"/>
                  </a:lnTo>
                  <a:lnTo>
                    <a:pt x="25299" y="5285"/>
                  </a:lnTo>
                  <a:lnTo>
                    <a:pt x="27519" y="2564"/>
                  </a:lnTo>
                  <a:lnTo>
                    <a:pt x="29740" y="0"/>
                  </a:lnTo>
                  <a:lnTo>
                    <a:pt x="27394" y="2471"/>
                  </a:lnTo>
                  <a:lnTo>
                    <a:pt x="25049" y="5066"/>
                  </a:lnTo>
                  <a:lnTo>
                    <a:pt x="22703" y="7818"/>
                  </a:lnTo>
                  <a:lnTo>
                    <a:pt x="20389" y="10695"/>
                  </a:lnTo>
                  <a:lnTo>
                    <a:pt x="18138" y="13697"/>
                  </a:lnTo>
                  <a:lnTo>
                    <a:pt x="15949" y="16793"/>
                  </a:lnTo>
                  <a:lnTo>
                    <a:pt x="13822" y="19983"/>
                  </a:lnTo>
                  <a:lnTo>
                    <a:pt x="11789" y="23267"/>
                  </a:lnTo>
                  <a:lnTo>
                    <a:pt x="9882" y="26644"/>
                  </a:lnTo>
                  <a:lnTo>
                    <a:pt x="8068" y="30084"/>
                  </a:lnTo>
                  <a:lnTo>
                    <a:pt x="6411" y="33586"/>
                  </a:lnTo>
                  <a:lnTo>
                    <a:pt x="4910" y="37151"/>
                  </a:lnTo>
                  <a:lnTo>
                    <a:pt x="3565" y="40748"/>
                  </a:lnTo>
                  <a:lnTo>
                    <a:pt x="2408" y="44406"/>
                  </a:lnTo>
                  <a:lnTo>
                    <a:pt x="1470" y="48097"/>
                  </a:lnTo>
                  <a:lnTo>
                    <a:pt x="751" y="51818"/>
                  </a:lnTo>
                  <a:lnTo>
                    <a:pt x="250" y="55540"/>
                  </a:lnTo>
                  <a:lnTo>
                    <a:pt x="31" y="59230"/>
                  </a:lnTo>
                  <a:lnTo>
                    <a:pt x="0" y="61137"/>
                  </a:lnTo>
                  <a:lnTo>
                    <a:pt x="62" y="63014"/>
                  </a:lnTo>
                  <a:lnTo>
                    <a:pt x="187" y="64890"/>
                  </a:lnTo>
                  <a:lnTo>
                    <a:pt x="406" y="66766"/>
                  </a:lnTo>
                  <a:lnTo>
                    <a:pt x="719" y="68611"/>
                  </a:lnTo>
                  <a:lnTo>
                    <a:pt x="1126" y="70456"/>
                  </a:lnTo>
                  <a:lnTo>
                    <a:pt x="1626" y="72270"/>
                  </a:lnTo>
                  <a:lnTo>
                    <a:pt x="2220" y="74084"/>
                  </a:lnTo>
                  <a:lnTo>
                    <a:pt x="2908" y="75866"/>
                  </a:lnTo>
                  <a:lnTo>
                    <a:pt x="3690" y="77649"/>
                  </a:lnTo>
                  <a:lnTo>
                    <a:pt x="4566" y="79400"/>
                  </a:lnTo>
                  <a:lnTo>
                    <a:pt x="5504" y="81089"/>
                  </a:lnTo>
                  <a:cubicBezTo>
                    <a:pt x="6067" y="82090"/>
                    <a:pt x="7318" y="82434"/>
                    <a:pt x="8318" y="81902"/>
                  </a:cubicBezTo>
                  <a:cubicBezTo>
                    <a:pt x="9350" y="81339"/>
                    <a:pt x="9726" y="80088"/>
                    <a:pt x="9163" y="7908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3765936" y="4541415"/>
              <a:ext cx="94527" cy="32264"/>
            </a:xfrm>
            <a:custGeom>
              <a:avLst/>
              <a:gdLst/>
              <a:ahLst/>
              <a:cxnLst/>
              <a:rect l="l" t="t" r="r" b="b"/>
              <a:pathLst>
                <a:path w="94527" h="32264" extrusionOk="0">
                  <a:moveTo>
                    <a:pt x="94286" y="29146"/>
                  </a:moveTo>
                  <a:lnTo>
                    <a:pt x="93504" y="27676"/>
                  </a:lnTo>
                  <a:lnTo>
                    <a:pt x="92566" y="26175"/>
                  </a:lnTo>
                  <a:lnTo>
                    <a:pt x="91503" y="24736"/>
                  </a:lnTo>
                  <a:lnTo>
                    <a:pt x="90346" y="23329"/>
                  </a:lnTo>
                  <a:lnTo>
                    <a:pt x="89063" y="21984"/>
                  </a:lnTo>
                  <a:lnTo>
                    <a:pt x="87687" y="20702"/>
                  </a:lnTo>
                  <a:lnTo>
                    <a:pt x="86217" y="19451"/>
                  </a:lnTo>
                  <a:lnTo>
                    <a:pt x="84654" y="18232"/>
                  </a:lnTo>
                  <a:lnTo>
                    <a:pt x="82996" y="17075"/>
                  </a:lnTo>
                  <a:lnTo>
                    <a:pt x="81277" y="15949"/>
                  </a:lnTo>
                  <a:lnTo>
                    <a:pt x="79462" y="14917"/>
                  </a:lnTo>
                  <a:lnTo>
                    <a:pt x="77586" y="13916"/>
                  </a:lnTo>
                  <a:lnTo>
                    <a:pt x="75647" y="12947"/>
                  </a:lnTo>
                  <a:lnTo>
                    <a:pt x="73646" y="12040"/>
                  </a:lnTo>
                  <a:lnTo>
                    <a:pt x="71582" y="11164"/>
                  </a:lnTo>
                  <a:lnTo>
                    <a:pt x="69487" y="10320"/>
                  </a:lnTo>
                  <a:lnTo>
                    <a:pt x="67329" y="9507"/>
                  </a:lnTo>
                  <a:lnTo>
                    <a:pt x="65109" y="8725"/>
                  </a:lnTo>
                  <a:lnTo>
                    <a:pt x="60637" y="7255"/>
                  </a:lnTo>
                  <a:lnTo>
                    <a:pt x="56008" y="5942"/>
                  </a:lnTo>
                  <a:lnTo>
                    <a:pt x="51287" y="4753"/>
                  </a:lnTo>
                  <a:lnTo>
                    <a:pt x="46502" y="3690"/>
                  </a:lnTo>
                  <a:lnTo>
                    <a:pt x="41717" y="2783"/>
                  </a:lnTo>
                  <a:lnTo>
                    <a:pt x="36932" y="2001"/>
                  </a:lnTo>
                  <a:lnTo>
                    <a:pt x="32179" y="1345"/>
                  </a:lnTo>
                  <a:lnTo>
                    <a:pt x="27519" y="813"/>
                  </a:lnTo>
                  <a:lnTo>
                    <a:pt x="22985" y="407"/>
                  </a:lnTo>
                  <a:lnTo>
                    <a:pt x="18576" y="125"/>
                  </a:lnTo>
                  <a:lnTo>
                    <a:pt x="14354" y="0"/>
                  </a:lnTo>
                  <a:lnTo>
                    <a:pt x="10351" y="0"/>
                  </a:lnTo>
                  <a:lnTo>
                    <a:pt x="6598" y="125"/>
                  </a:lnTo>
                  <a:lnTo>
                    <a:pt x="3127" y="375"/>
                  </a:lnTo>
                  <a:lnTo>
                    <a:pt x="0" y="751"/>
                  </a:lnTo>
                  <a:lnTo>
                    <a:pt x="3127" y="500"/>
                  </a:lnTo>
                  <a:lnTo>
                    <a:pt x="6598" y="407"/>
                  </a:lnTo>
                  <a:lnTo>
                    <a:pt x="10351" y="469"/>
                  </a:lnTo>
                  <a:lnTo>
                    <a:pt x="14323" y="657"/>
                  </a:lnTo>
                  <a:lnTo>
                    <a:pt x="18513" y="970"/>
                  </a:lnTo>
                  <a:lnTo>
                    <a:pt x="22891" y="1439"/>
                  </a:lnTo>
                  <a:lnTo>
                    <a:pt x="27395" y="2033"/>
                  </a:lnTo>
                  <a:lnTo>
                    <a:pt x="31991" y="2752"/>
                  </a:lnTo>
                  <a:lnTo>
                    <a:pt x="36651" y="3628"/>
                  </a:lnTo>
                  <a:lnTo>
                    <a:pt x="41373" y="4628"/>
                  </a:lnTo>
                  <a:lnTo>
                    <a:pt x="46064" y="5754"/>
                  </a:lnTo>
                  <a:lnTo>
                    <a:pt x="50723" y="7005"/>
                  </a:lnTo>
                  <a:lnTo>
                    <a:pt x="55320" y="8412"/>
                  </a:lnTo>
                  <a:lnTo>
                    <a:pt x="59792" y="9945"/>
                  </a:lnTo>
                  <a:lnTo>
                    <a:pt x="64139" y="11602"/>
                  </a:lnTo>
                  <a:lnTo>
                    <a:pt x="66234" y="12478"/>
                  </a:lnTo>
                  <a:lnTo>
                    <a:pt x="68267" y="13385"/>
                  </a:lnTo>
                  <a:lnTo>
                    <a:pt x="70237" y="14323"/>
                  </a:lnTo>
                  <a:lnTo>
                    <a:pt x="72176" y="15292"/>
                  </a:lnTo>
                  <a:lnTo>
                    <a:pt x="74021" y="16293"/>
                  </a:lnTo>
                  <a:lnTo>
                    <a:pt x="75804" y="17325"/>
                  </a:lnTo>
                  <a:lnTo>
                    <a:pt x="77524" y="18357"/>
                  </a:lnTo>
                  <a:lnTo>
                    <a:pt x="79150" y="19451"/>
                  </a:lnTo>
                  <a:lnTo>
                    <a:pt x="80713" y="20546"/>
                  </a:lnTo>
                  <a:lnTo>
                    <a:pt x="82214" y="21641"/>
                  </a:lnTo>
                  <a:lnTo>
                    <a:pt x="83622" y="22766"/>
                  </a:lnTo>
                  <a:lnTo>
                    <a:pt x="84935" y="23892"/>
                  </a:lnTo>
                  <a:lnTo>
                    <a:pt x="86155" y="25049"/>
                  </a:lnTo>
                  <a:lnTo>
                    <a:pt x="87250" y="26237"/>
                  </a:lnTo>
                  <a:lnTo>
                    <a:pt x="88250" y="27426"/>
                  </a:lnTo>
                  <a:lnTo>
                    <a:pt x="89157" y="28645"/>
                  </a:lnTo>
                  <a:lnTo>
                    <a:pt x="89939" y="29865"/>
                  </a:lnTo>
                  <a:lnTo>
                    <a:pt x="90658" y="31178"/>
                  </a:lnTo>
                  <a:cubicBezTo>
                    <a:pt x="91190" y="32179"/>
                    <a:pt x="92441" y="32554"/>
                    <a:pt x="93441" y="32023"/>
                  </a:cubicBezTo>
                  <a:cubicBezTo>
                    <a:pt x="94442" y="31397"/>
                    <a:pt x="94817" y="30146"/>
                    <a:pt x="94286" y="29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3714900" y="4579442"/>
              <a:ext cx="99515" cy="14896"/>
            </a:xfrm>
            <a:custGeom>
              <a:avLst/>
              <a:gdLst/>
              <a:ahLst/>
              <a:cxnLst/>
              <a:rect l="l" t="t" r="r" b="b"/>
              <a:pathLst>
                <a:path w="99515" h="14896" extrusionOk="0">
                  <a:moveTo>
                    <a:pt x="99008" y="11571"/>
                  </a:moveTo>
                  <a:lnTo>
                    <a:pt x="97851" y="10195"/>
                  </a:lnTo>
                  <a:lnTo>
                    <a:pt x="96506" y="8850"/>
                  </a:lnTo>
                  <a:lnTo>
                    <a:pt x="95067" y="7630"/>
                  </a:lnTo>
                  <a:lnTo>
                    <a:pt x="93535" y="6504"/>
                  </a:lnTo>
                  <a:lnTo>
                    <a:pt x="91878" y="5473"/>
                  </a:lnTo>
                  <a:lnTo>
                    <a:pt x="90158" y="4534"/>
                  </a:lnTo>
                  <a:lnTo>
                    <a:pt x="88375" y="3690"/>
                  </a:lnTo>
                  <a:lnTo>
                    <a:pt x="86499" y="2939"/>
                  </a:lnTo>
                  <a:lnTo>
                    <a:pt x="84560" y="2283"/>
                  </a:lnTo>
                  <a:lnTo>
                    <a:pt x="82559" y="1720"/>
                  </a:lnTo>
                  <a:lnTo>
                    <a:pt x="80463" y="1282"/>
                  </a:lnTo>
                  <a:lnTo>
                    <a:pt x="78337" y="876"/>
                  </a:lnTo>
                  <a:lnTo>
                    <a:pt x="76148" y="563"/>
                  </a:lnTo>
                  <a:lnTo>
                    <a:pt x="73927" y="344"/>
                  </a:lnTo>
                  <a:lnTo>
                    <a:pt x="71676" y="187"/>
                  </a:lnTo>
                  <a:lnTo>
                    <a:pt x="69362" y="63"/>
                  </a:lnTo>
                  <a:lnTo>
                    <a:pt x="67016" y="0"/>
                  </a:lnTo>
                  <a:lnTo>
                    <a:pt x="64640" y="0"/>
                  </a:lnTo>
                  <a:lnTo>
                    <a:pt x="59855" y="157"/>
                  </a:lnTo>
                  <a:lnTo>
                    <a:pt x="54977" y="500"/>
                  </a:lnTo>
                  <a:lnTo>
                    <a:pt x="50035" y="1032"/>
                  </a:lnTo>
                  <a:lnTo>
                    <a:pt x="45095" y="1689"/>
                  </a:lnTo>
                  <a:lnTo>
                    <a:pt x="40185" y="2471"/>
                  </a:lnTo>
                  <a:lnTo>
                    <a:pt x="35338" y="3377"/>
                  </a:lnTo>
                  <a:lnTo>
                    <a:pt x="30584" y="4378"/>
                  </a:lnTo>
                  <a:lnTo>
                    <a:pt x="25956" y="5441"/>
                  </a:lnTo>
                  <a:lnTo>
                    <a:pt x="21484" y="6567"/>
                  </a:lnTo>
                  <a:lnTo>
                    <a:pt x="17200" y="7724"/>
                  </a:lnTo>
                  <a:lnTo>
                    <a:pt x="13165" y="8881"/>
                  </a:lnTo>
                  <a:lnTo>
                    <a:pt x="9413" y="10038"/>
                  </a:lnTo>
                  <a:lnTo>
                    <a:pt x="7630" y="10601"/>
                  </a:lnTo>
                  <a:lnTo>
                    <a:pt x="5942" y="11164"/>
                  </a:lnTo>
                  <a:lnTo>
                    <a:pt x="4315" y="11696"/>
                  </a:lnTo>
                  <a:lnTo>
                    <a:pt x="2783" y="12228"/>
                  </a:lnTo>
                  <a:lnTo>
                    <a:pt x="1345" y="12759"/>
                  </a:lnTo>
                  <a:lnTo>
                    <a:pt x="0" y="13259"/>
                  </a:lnTo>
                  <a:lnTo>
                    <a:pt x="1345" y="12822"/>
                  </a:lnTo>
                  <a:lnTo>
                    <a:pt x="2783" y="12352"/>
                  </a:lnTo>
                  <a:lnTo>
                    <a:pt x="4315" y="11884"/>
                  </a:lnTo>
                  <a:lnTo>
                    <a:pt x="5942" y="11414"/>
                  </a:lnTo>
                  <a:lnTo>
                    <a:pt x="7662" y="10914"/>
                  </a:lnTo>
                  <a:lnTo>
                    <a:pt x="9475" y="10414"/>
                  </a:lnTo>
                  <a:lnTo>
                    <a:pt x="13291" y="9413"/>
                  </a:lnTo>
                  <a:lnTo>
                    <a:pt x="17356" y="8443"/>
                  </a:lnTo>
                  <a:lnTo>
                    <a:pt x="21672" y="7474"/>
                  </a:lnTo>
                  <a:lnTo>
                    <a:pt x="26175" y="6567"/>
                  </a:lnTo>
                  <a:lnTo>
                    <a:pt x="30834" y="5723"/>
                  </a:lnTo>
                  <a:lnTo>
                    <a:pt x="35619" y="4941"/>
                  </a:lnTo>
                  <a:lnTo>
                    <a:pt x="40466" y="4253"/>
                  </a:lnTo>
                  <a:lnTo>
                    <a:pt x="45376" y="3690"/>
                  </a:lnTo>
                  <a:lnTo>
                    <a:pt x="50286" y="3252"/>
                  </a:lnTo>
                  <a:lnTo>
                    <a:pt x="55164" y="2971"/>
                  </a:lnTo>
                  <a:lnTo>
                    <a:pt x="59980" y="2877"/>
                  </a:lnTo>
                  <a:lnTo>
                    <a:pt x="64702" y="2971"/>
                  </a:lnTo>
                  <a:lnTo>
                    <a:pt x="66985" y="3096"/>
                  </a:lnTo>
                  <a:lnTo>
                    <a:pt x="69237" y="3284"/>
                  </a:lnTo>
                  <a:lnTo>
                    <a:pt x="71457" y="3502"/>
                  </a:lnTo>
                  <a:lnTo>
                    <a:pt x="73615" y="3784"/>
                  </a:lnTo>
                  <a:lnTo>
                    <a:pt x="75710" y="4128"/>
                  </a:lnTo>
                  <a:lnTo>
                    <a:pt x="77743" y="4534"/>
                  </a:lnTo>
                  <a:lnTo>
                    <a:pt x="79713" y="4972"/>
                  </a:lnTo>
                  <a:lnTo>
                    <a:pt x="81589" y="5535"/>
                  </a:lnTo>
                  <a:lnTo>
                    <a:pt x="83403" y="6098"/>
                  </a:lnTo>
                  <a:lnTo>
                    <a:pt x="85154" y="6724"/>
                  </a:lnTo>
                  <a:lnTo>
                    <a:pt x="86812" y="7412"/>
                  </a:lnTo>
                  <a:lnTo>
                    <a:pt x="88406" y="8162"/>
                  </a:lnTo>
                  <a:lnTo>
                    <a:pt x="89907" y="8975"/>
                  </a:lnTo>
                  <a:lnTo>
                    <a:pt x="91315" y="9851"/>
                  </a:lnTo>
                  <a:lnTo>
                    <a:pt x="92628" y="10789"/>
                  </a:lnTo>
                  <a:lnTo>
                    <a:pt x="93848" y="11821"/>
                  </a:lnTo>
                  <a:lnTo>
                    <a:pt x="94942" y="12915"/>
                  </a:lnTo>
                  <a:lnTo>
                    <a:pt x="96006" y="14166"/>
                  </a:lnTo>
                  <a:cubicBezTo>
                    <a:pt x="96756" y="15042"/>
                    <a:pt x="98038" y="15136"/>
                    <a:pt x="98914" y="14416"/>
                  </a:cubicBezTo>
                  <a:cubicBezTo>
                    <a:pt x="99633" y="13760"/>
                    <a:pt x="99758" y="12446"/>
                    <a:pt x="99008" y="1157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3687912" y="4619158"/>
              <a:ext cx="79310" cy="24861"/>
            </a:xfrm>
            <a:custGeom>
              <a:avLst/>
              <a:gdLst/>
              <a:ahLst/>
              <a:cxnLst/>
              <a:rect l="l" t="t" r="r" b="b"/>
              <a:pathLst>
                <a:path w="79310" h="24861" extrusionOk="0">
                  <a:moveTo>
                    <a:pt x="77899" y="2752"/>
                  </a:moveTo>
                  <a:lnTo>
                    <a:pt x="74647" y="1689"/>
                  </a:lnTo>
                  <a:lnTo>
                    <a:pt x="71269" y="876"/>
                  </a:lnTo>
                  <a:lnTo>
                    <a:pt x="67829" y="313"/>
                  </a:lnTo>
                  <a:lnTo>
                    <a:pt x="64358" y="0"/>
                  </a:lnTo>
                  <a:lnTo>
                    <a:pt x="60887" y="0"/>
                  </a:lnTo>
                  <a:lnTo>
                    <a:pt x="57416" y="219"/>
                  </a:lnTo>
                  <a:lnTo>
                    <a:pt x="53944" y="626"/>
                  </a:lnTo>
                  <a:lnTo>
                    <a:pt x="50473" y="1220"/>
                  </a:lnTo>
                  <a:lnTo>
                    <a:pt x="47002" y="1970"/>
                  </a:lnTo>
                  <a:lnTo>
                    <a:pt x="43562" y="2877"/>
                  </a:lnTo>
                  <a:lnTo>
                    <a:pt x="40122" y="3909"/>
                  </a:lnTo>
                  <a:lnTo>
                    <a:pt x="36714" y="5097"/>
                  </a:lnTo>
                  <a:lnTo>
                    <a:pt x="33336" y="6380"/>
                  </a:lnTo>
                  <a:lnTo>
                    <a:pt x="29990" y="7756"/>
                  </a:lnTo>
                  <a:lnTo>
                    <a:pt x="26706" y="9257"/>
                  </a:lnTo>
                  <a:lnTo>
                    <a:pt x="23454" y="10820"/>
                  </a:lnTo>
                  <a:lnTo>
                    <a:pt x="20264" y="12447"/>
                  </a:lnTo>
                  <a:lnTo>
                    <a:pt x="17137" y="14135"/>
                  </a:lnTo>
                  <a:lnTo>
                    <a:pt x="14073" y="15887"/>
                  </a:lnTo>
                  <a:lnTo>
                    <a:pt x="11070" y="17669"/>
                  </a:lnTo>
                  <a:lnTo>
                    <a:pt x="8162" y="19452"/>
                  </a:lnTo>
                  <a:lnTo>
                    <a:pt x="5347" y="21265"/>
                  </a:lnTo>
                  <a:lnTo>
                    <a:pt x="2627" y="23079"/>
                  </a:lnTo>
                  <a:lnTo>
                    <a:pt x="0" y="24862"/>
                  </a:lnTo>
                  <a:lnTo>
                    <a:pt x="2721" y="23204"/>
                  </a:lnTo>
                  <a:lnTo>
                    <a:pt x="5535" y="21547"/>
                  </a:lnTo>
                  <a:lnTo>
                    <a:pt x="8443" y="19889"/>
                  </a:lnTo>
                  <a:lnTo>
                    <a:pt x="11446" y="18263"/>
                  </a:lnTo>
                  <a:lnTo>
                    <a:pt x="14510" y="16668"/>
                  </a:lnTo>
                  <a:lnTo>
                    <a:pt x="17637" y="15105"/>
                  </a:lnTo>
                  <a:lnTo>
                    <a:pt x="20827" y="13604"/>
                  </a:lnTo>
                  <a:lnTo>
                    <a:pt x="24079" y="12165"/>
                  </a:lnTo>
                  <a:lnTo>
                    <a:pt x="27363" y="10789"/>
                  </a:lnTo>
                  <a:lnTo>
                    <a:pt x="30678" y="9507"/>
                  </a:lnTo>
                  <a:lnTo>
                    <a:pt x="34024" y="8319"/>
                  </a:lnTo>
                  <a:lnTo>
                    <a:pt x="37401" y="7255"/>
                  </a:lnTo>
                  <a:lnTo>
                    <a:pt x="40779" y="6317"/>
                  </a:lnTo>
                  <a:lnTo>
                    <a:pt x="44156" y="5504"/>
                  </a:lnTo>
                  <a:lnTo>
                    <a:pt x="47534" y="4847"/>
                  </a:lnTo>
                  <a:lnTo>
                    <a:pt x="50911" y="4347"/>
                  </a:lnTo>
                  <a:lnTo>
                    <a:pt x="54257" y="4003"/>
                  </a:lnTo>
                  <a:lnTo>
                    <a:pt x="57572" y="3847"/>
                  </a:lnTo>
                  <a:lnTo>
                    <a:pt x="60856" y="3878"/>
                  </a:lnTo>
                  <a:lnTo>
                    <a:pt x="64077" y="4097"/>
                  </a:lnTo>
                  <a:lnTo>
                    <a:pt x="67266" y="4441"/>
                  </a:lnTo>
                  <a:lnTo>
                    <a:pt x="70425" y="4973"/>
                  </a:lnTo>
                  <a:lnTo>
                    <a:pt x="73521" y="5723"/>
                  </a:lnTo>
                  <a:lnTo>
                    <a:pt x="76617" y="6724"/>
                  </a:lnTo>
                  <a:cubicBezTo>
                    <a:pt x="77712" y="7068"/>
                    <a:pt x="78869" y="6474"/>
                    <a:pt x="79213" y="5410"/>
                  </a:cubicBezTo>
                  <a:cubicBezTo>
                    <a:pt x="79557" y="4284"/>
                    <a:pt x="78962" y="3096"/>
                    <a:pt x="77899" y="275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3836017" y="4576375"/>
              <a:ext cx="10945" cy="67144"/>
            </a:xfrm>
            <a:custGeom>
              <a:avLst/>
              <a:gdLst/>
              <a:ahLst/>
              <a:cxnLst/>
              <a:rect l="l" t="t" r="r" b="b"/>
              <a:pathLst>
                <a:path w="10945" h="67144" extrusionOk="0">
                  <a:moveTo>
                    <a:pt x="6348" y="2161"/>
                  </a:moveTo>
                  <a:lnTo>
                    <a:pt x="6630" y="7540"/>
                  </a:lnTo>
                  <a:lnTo>
                    <a:pt x="6880" y="12981"/>
                  </a:lnTo>
                  <a:lnTo>
                    <a:pt x="7193" y="18485"/>
                  </a:lnTo>
                  <a:lnTo>
                    <a:pt x="7349" y="24020"/>
                  </a:lnTo>
                  <a:lnTo>
                    <a:pt x="7318" y="29587"/>
                  </a:lnTo>
                  <a:lnTo>
                    <a:pt x="7068" y="35153"/>
                  </a:lnTo>
                  <a:lnTo>
                    <a:pt x="6599" y="40688"/>
                  </a:lnTo>
                  <a:lnTo>
                    <a:pt x="5879" y="46161"/>
                  </a:lnTo>
                  <a:lnTo>
                    <a:pt x="4879" y="51571"/>
                  </a:lnTo>
                  <a:lnTo>
                    <a:pt x="4284" y="54229"/>
                  </a:lnTo>
                  <a:lnTo>
                    <a:pt x="3596" y="56887"/>
                  </a:lnTo>
                  <a:lnTo>
                    <a:pt x="2815" y="59514"/>
                  </a:lnTo>
                  <a:lnTo>
                    <a:pt x="1970" y="62110"/>
                  </a:lnTo>
                  <a:lnTo>
                    <a:pt x="1032" y="64643"/>
                  </a:lnTo>
                  <a:lnTo>
                    <a:pt x="0" y="67145"/>
                  </a:lnTo>
                  <a:lnTo>
                    <a:pt x="1188" y="64705"/>
                  </a:lnTo>
                  <a:lnTo>
                    <a:pt x="2283" y="62204"/>
                  </a:lnTo>
                  <a:lnTo>
                    <a:pt x="3315" y="59670"/>
                  </a:lnTo>
                  <a:lnTo>
                    <a:pt x="4253" y="57106"/>
                  </a:lnTo>
                  <a:lnTo>
                    <a:pt x="5129" y="54479"/>
                  </a:lnTo>
                  <a:lnTo>
                    <a:pt x="5910" y="51821"/>
                  </a:lnTo>
                  <a:lnTo>
                    <a:pt x="7287" y="46442"/>
                  </a:lnTo>
                  <a:lnTo>
                    <a:pt x="8412" y="40938"/>
                  </a:lnTo>
                  <a:lnTo>
                    <a:pt x="9288" y="35372"/>
                  </a:lnTo>
                  <a:lnTo>
                    <a:pt x="9976" y="29743"/>
                  </a:lnTo>
                  <a:lnTo>
                    <a:pt x="10445" y="24114"/>
                  </a:lnTo>
                  <a:lnTo>
                    <a:pt x="10758" y="18485"/>
                  </a:lnTo>
                  <a:lnTo>
                    <a:pt x="10945" y="12887"/>
                  </a:lnTo>
                  <a:lnTo>
                    <a:pt x="10789" y="7352"/>
                  </a:lnTo>
                  <a:lnTo>
                    <a:pt x="10477" y="1942"/>
                  </a:lnTo>
                  <a:cubicBezTo>
                    <a:pt x="10414" y="816"/>
                    <a:pt x="9444" y="-59"/>
                    <a:pt x="8319" y="3"/>
                  </a:cubicBezTo>
                  <a:cubicBezTo>
                    <a:pt x="7161" y="66"/>
                    <a:pt x="6286" y="1035"/>
                    <a:pt x="6348" y="216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3771409" y="4607880"/>
              <a:ext cx="16073" cy="66066"/>
            </a:xfrm>
            <a:custGeom>
              <a:avLst/>
              <a:gdLst/>
              <a:ahLst/>
              <a:cxnLst/>
              <a:rect l="l" t="t" r="r" b="b"/>
              <a:pathLst>
                <a:path w="16073" h="66066" extrusionOk="0">
                  <a:moveTo>
                    <a:pt x="10726" y="2491"/>
                  </a:moveTo>
                  <a:lnTo>
                    <a:pt x="11289" y="5023"/>
                  </a:lnTo>
                  <a:lnTo>
                    <a:pt x="11696" y="7525"/>
                  </a:lnTo>
                  <a:lnTo>
                    <a:pt x="11977" y="10090"/>
                  </a:lnTo>
                  <a:lnTo>
                    <a:pt x="12165" y="12685"/>
                  </a:lnTo>
                  <a:lnTo>
                    <a:pt x="12321" y="15312"/>
                  </a:lnTo>
                  <a:lnTo>
                    <a:pt x="12352" y="18001"/>
                  </a:lnTo>
                  <a:lnTo>
                    <a:pt x="12290" y="20722"/>
                  </a:lnTo>
                  <a:lnTo>
                    <a:pt x="12134" y="23443"/>
                  </a:lnTo>
                  <a:lnTo>
                    <a:pt x="11852" y="26195"/>
                  </a:lnTo>
                  <a:lnTo>
                    <a:pt x="11477" y="28978"/>
                  </a:lnTo>
                  <a:lnTo>
                    <a:pt x="11008" y="31761"/>
                  </a:lnTo>
                  <a:lnTo>
                    <a:pt x="10476" y="34545"/>
                  </a:lnTo>
                  <a:lnTo>
                    <a:pt x="9851" y="37328"/>
                  </a:lnTo>
                  <a:lnTo>
                    <a:pt x="9163" y="40080"/>
                  </a:lnTo>
                  <a:lnTo>
                    <a:pt x="8412" y="42832"/>
                  </a:lnTo>
                  <a:lnTo>
                    <a:pt x="7599" y="45552"/>
                  </a:lnTo>
                  <a:lnTo>
                    <a:pt x="6755" y="48273"/>
                  </a:lnTo>
                  <a:lnTo>
                    <a:pt x="5848" y="50931"/>
                  </a:lnTo>
                  <a:lnTo>
                    <a:pt x="3972" y="56185"/>
                  </a:lnTo>
                  <a:lnTo>
                    <a:pt x="2001" y="61251"/>
                  </a:lnTo>
                  <a:lnTo>
                    <a:pt x="0" y="66067"/>
                  </a:lnTo>
                  <a:lnTo>
                    <a:pt x="2314" y="61376"/>
                  </a:lnTo>
                  <a:lnTo>
                    <a:pt x="4628" y="56435"/>
                  </a:lnTo>
                  <a:lnTo>
                    <a:pt x="6848" y="51306"/>
                  </a:lnTo>
                  <a:lnTo>
                    <a:pt x="7912" y="48680"/>
                  </a:lnTo>
                  <a:lnTo>
                    <a:pt x="8944" y="46021"/>
                  </a:lnTo>
                  <a:lnTo>
                    <a:pt x="9944" y="43332"/>
                  </a:lnTo>
                  <a:lnTo>
                    <a:pt x="10883" y="40611"/>
                  </a:lnTo>
                  <a:lnTo>
                    <a:pt x="11758" y="37859"/>
                  </a:lnTo>
                  <a:lnTo>
                    <a:pt x="12571" y="35076"/>
                  </a:lnTo>
                  <a:lnTo>
                    <a:pt x="13322" y="32293"/>
                  </a:lnTo>
                  <a:lnTo>
                    <a:pt x="14010" y="29479"/>
                  </a:lnTo>
                  <a:lnTo>
                    <a:pt x="14604" y="26664"/>
                  </a:lnTo>
                  <a:lnTo>
                    <a:pt x="15104" y="23849"/>
                  </a:lnTo>
                  <a:lnTo>
                    <a:pt x="15511" y="21035"/>
                  </a:lnTo>
                  <a:lnTo>
                    <a:pt x="15824" y="18221"/>
                  </a:lnTo>
                  <a:lnTo>
                    <a:pt x="16011" y="15406"/>
                  </a:lnTo>
                  <a:lnTo>
                    <a:pt x="16074" y="12591"/>
                  </a:lnTo>
                  <a:lnTo>
                    <a:pt x="15949" y="9808"/>
                  </a:lnTo>
                  <a:lnTo>
                    <a:pt x="15667" y="7025"/>
                  </a:lnTo>
                  <a:lnTo>
                    <a:pt x="15198" y="4273"/>
                  </a:lnTo>
                  <a:lnTo>
                    <a:pt x="14604" y="1615"/>
                  </a:lnTo>
                  <a:cubicBezTo>
                    <a:pt x="14354" y="489"/>
                    <a:pt x="13259" y="-199"/>
                    <a:pt x="12134" y="51"/>
                  </a:cubicBezTo>
                  <a:cubicBezTo>
                    <a:pt x="11008" y="301"/>
                    <a:pt x="10476" y="1396"/>
                    <a:pt x="10726" y="249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655483" y="4362757"/>
              <a:ext cx="81892" cy="37808"/>
            </a:xfrm>
            <a:custGeom>
              <a:avLst/>
              <a:gdLst/>
              <a:ahLst/>
              <a:cxnLst/>
              <a:rect l="l" t="t" r="r" b="b"/>
              <a:pathLst>
                <a:path w="81892" h="37808" extrusionOk="0">
                  <a:moveTo>
                    <a:pt x="81683" y="34837"/>
                  </a:moveTo>
                  <a:lnTo>
                    <a:pt x="80964" y="33274"/>
                  </a:lnTo>
                  <a:lnTo>
                    <a:pt x="80119" y="31679"/>
                  </a:lnTo>
                  <a:lnTo>
                    <a:pt x="79181" y="30146"/>
                  </a:lnTo>
                  <a:lnTo>
                    <a:pt x="78149" y="28677"/>
                  </a:lnTo>
                  <a:lnTo>
                    <a:pt x="77023" y="27238"/>
                  </a:lnTo>
                  <a:lnTo>
                    <a:pt x="75835" y="25862"/>
                  </a:lnTo>
                  <a:lnTo>
                    <a:pt x="74584" y="24518"/>
                  </a:lnTo>
                  <a:lnTo>
                    <a:pt x="73240" y="23235"/>
                  </a:lnTo>
                  <a:lnTo>
                    <a:pt x="71832" y="22016"/>
                  </a:lnTo>
                  <a:lnTo>
                    <a:pt x="70331" y="20859"/>
                  </a:lnTo>
                  <a:lnTo>
                    <a:pt x="68768" y="19733"/>
                  </a:lnTo>
                  <a:lnTo>
                    <a:pt x="67141" y="18639"/>
                  </a:lnTo>
                  <a:lnTo>
                    <a:pt x="63827" y="16637"/>
                  </a:lnTo>
                  <a:lnTo>
                    <a:pt x="60293" y="14761"/>
                  </a:lnTo>
                  <a:lnTo>
                    <a:pt x="56634" y="13041"/>
                  </a:lnTo>
                  <a:lnTo>
                    <a:pt x="52850" y="11446"/>
                  </a:lnTo>
                  <a:lnTo>
                    <a:pt x="48941" y="9976"/>
                  </a:lnTo>
                  <a:lnTo>
                    <a:pt x="44969" y="8631"/>
                  </a:lnTo>
                  <a:lnTo>
                    <a:pt x="40935" y="7412"/>
                  </a:lnTo>
                  <a:lnTo>
                    <a:pt x="36870" y="6286"/>
                  </a:lnTo>
                  <a:lnTo>
                    <a:pt x="32805" y="5285"/>
                  </a:lnTo>
                  <a:lnTo>
                    <a:pt x="28770" y="4378"/>
                  </a:lnTo>
                  <a:lnTo>
                    <a:pt x="24768" y="3565"/>
                  </a:lnTo>
                  <a:lnTo>
                    <a:pt x="20827" y="2846"/>
                  </a:lnTo>
                  <a:lnTo>
                    <a:pt x="16981" y="2189"/>
                  </a:lnTo>
                  <a:lnTo>
                    <a:pt x="13259" y="1626"/>
                  </a:lnTo>
                  <a:lnTo>
                    <a:pt x="9663" y="1126"/>
                  </a:lnTo>
                  <a:lnTo>
                    <a:pt x="6223" y="688"/>
                  </a:lnTo>
                  <a:lnTo>
                    <a:pt x="3002" y="313"/>
                  </a:lnTo>
                  <a:lnTo>
                    <a:pt x="0" y="0"/>
                  </a:lnTo>
                  <a:lnTo>
                    <a:pt x="3002" y="438"/>
                  </a:lnTo>
                  <a:lnTo>
                    <a:pt x="6223" y="970"/>
                  </a:lnTo>
                  <a:lnTo>
                    <a:pt x="9632" y="1564"/>
                  </a:lnTo>
                  <a:lnTo>
                    <a:pt x="13197" y="2221"/>
                  </a:lnTo>
                  <a:lnTo>
                    <a:pt x="16887" y="2971"/>
                  </a:lnTo>
                  <a:lnTo>
                    <a:pt x="20702" y="3816"/>
                  </a:lnTo>
                  <a:lnTo>
                    <a:pt x="24580" y="4722"/>
                  </a:lnTo>
                  <a:lnTo>
                    <a:pt x="28520" y="5723"/>
                  </a:lnTo>
                  <a:lnTo>
                    <a:pt x="32492" y="6818"/>
                  </a:lnTo>
                  <a:lnTo>
                    <a:pt x="36463" y="8006"/>
                  </a:lnTo>
                  <a:lnTo>
                    <a:pt x="40404" y="9319"/>
                  </a:lnTo>
                  <a:lnTo>
                    <a:pt x="44313" y="10727"/>
                  </a:lnTo>
                  <a:lnTo>
                    <a:pt x="48128" y="12259"/>
                  </a:lnTo>
                  <a:lnTo>
                    <a:pt x="51849" y="13885"/>
                  </a:lnTo>
                  <a:lnTo>
                    <a:pt x="55446" y="15636"/>
                  </a:lnTo>
                  <a:lnTo>
                    <a:pt x="58885" y="17512"/>
                  </a:lnTo>
                  <a:lnTo>
                    <a:pt x="62138" y="19514"/>
                  </a:lnTo>
                  <a:lnTo>
                    <a:pt x="65203" y="21641"/>
                  </a:lnTo>
                  <a:lnTo>
                    <a:pt x="66610" y="22735"/>
                  </a:lnTo>
                  <a:lnTo>
                    <a:pt x="67986" y="23861"/>
                  </a:lnTo>
                  <a:lnTo>
                    <a:pt x="69299" y="25018"/>
                  </a:lnTo>
                  <a:lnTo>
                    <a:pt x="70550" y="26175"/>
                  </a:lnTo>
                  <a:lnTo>
                    <a:pt x="71739" y="27363"/>
                  </a:lnTo>
                  <a:lnTo>
                    <a:pt x="72864" y="28583"/>
                  </a:lnTo>
                  <a:lnTo>
                    <a:pt x="73927" y="29834"/>
                  </a:lnTo>
                  <a:lnTo>
                    <a:pt x="74897" y="31116"/>
                  </a:lnTo>
                  <a:lnTo>
                    <a:pt x="75804" y="32429"/>
                  </a:lnTo>
                  <a:lnTo>
                    <a:pt x="76648" y="33774"/>
                  </a:lnTo>
                  <a:lnTo>
                    <a:pt x="77399" y="35150"/>
                  </a:lnTo>
                  <a:lnTo>
                    <a:pt x="78087" y="36620"/>
                  </a:lnTo>
                  <a:cubicBezTo>
                    <a:pt x="78587" y="37652"/>
                    <a:pt x="79807" y="38090"/>
                    <a:pt x="80838" y="37621"/>
                  </a:cubicBezTo>
                  <a:cubicBezTo>
                    <a:pt x="81745" y="37089"/>
                    <a:pt x="82183" y="35870"/>
                    <a:pt x="81683" y="3483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3630590" y="4390214"/>
              <a:ext cx="66946" cy="17527"/>
            </a:xfrm>
            <a:custGeom>
              <a:avLst/>
              <a:gdLst/>
              <a:ahLst/>
              <a:cxnLst/>
              <a:rect l="l" t="t" r="r" b="b"/>
              <a:pathLst>
                <a:path w="66946" h="17527" extrusionOk="0">
                  <a:moveTo>
                    <a:pt x="65421" y="13416"/>
                  </a:moveTo>
                  <a:lnTo>
                    <a:pt x="59918" y="11884"/>
                  </a:lnTo>
                  <a:lnTo>
                    <a:pt x="54507" y="10351"/>
                  </a:lnTo>
                  <a:lnTo>
                    <a:pt x="49097" y="9006"/>
                  </a:lnTo>
                  <a:lnTo>
                    <a:pt x="43750" y="7631"/>
                  </a:lnTo>
                  <a:lnTo>
                    <a:pt x="38434" y="6286"/>
                  </a:lnTo>
                  <a:lnTo>
                    <a:pt x="33117" y="4972"/>
                  </a:lnTo>
                  <a:lnTo>
                    <a:pt x="27770" y="3753"/>
                  </a:lnTo>
                  <a:lnTo>
                    <a:pt x="22391" y="2658"/>
                  </a:lnTo>
                  <a:lnTo>
                    <a:pt x="16949" y="1720"/>
                  </a:lnTo>
                  <a:lnTo>
                    <a:pt x="11414" y="938"/>
                  </a:lnTo>
                  <a:lnTo>
                    <a:pt x="5785" y="344"/>
                  </a:lnTo>
                  <a:lnTo>
                    <a:pt x="0" y="0"/>
                  </a:lnTo>
                  <a:lnTo>
                    <a:pt x="5723" y="719"/>
                  </a:lnTo>
                  <a:lnTo>
                    <a:pt x="11289" y="1658"/>
                  </a:lnTo>
                  <a:lnTo>
                    <a:pt x="16731" y="2783"/>
                  </a:lnTo>
                  <a:lnTo>
                    <a:pt x="22078" y="4097"/>
                  </a:lnTo>
                  <a:lnTo>
                    <a:pt x="27332" y="5567"/>
                  </a:lnTo>
                  <a:lnTo>
                    <a:pt x="32554" y="7161"/>
                  </a:lnTo>
                  <a:lnTo>
                    <a:pt x="37746" y="8850"/>
                  </a:lnTo>
                  <a:lnTo>
                    <a:pt x="42937" y="10601"/>
                  </a:lnTo>
                  <a:lnTo>
                    <a:pt x="48159" y="12415"/>
                  </a:lnTo>
                  <a:lnTo>
                    <a:pt x="53413" y="14260"/>
                  </a:lnTo>
                  <a:lnTo>
                    <a:pt x="58823" y="15917"/>
                  </a:lnTo>
                  <a:lnTo>
                    <a:pt x="64358" y="17450"/>
                  </a:lnTo>
                  <a:cubicBezTo>
                    <a:pt x="65453" y="17763"/>
                    <a:pt x="66579" y="17106"/>
                    <a:pt x="66891" y="16011"/>
                  </a:cubicBezTo>
                  <a:cubicBezTo>
                    <a:pt x="67141" y="14854"/>
                    <a:pt x="66516" y="13729"/>
                    <a:pt x="65421" y="1341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3644350" y="4414341"/>
              <a:ext cx="31089" cy="34383"/>
            </a:xfrm>
            <a:custGeom>
              <a:avLst/>
              <a:gdLst/>
              <a:ahLst/>
              <a:cxnLst/>
              <a:rect l="l" t="t" r="r" b="b"/>
              <a:pathLst>
                <a:path w="31089" h="34383" extrusionOk="0">
                  <a:moveTo>
                    <a:pt x="27050" y="1516"/>
                  </a:moveTo>
                  <a:lnTo>
                    <a:pt x="26613" y="3111"/>
                  </a:lnTo>
                  <a:lnTo>
                    <a:pt x="26081" y="4581"/>
                  </a:lnTo>
                  <a:lnTo>
                    <a:pt x="25455" y="6020"/>
                  </a:lnTo>
                  <a:lnTo>
                    <a:pt x="24736" y="7458"/>
                  </a:lnTo>
                  <a:lnTo>
                    <a:pt x="23954" y="8928"/>
                  </a:lnTo>
                  <a:lnTo>
                    <a:pt x="23079" y="10398"/>
                  </a:lnTo>
                  <a:lnTo>
                    <a:pt x="22141" y="11868"/>
                  </a:lnTo>
                  <a:lnTo>
                    <a:pt x="21077" y="13306"/>
                  </a:lnTo>
                  <a:lnTo>
                    <a:pt x="19952" y="14714"/>
                  </a:lnTo>
                  <a:lnTo>
                    <a:pt x="18732" y="16121"/>
                  </a:lnTo>
                  <a:lnTo>
                    <a:pt x="17450" y="17497"/>
                  </a:lnTo>
                  <a:lnTo>
                    <a:pt x="16136" y="18873"/>
                  </a:lnTo>
                  <a:lnTo>
                    <a:pt x="13384" y="21562"/>
                  </a:lnTo>
                  <a:lnTo>
                    <a:pt x="10570" y="24189"/>
                  </a:lnTo>
                  <a:lnTo>
                    <a:pt x="7724" y="26785"/>
                  </a:lnTo>
                  <a:lnTo>
                    <a:pt x="4972" y="29349"/>
                  </a:lnTo>
                  <a:lnTo>
                    <a:pt x="2377" y="31882"/>
                  </a:lnTo>
                  <a:lnTo>
                    <a:pt x="0" y="34384"/>
                  </a:lnTo>
                  <a:lnTo>
                    <a:pt x="2595" y="32132"/>
                  </a:lnTo>
                  <a:lnTo>
                    <a:pt x="5441" y="29881"/>
                  </a:lnTo>
                  <a:lnTo>
                    <a:pt x="8443" y="27629"/>
                  </a:lnTo>
                  <a:lnTo>
                    <a:pt x="11508" y="25346"/>
                  </a:lnTo>
                  <a:lnTo>
                    <a:pt x="14635" y="23000"/>
                  </a:lnTo>
                  <a:lnTo>
                    <a:pt x="17700" y="20593"/>
                  </a:lnTo>
                  <a:lnTo>
                    <a:pt x="19201" y="19342"/>
                  </a:lnTo>
                  <a:lnTo>
                    <a:pt x="20671" y="18060"/>
                  </a:lnTo>
                  <a:lnTo>
                    <a:pt x="22078" y="16746"/>
                  </a:lnTo>
                  <a:lnTo>
                    <a:pt x="23454" y="15401"/>
                  </a:lnTo>
                  <a:lnTo>
                    <a:pt x="24768" y="14025"/>
                  </a:lnTo>
                  <a:lnTo>
                    <a:pt x="26018" y="12587"/>
                  </a:lnTo>
                  <a:lnTo>
                    <a:pt x="27175" y="11086"/>
                  </a:lnTo>
                  <a:lnTo>
                    <a:pt x="28239" y="9522"/>
                  </a:lnTo>
                  <a:lnTo>
                    <a:pt x="29146" y="7865"/>
                  </a:lnTo>
                  <a:lnTo>
                    <a:pt x="29927" y="6145"/>
                  </a:lnTo>
                  <a:lnTo>
                    <a:pt x="30553" y="4362"/>
                  </a:lnTo>
                  <a:lnTo>
                    <a:pt x="31022" y="2611"/>
                  </a:lnTo>
                  <a:cubicBezTo>
                    <a:pt x="31303" y="1516"/>
                    <a:pt x="30678" y="391"/>
                    <a:pt x="29552" y="78"/>
                  </a:cubicBezTo>
                  <a:cubicBezTo>
                    <a:pt x="28426" y="-235"/>
                    <a:pt x="27332" y="422"/>
                    <a:pt x="27050" y="151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3678749" y="4400278"/>
              <a:ext cx="42582" cy="59297"/>
            </a:xfrm>
            <a:custGeom>
              <a:avLst/>
              <a:gdLst/>
              <a:ahLst/>
              <a:cxnLst/>
              <a:rect l="l" t="t" r="r" b="b"/>
              <a:pathLst>
                <a:path w="42582" h="59297" extrusionOk="0">
                  <a:moveTo>
                    <a:pt x="38496" y="1726"/>
                  </a:moveTo>
                  <a:lnTo>
                    <a:pt x="38058" y="4509"/>
                  </a:lnTo>
                  <a:lnTo>
                    <a:pt x="37464" y="7198"/>
                  </a:lnTo>
                  <a:lnTo>
                    <a:pt x="36714" y="9888"/>
                  </a:lnTo>
                  <a:lnTo>
                    <a:pt x="35838" y="12546"/>
                  </a:lnTo>
                  <a:lnTo>
                    <a:pt x="34900" y="15204"/>
                  </a:lnTo>
                  <a:lnTo>
                    <a:pt x="33805" y="17831"/>
                  </a:lnTo>
                  <a:lnTo>
                    <a:pt x="32586" y="20458"/>
                  </a:lnTo>
                  <a:lnTo>
                    <a:pt x="31241" y="23053"/>
                  </a:lnTo>
                  <a:lnTo>
                    <a:pt x="29771" y="25618"/>
                  </a:lnTo>
                  <a:lnTo>
                    <a:pt x="28176" y="28150"/>
                  </a:lnTo>
                  <a:lnTo>
                    <a:pt x="26487" y="30652"/>
                  </a:lnTo>
                  <a:lnTo>
                    <a:pt x="24705" y="33123"/>
                  </a:lnTo>
                  <a:lnTo>
                    <a:pt x="22860" y="35531"/>
                  </a:lnTo>
                  <a:lnTo>
                    <a:pt x="20921" y="37907"/>
                  </a:lnTo>
                  <a:lnTo>
                    <a:pt x="18920" y="40253"/>
                  </a:lnTo>
                  <a:lnTo>
                    <a:pt x="16887" y="42567"/>
                  </a:lnTo>
                  <a:lnTo>
                    <a:pt x="14823" y="44819"/>
                  </a:lnTo>
                  <a:lnTo>
                    <a:pt x="12728" y="47039"/>
                  </a:lnTo>
                  <a:lnTo>
                    <a:pt x="8475" y="51323"/>
                  </a:lnTo>
                  <a:lnTo>
                    <a:pt x="4190" y="55420"/>
                  </a:lnTo>
                  <a:lnTo>
                    <a:pt x="0" y="59298"/>
                  </a:lnTo>
                  <a:lnTo>
                    <a:pt x="4409" y="55670"/>
                  </a:lnTo>
                  <a:lnTo>
                    <a:pt x="8913" y="51824"/>
                  </a:lnTo>
                  <a:lnTo>
                    <a:pt x="13447" y="47790"/>
                  </a:lnTo>
                  <a:lnTo>
                    <a:pt x="15699" y="45694"/>
                  </a:lnTo>
                  <a:lnTo>
                    <a:pt x="17919" y="43568"/>
                  </a:lnTo>
                  <a:lnTo>
                    <a:pt x="20108" y="41379"/>
                  </a:lnTo>
                  <a:lnTo>
                    <a:pt x="22266" y="39158"/>
                  </a:lnTo>
                  <a:lnTo>
                    <a:pt x="24361" y="36876"/>
                  </a:lnTo>
                  <a:lnTo>
                    <a:pt x="26425" y="34530"/>
                  </a:lnTo>
                  <a:lnTo>
                    <a:pt x="28426" y="32153"/>
                  </a:lnTo>
                  <a:lnTo>
                    <a:pt x="30334" y="29714"/>
                  </a:lnTo>
                  <a:lnTo>
                    <a:pt x="32148" y="27213"/>
                  </a:lnTo>
                  <a:lnTo>
                    <a:pt x="33868" y="24679"/>
                  </a:lnTo>
                  <a:lnTo>
                    <a:pt x="35494" y="22084"/>
                  </a:lnTo>
                  <a:lnTo>
                    <a:pt x="36995" y="19457"/>
                  </a:lnTo>
                  <a:lnTo>
                    <a:pt x="38371" y="16767"/>
                  </a:lnTo>
                  <a:lnTo>
                    <a:pt x="39622" y="14015"/>
                  </a:lnTo>
                  <a:lnTo>
                    <a:pt x="40623" y="11170"/>
                  </a:lnTo>
                  <a:lnTo>
                    <a:pt x="41467" y="8261"/>
                  </a:lnTo>
                  <a:lnTo>
                    <a:pt x="42124" y="5322"/>
                  </a:lnTo>
                  <a:lnTo>
                    <a:pt x="42561" y="2382"/>
                  </a:lnTo>
                  <a:cubicBezTo>
                    <a:pt x="42718" y="1256"/>
                    <a:pt x="41967" y="193"/>
                    <a:pt x="40842" y="37"/>
                  </a:cubicBezTo>
                  <a:cubicBezTo>
                    <a:pt x="39716" y="-182"/>
                    <a:pt x="38684" y="600"/>
                    <a:pt x="38496" y="17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3594627" y="4202237"/>
              <a:ext cx="59986" cy="60249"/>
            </a:xfrm>
            <a:custGeom>
              <a:avLst/>
              <a:gdLst/>
              <a:ahLst/>
              <a:cxnLst/>
              <a:rect l="l" t="t" r="r" b="b"/>
              <a:pathLst>
                <a:path w="59986" h="60249" extrusionOk="0">
                  <a:moveTo>
                    <a:pt x="59792" y="57259"/>
                  </a:moveTo>
                  <a:lnTo>
                    <a:pt x="58260" y="54039"/>
                  </a:lnTo>
                  <a:lnTo>
                    <a:pt x="56571" y="50880"/>
                  </a:lnTo>
                  <a:lnTo>
                    <a:pt x="54758" y="47815"/>
                  </a:lnTo>
                  <a:lnTo>
                    <a:pt x="52819" y="44844"/>
                  </a:lnTo>
                  <a:lnTo>
                    <a:pt x="50723" y="41998"/>
                  </a:lnTo>
                  <a:lnTo>
                    <a:pt x="48535" y="39247"/>
                  </a:lnTo>
                  <a:lnTo>
                    <a:pt x="46283" y="36557"/>
                  </a:lnTo>
                  <a:lnTo>
                    <a:pt x="43937" y="33962"/>
                  </a:lnTo>
                  <a:lnTo>
                    <a:pt x="41529" y="31429"/>
                  </a:lnTo>
                  <a:lnTo>
                    <a:pt x="39059" y="28958"/>
                  </a:lnTo>
                  <a:lnTo>
                    <a:pt x="36526" y="26550"/>
                  </a:lnTo>
                  <a:lnTo>
                    <a:pt x="33930" y="24205"/>
                  </a:lnTo>
                  <a:lnTo>
                    <a:pt x="31304" y="21922"/>
                  </a:lnTo>
                  <a:lnTo>
                    <a:pt x="28614" y="19702"/>
                  </a:lnTo>
                  <a:lnTo>
                    <a:pt x="25893" y="17544"/>
                  </a:lnTo>
                  <a:lnTo>
                    <a:pt x="23110" y="15417"/>
                  </a:lnTo>
                  <a:lnTo>
                    <a:pt x="20296" y="13353"/>
                  </a:lnTo>
                  <a:lnTo>
                    <a:pt x="17450" y="11321"/>
                  </a:lnTo>
                  <a:lnTo>
                    <a:pt x="14573" y="9350"/>
                  </a:lnTo>
                  <a:lnTo>
                    <a:pt x="11696" y="7380"/>
                  </a:lnTo>
                  <a:lnTo>
                    <a:pt x="8787" y="5504"/>
                  </a:lnTo>
                  <a:lnTo>
                    <a:pt x="5879" y="3628"/>
                  </a:lnTo>
                  <a:lnTo>
                    <a:pt x="2940" y="1814"/>
                  </a:lnTo>
                  <a:lnTo>
                    <a:pt x="0" y="0"/>
                  </a:lnTo>
                  <a:lnTo>
                    <a:pt x="2846" y="1970"/>
                  </a:lnTo>
                  <a:lnTo>
                    <a:pt x="5692" y="3940"/>
                  </a:lnTo>
                  <a:lnTo>
                    <a:pt x="8506" y="5973"/>
                  </a:lnTo>
                  <a:lnTo>
                    <a:pt x="11321" y="8005"/>
                  </a:lnTo>
                  <a:lnTo>
                    <a:pt x="14073" y="10101"/>
                  </a:lnTo>
                  <a:lnTo>
                    <a:pt x="16824" y="12196"/>
                  </a:lnTo>
                  <a:lnTo>
                    <a:pt x="19545" y="14354"/>
                  </a:lnTo>
                  <a:lnTo>
                    <a:pt x="22235" y="16574"/>
                  </a:lnTo>
                  <a:lnTo>
                    <a:pt x="24861" y="18826"/>
                  </a:lnTo>
                  <a:lnTo>
                    <a:pt x="27457" y="21109"/>
                  </a:lnTo>
                  <a:lnTo>
                    <a:pt x="29990" y="23454"/>
                  </a:lnTo>
                  <a:lnTo>
                    <a:pt x="32461" y="25862"/>
                  </a:lnTo>
                  <a:lnTo>
                    <a:pt x="34869" y="28302"/>
                  </a:lnTo>
                  <a:lnTo>
                    <a:pt x="37214" y="30803"/>
                  </a:lnTo>
                  <a:lnTo>
                    <a:pt x="39466" y="33368"/>
                  </a:lnTo>
                  <a:lnTo>
                    <a:pt x="41655" y="35994"/>
                  </a:lnTo>
                  <a:lnTo>
                    <a:pt x="43750" y="38684"/>
                  </a:lnTo>
                  <a:lnTo>
                    <a:pt x="45751" y="41436"/>
                  </a:lnTo>
                  <a:lnTo>
                    <a:pt x="47659" y="44250"/>
                  </a:lnTo>
                  <a:lnTo>
                    <a:pt x="49473" y="47127"/>
                  </a:lnTo>
                  <a:lnTo>
                    <a:pt x="51255" y="50004"/>
                  </a:lnTo>
                  <a:lnTo>
                    <a:pt x="52944" y="52944"/>
                  </a:lnTo>
                  <a:lnTo>
                    <a:pt x="54539" y="55946"/>
                  </a:lnTo>
                  <a:lnTo>
                    <a:pt x="56071" y="59073"/>
                  </a:lnTo>
                  <a:cubicBezTo>
                    <a:pt x="56571" y="60105"/>
                    <a:pt x="57791" y="60543"/>
                    <a:pt x="58823" y="60043"/>
                  </a:cubicBezTo>
                  <a:cubicBezTo>
                    <a:pt x="59855" y="59511"/>
                    <a:pt x="60262" y="58291"/>
                    <a:pt x="59792" y="5725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3549220" y="4210086"/>
              <a:ext cx="52767" cy="38321"/>
            </a:xfrm>
            <a:custGeom>
              <a:avLst/>
              <a:gdLst/>
              <a:ahLst/>
              <a:cxnLst/>
              <a:rect l="l" t="t" r="r" b="b"/>
              <a:pathLst>
                <a:path w="52767" h="38321" extrusionOk="0">
                  <a:moveTo>
                    <a:pt x="52319" y="35056"/>
                  </a:moveTo>
                  <a:lnTo>
                    <a:pt x="51099" y="33336"/>
                  </a:lnTo>
                  <a:lnTo>
                    <a:pt x="49692" y="31554"/>
                  </a:lnTo>
                  <a:lnTo>
                    <a:pt x="48128" y="29771"/>
                  </a:lnTo>
                  <a:lnTo>
                    <a:pt x="46408" y="27988"/>
                  </a:lnTo>
                  <a:lnTo>
                    <a:pt x="44532" y="26237"/>
                  </a:lnTo>
                  <a:lnTo>
                    <a:pt x="42499" y="24549"/>
                  </a:lnTo>
                  <a:lnTo>
                    <a:pt x="40373" y="22860"/>
                  </a:lnTo>
                  <a:lnTo>
                    <a:pt x="38152" y="21171"/>
                  </a:lnTo>
                  <a:lnTo>
                    <a:pt x="35869" y="19514"/>
                  </a:lnTo>
                  <a:lnTo>
                    <a:pt x="33524" y="17856"/>
                  </a:lnTo>
                  <a:lnTo>
                    <a:pt x="31116" y="16230"/>
                  </a:lnTo>
                  <a:lnTo>
                    <a:pt x="28645" y="14635"/>
                  </a:lnTo>
                  <a:lnTo>
                    <a:pt x="23642" y="11539"/>
                  </a:lnTo>
                  <a:lnTo>
                    <a:pt x="18607" y="8662"/>
                  </a:lnTo>
                  <a:lnTo>
                    <a:pt x="13635" y="6035"/>
                  </a:lnTo>
                  <a:lnTo>
                    <a:pt x="11196" y="4816"/>
                  </a:lnTo>
                  <a:lnTo>
                    <a:pt x="8819" y="3690"/>
                  </a:lnTo>
                  <a:lnTo>
                    <a:pt x="6505" y="2627"/>
                  </a:lnTo>
                  <a:lnTo>
                    <a:pt x="4253" y="1658"/>
                  </a:lnTo>
                  <a:lnTo>
                    <a:pt x="2064" y="782"/>
                  </a:lnTo>
                  <a:lnTo>
                    <a:pt x="0" y="0"/>
                  </a:lnTo>
                  <a:lnTo>
                    <a:pt x="2001" y="907"/>
                  </a:lnTo>
                  <a:lnTo>
                    <a:pt x="4097" y="1939"/>
                  </a:lnTo>
                  <a:lnTo>
                    <a:pt x="6286" y="3065"/>
                  </a:lnTo>
                  <a:lnTo>
                    <a:pt x="8537" y="4284"/>
                  </a:lnTo>
                  <a:lnTo>
                    <a:pt x="10820" y="5567"/>
                  </a:lnTo>
                  <a:lnTo>
                    <a:pt x="13166" y="6942"/>
                  </a:lnTo>
                  <a:lnTo>
                    <a:pt x="17919" y="9913"/>
                  </a:lnTo>
                  <a:lnTo>
                    <a:pt x="22704" y="13134"/>
                  </a:lnTo>
                  <a:lnTo>
                    <a:pt x="27426" y="16543"/>
                  </a:lnTo>
                  <a:lnTo>
                    <a:pt x="29709" y="18294"/>
                  </a:lnTo>
                  <a:lnTo>
                    <a:pt x="31960" y="20077"/>
                  </a:lnTo>
                  <a:lnTo>
                    <a:pt x="34118" y="21891"/>
                  </a:lnTo>
                  <a:lnTo>
                    <a:pt x="36213" y="23704"/>
                  </a:lnTo>
                  <a:lnTo>
                    <a:pt x="38215" y="25518"/>
                  </a:lnTo>
                  <a:lnTo>
                    <a:pt x="40091" y="27363"/>
                  </a:lnTo>
                  <a:lnTo>
                    <a:pt x="41874" y="29177"/>
                  </a:lnTo>
                  <a:lnTo>
                    <a:pt x="43562" y="30928"/>
                  </a:lnTo>
                  <a:lnTo>
                    <a:pt x="45157" y="32617"/>
                  </a:lnTo>
                  <a:lnTo>
                    <a:pt x="46627" y="34274"/>
                  </a:lnTo>
                  <a:lnTo>
                    <a:pt x="47940" y="35869"/>
                  </a:lnTo>
                  <a:lnTo>
                    <a:pt x="49097" y="37464"/>
                  </a:lnTo>
                  <a:cubicBezTo>
                    <a:pt x="49754" y="38402"/>
                    <a:pt x="51036" y="38590"/>
                    <a:pt x="51974" y="37933"/>
                  </a:cubicBezTo>
                  <a:cubicBezTo>
                    <a:pt x="52913" y="37276"/>
                    <a:pt x="53006" y="35963"/>
                    <a:pt x="52319" y="3505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3514570" y="4216997"/>
              <a:ext cx="41245" cy="24666"/>
            </a:xfrm>
            <a:custGeom>
              <a:avLst/>
              <a:gdLst/>
              <a:ahLst/>
              <a:cxnLst/>
              <a:rect l="l" t="t" r="r" b="b"/>
              <a:pathLst>
                <a:path w="41245" h="24666" extrusionOk="0">
                  <a:moveTo>
                    <a:pt x="40779" y="21297"/>
                  </a:moveTo>
                  <a:lnTo>
                    <a:pt x="39653" y="19920"/>
                  </a:lnTo>
                  <a:lnTo>
                    <a:pt x="38402" y="18545"/>
                  </a:lnTo>
                  <a:lnTo>
                    <a:pt x="37058" y="17200"/>
                  </a:lnTo>
                  <a:lnTo>
                    <a:pt x="35650" y="15917"/>
                  </a:lnTo>
                  <a:lnTo>
                    <a:pt x="34118" y="14729"/>
                  </a:lnTo>
                  <a:lnTo>
                    <a:pt x="32492" y="13572"/>
                  </a:lnTo>
                  <a:lnTo>
                    <a:pt x="29177" y="11414"/>
                  </a:lnTo>
                  <a:lnTo>
                    <a:pt x="25674" y="9350"/>
                  </a:lnTo>
                  <a:lnTo>
                    <a:pt x="22047" y="7443"/>
                  </a:lnTo>
                  <a:lnTo>
                    <a:pt x="18357" y="5692"/>
                  </a:lnTo>
                  <a:lnTo>
                    <a:pt x="14604" y="4128"/>
                  </a:lnTo>
                  <a:lnTo>
                    <a:pt x="10851" y="2783"/>
                  </a:lnTo>
                  <a:lnTo>
                    <a:pt x="7130" y="1626"/>
                  </a:lnTo>
                  <a:lnTo>
                    <a:pt x="3502" y="688"/>
                  </a:lnTo>
                  <a:lnTo>
                    <a:pt x="0" y="0"/>
                  </a:lnTo>
                  <a:lnTo>
                    <a:pt x="3409" y="1001"/>
                  </a:lnTo>
                  <a:lnTo>
                    <a:pt x="6911" y="2252"/>
                  </a:lnTo>
                  <a:lnTo>
                    <a:pt x="10445" y="3753"/>
                  </a:lnTo>
                  <a:lnTo>
                    <a:pt x="13979" y="5441"/>
                  </a:lnTo>
                  <a:lnTo>
                    <a:pt x="17481" y="7318"/>
                  </a:lnTo>
                  <a:lnTo>
                    <a:pt x="20890" y="9382"/>
                  </a:lnTo>
                  <a:lnTo>
                    <a:pt x="24205" y="11602"/>
                  </a:lnTo>
                  <a:lnTo>
                    <a:pt x="27332" y="13947"/>
                  </a:lnTo>
                  <a:lnTo>
                    <a:pt x="30240" y="16449"/>
                  </a:lnTo>
                  <a:lnTo>
                    <a:pt x="31585" y="17700"/>
                  </a:lnTo>
                  <a:lnTo>
                    <a:pt x="32867" y="18982"/>
                  </a:lnTo>
                  <a:lnTo>
                    <a:pt x="34149" y="20202"/>
                  </a:lnTo>
                  <a:lnTo>
                    <a:pt x="35369" y="21421"/>
                  </a:lnTo>
                  <a:lnTo>
                    <a:pt x="36495" y="22641"/>
                  </a:lnTo>
                  <a:lnTo>
                    <a:pt x="37589" y="23923"/>
                  </a:lnTo>
                  <a:cubicBezTo>
                    <a:pt x="38308" y="24799"/>
                    <a:pt x="39622" y="24924"/>
                    <a:pt x="40497" y="24173"/>
                  </a:cubicBezTo>
                  <a:cubicBezTo>
                    <a:pt x="41373" y="23454"/>
                    <a:pt x="41498" y="22172"/>
                    <a:pt x="40779" y="2129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3573925" y="4254143"/>
              <a:ext cx="59812" cy="49321"/>
            </a:xfrm>
            <a:custGeom>
              <a:avLst/>
              <a:gdLst/>
              <a:ahLst/>
              <a:cxnLst/>
              <a:rect l="l" t="t" r="r" b="b"/>
              <a:pathLst>
                <a:path w="59812" h="49321" extrusionOk="0">
                  <a:moveTo>
                    <a:pt x="55633" y="1726"/>
                  </a:moveTo>
                  <a:lnTo>
                    <a:pt x="55477" y="2851"/>
                  </a:lnTo>
                  <a:lnTo>
                    <a:pt x="55227" y="3914"/>
                  </a:lnTo>
                  <a:lnTo>
                    <a:pt x="54883" y="4978"/>
                  </a:lnTo>
                  <a:lnTo>
                    <a:pt x="54476" y="6041"/>
                  </a:lnTo>
                  <a:lnTo>
                    <a:pt x="53976" y="7136"/>
                  </a:lnTo>
                  <a:lnTo>
                    <a:pt x="53413" y="8230"/>
                  </a:lnTo>
                  <a:lnTo>
                    <a:pt x="52756" y="9325"/>
                  </a:lnTo>
                  <a:lnTo>
                    <a:pt x="52037" y="10419"/>
                  </a:lnTo>
                  <a:lnTo>
                    <a:pt x="51255" y="11545"/>
                  </a:lnTo>
                  <a:lnTo>
                    <a:pt x="50411" y="12671"/>
                  </a:lnTo>
                  <a:lnTo>
                    <a:pt x="49535" y="13828"/>
                  </a:lnTo>
                  <a:lnTo>
                    <a:pt x="48597" y="14954"/>
                  </a:lnTo>
                  <a:lnTo>
                    <a:pt x="46470" y="17268"/>
                  </a:lnTo>
                  <a:lnTo>
                    <a:pt x="44156" y="19551"/>
                  </a:lnTo>
                  <a:lnTo>
                    <a:pt x="41623" y="21833"/>
                  </a:lnTo>
                  <a:lnTo>
                    <a:pt x="38934" y="24085"/>
                  </a:lnTo>
                  <a:lnTo>
                    <a:pt x="36119" y="26274"/>
                  </a:lnTo>
                  <a:lnTo>
                    <a:pt x="33180" y="28432"/>
                  </a:lnTo>
                  <a:lnTo>
                    <a:pt x="30178" y="30559"/>
                  </a:lnTo>
                  <a:lnTo>
                    <a:pt x="27113" y="32623"/>
                  </a:lnTo>
                  <a:lnTo>
                    <a:pt x="24048" y="34624"/>
                  </a:lnTo>
                  <a:lnTo>
                    <a:pt x="20984" y="36563"/>
                  </a:lnTo>
                  <a:lnTo>
                    <a:pt x="17950" y="38439"/>
                  </a:lnTo>
                  <a:lnTo>
                    <a:pt x="14979" y="40253"/>
                  </a:lnTo>
                  <a:lnTo>
                    <a:pt x="12102" y="41973"/>
                  </a:lnTo>
                  <a:lnTo>
                    <a:pt x="9319" y="43630"/>
                  </a:lnTo>
                  <a:lnTo>
                    <a:pt x="6692" y="45194"/>
                  </a:lnTo>
                  <a:lnTo>
                    <a:pt x="4253" y="46664"/>
                  </a:lnTo>
                  <a:lnTo>
                    <a:pt x="2001" y="48040"/>
                  </a:lnTo>
                  <a:lnTo>
                    <a:pt x="0" y="49322"/>
                  </a:lnTo>
                  <a:lnTo>
                    <a:pt x="2095" y="48165"/>
                  </a:lnTo>
                  <a:lnTo>
                    <a:pt x="4409" y="46914"/>
                  </a:lnTo>
                  <a:lnTo>
                    <a:pt x="6942" y="45569"/>
                  </a:lnTo>
                  <a:lnTo>
                    <a:pt x="9632" y="44162"/>
                  </a:lnTo>
                  <a:lnTo>
                    <a:pt x="12478" y="42661"/>
                  </a:lnTo>
                  <a:lnTo>
                    <a:pt x="15448" y="41097"/>
                  </a:lnTo>
                  <a:lnTo>
                    <a:pt x="18513" y="39471"/>
                  </a:lnTo>
                  <a:lnTo>
                    <a:pt x="21672" y="37782"/>
                  </a:lnTo>
                  <a:lnTo>
                    <a:pt x="24861" y="36031"/>
                  </a:lnTo>
                  <a:lnTo>
                    <a:pt x="28082" y="34217"/>
                  </a:lnTo>
                  <a:lnTo>
                    <a:pt x="31304" y="32341"/>
                  </a:lnTo>
                  <a:lnTo>
                    <a:pt x="34462" y="30402"/>
                  </a:lnTo>
                  <a:lnTo>
                    <a:pt x="37589" y="28401"/>
                  </a:lnTo>
                  <a:lnTo>
                    <a:pt x="40623" y="26337"/>
                  </a:lnTo>
                  <a:lnTo>
                    <a:pt x="43531" y="24241"/>
                  </a:lnTo>
                  <a:lnTo>
                    <a:pt x="46314" y="22084"/>
                  </a:lnTo>
                  <a:lnTo>
                    <a:pt x="48941" y="19863"/>
                  </a:lnTo>
                  <a:lnTo>
                    <a:pt x="51349" y="17612"/>
                  </a:lnTo>
                  <a:lnTo>
                    <a:pt x="52506" y="16423"/>
                  </a:lnTo>
                  <a:lnTo>
                    <a:pt x="53601" y="15266"/>
                  </a:lnTo>
                  <a:lnTo>
                    <a:pt x="54601" y="14047"/>
                  </a:lnTo>
                  <a:lnTo>
                    <a:pt x="55508" y="12827"/>
                  </a:lnTo>
                  <a:lnTo>
                    <a:pt x="56353" y="11576"/>
                  </a:lnTo>
                  <a:lnTo>
                    <a:pt x="57103" y="10294"/>
                  </a:lnTo>
                  <a:lnTo>
                    <a:pt x="57791" y="9012"/>
                  </a:lnTo>
                  <a:lnTo>
                    <a:pt x="58385" y="7698"/>
                  </a:lnTo>
                  <a:lnTo>
                    <a:pt x="58886" y="6385"/>
                  </a:lnTo>
                  <a:lnTo>
                    <a:pt x="59292" y="5040"/>
                  </a:lnTo>
                  <a:lnTo>
                    <a:pt x="59605" y="3664"/>
                  </a:lnTo>
                  <a:lnTo>
                    <a:pt x="59792" y="2382"/>
                  </a:lnTo>
                  <a:cubicBezTo>
                    <a:pt x="59949" y="1256"/>
                    <a:pt x="59167" y="193"/>
                    <a:pt x="58041" y="37"/>
                  </a:cubicBezTo>
                  <a:cubicBezTo>
                    <a:pt x="56853" y="-182"/>
                    <a:pt x="55790" y="600"/>
                    <a:pt x="55633" y="17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3530926" y="4242724"/>
              <a:ext cx="45852" cy="39538"/>
            </a:xfrm>
            <a:custGeom>
              <a:avLst/>
              <a:gdLst/>
              <a:ahLst/>
              <a:cxnLst/>
              <a:rect l="l" t="t" r="r" b="b"/>
              <a:pathLst>
                <a:path w="45852" h="39538" extrusionOk="0">
                  <a:moveTo>
                    <a:pt x="41905" y="1324"/>
                  </a:moveTo>
                  <a:lnTo>
                    <a:pt x="41092" y="3513"/>
                  </a:lnTo>
                  <a:lnTo>
                    <a:pt x="40185" y="5577"/>
                  </a:lnTo>
                  <a:lnTo>
                    <a:pt x="39153" y="7610"/>
                  </a:lnTo>
                  <a:lnTo>
                    <a:pt x="38027" y="9611"/>
                  </a:lnTo>
                  <a:lnTo>
                    <a:pt x="36839" y="11613"/>
                  </a:lnTo>
                  <a:lnTo>
                    <a:pt x="35525" y="13583"/>
                  </a:lnTo>
                  <a:lnTo>
                    <a:pt x="34118" y="15522"/>
                  </a:lnTo>
                  <a:lnTo>
                    <a:pt x="32586" y="17398"/>
                  </a:lnTo>
                  <a:lnTo>
                    <a:pt x="30959" y="19211"/>
                  </a:lnTo>
                  <a:lnTo>
                    <a:pt x="29239" y="20994"/>
                  </a:lnTo>
                  <a:lnTo>
                    <a:pt x="27426" y="22714"/>
                  </a:lnTo>
                  <a:lnTo>
                    <a:pt x="25549" y="24371"/>
                  </a:lnTo>
                  <a:lnTo>
                    <a:pt x="23610" y="25998"/>
                  </a:lnTo>
                  <a:lnTo>
                    <a:pt x="21609" y="27561"/>
                  </a:lnTo>
                  <a:lnTo>
                    <a:pt x="19545" y="29062"/>
                  </a:lnTo>
                  <a:lnTo>
                    <a:pt x="17450" y="30501"/>
                  </a:lnTo>
                  <a:lnTo>
                    <a:pt x="15323" y="31877"/>
                  </a:lnTo>
                  <a:lnTo>
                    <a:pt x="13165" y="33159"/>
                  </a:lnTo>
                  <a:lnTo>
                    <a:pt x="8787" y="35567"/>
                  </a:lnTo>
                  <a:lnTo>
                    <a:pt x="4378" y="37693"/>
                  </a:lnTo>
                  <a:lnTo>
                    <a:pt x="0" y="39538"/>
                  </a:lnTo>
                  <a:lnTo>
                    <a:pt x="4503" y="38037"/>
                  </a:lnTo>
                  <a:lnTo>
                    <a:pt x="9069" y="36224"/>
                  </a:lnTo>
                  <a:lnTo>
                    <a:pt x="13635" y="34128"/>
                  </a:lnTo>
                  <a:lnTo>
                    <a:pt x="15917" y="32971"/>
                  </a:lnTo>
                  <a:lnTo>
                    <a:pt x="18169" y="31752"/>
                  </a:lnTo>
                  <a:lnTo>
                    <a:pt x="20421" y="30469"/>
                  </a:lnTo>
                  <a:lnTo>
                    <a:pt x="22641" y="29125"/>
                  </a:lnTo>
                  <a:lnTo>
                    <a:pt x="24799" y="27687"/>
                  </a:lnTo>
                  <a:lnTo>
                    <a:pt x="26925" y="26185"/>
                  </a:lnTo>
                  <a:lnTo>
                    <a:pt x="28989" y="24622"/>
                  </a:lnTo>
                  <a:lnTo>
                    <a:pt x="30991" y="22996"/>
                  </a:lnTo>
                  <a:lnTo>
                    <a:pt x="32930" y="21307"/>
                  </a:lnTo>
                  <a:lnTo>
                    <a:pt x="34806" y="19555"/>
                  </a:lnTo>
                  <a:lnTo>
                    <a:pt x="36589" y="17742"/>
                  </a:lnTo>
                  <a:lnTo>
                    <a:pt x="38308" y="15834"/>
                  </a:lnTo>
                  <a:lnTo>
                    <a:pt x="39903" y="13864"/>
                  </a:lnTo>
                  <a:lnTo>
                    <a:pt x="41404" y="11831"/>
                  </a:lnTo>
                  <a:lnTo>
                    <a:pt x="42718" y="9674"/>
                  </a:lnTo>
                  <a:lnTo>
                    <a:pt x="43875" y="7453"/>
                  </a:lnTo>
                  <a:lnTo>
                    <a:pt x="44876" y="5139"/>
                  </a:lnTo>
                  <a:lnTo>
                    <a:pt x="45720" y="2825"/>
                  </a:lnTo>
                  <a:cubicBezTo>
                    <a:pt x="46127" y="1762"/>
                    <a:pt x="45564" y="573"/>
                    <a:pt x="44500" y="167"/>
                  </a:cubicBezTo>
                  <a:cubicBezTo>
                    <a:pt x="43500" y="-302"/>
                    <a:pt x="42311" y="261"/>
                    <a:pt x="41905" y="132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4"/>
          <p:cNvGrpSpPr/>
          <p:nvPr/>
        </p:nvGrpSpPr>
        <p:grpSpPr>
          <a:xfrm flipH="1">
            <a:off x="-161970" y="4698328"/>
            <a:ext cx="1780115" cy="2559663"/>
            <a:chOff x="6125229" y="3093891"/>
            <a:chExt cx="668864" cy="961773"/>
          </a:xfrm>
        </p:grpSpPr>
        <p:sp>
          <p:nvSpPr>
            <p:cNvPr id="304" name="Google Shape;304;p4"/>
            <p:cNvSpPr/>
            <p:nvPr/>
          </p:nvSpPr>
          <p:spPr>
            <a:xfrm>
              <a:off x="6581701" y="3337829"/>
              <a:ext cx="169526" cy="717835"/>
            </a:xfrm>
            <a:custGeom>
              <a:avLst/>
              <a:gdLst/>
              <a:ahLst/>
              <a:cxnLst/>
              <a:rect l="l" t="t" r="r" b="b"/>
              <a:pathLst>
                <a:path w="169526" h="717835" extrusionOk="0">
                  <a:moveTo>
                    <a:pt x="4278" y="505"/>
                  </a:moveTo>
                  <a:cubicBezTo>
                    <a:pt x="963" y="2131"/>
                    <a:pt x="-819" y="7416"/>
                    <a:pt x="369" y="11981"/>
                  </a:cubicBezTo>
                  <a:cubicBezTo>
                    <a:pt x="1119" y="14921"/>
                    <a:pt x="51499" y="215345"/>
                    <a:pt x="52750" y="220411"/>
                  </a:cubicBezTo>
                  <a:cubicBezTo>
                    <a:pt x="68793" y="285926"/>
                    <a:pt x="81270" y="339183"/>
                    <a:pt x="88995" y="375552"/>
                  </a:cubicBezTo>
                  <a:cubicBezTo>
                    <a:pt x="95906" y="408107"/>
                    <a:pt x="135528" y="602589"/>
                    <a:pt x="144816" y="649403"/>
                  </a:cubicBezTo>
                  <a:cubicBezTo>
                    <a:pt x="148068" y="665790"/>
                    <a:pt x="156449" y="708351"/>
                    <a:pt x="157043" y="711447"/>
                  </a:cubicBezTo>
                  <a:cubicBezTo>
                    <a:pt x="157981" y="716138"/>
                    <a:pt x="161484" y="718796"/>
                    <a:pt x="164892" y="717514"/>
                  </a:cubicBezTo>
                  <a:cubicBezTo>
                    <a:pt x="168301" y="716232"/>
                    <a:pt x="170209" y="711416"/>
                    <a:pt x="169302" y="706725"/>
                  </a:cubicBezTo>
                  <a:cubicBezTo>
                    <a:pt x="168676" y="703598"/>
                    <a:pt x="128492" y="502924"/>
                    <a:pt x="127678" y="498984"/>
                  </a:cubicBezTo>
                  <a:cubicBezTo>
                    <a:pt x="117108" y="446697"/>
                    <a:pt x="108165" y="403479"/>
                    <a:pt x="101222" y="370830"/>
                  </a:cubicBezTo>
                  <a:cubicBezTo>
                    <a:pt x="93435" y="334179"/>
                    <a:pt x="81083" y="280735"/>
                    <a:pt x="64977" y="215001"/>
                  </a:cubicBezTo>
                  <a:cubicBezTo>
                    <a:pt x="63726" y="209935"/>
                    <a:pt x="12847" y="8854"/>
                    <a:pt x="12096" y="5883"/>
                  </a:cubicBezTo>
                  <a:cubicBezTo>
                    <a:pt x="10939" y="1318"/>
                    <a:pt x="7593" y="-1122"/>
                    <a:pt x="4278" y="505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6369371" y="3093891"/>
              <a:ext cx="424722" cy="412936"/>
            </a:xfrm>
            <a:custGeom>
              <a:avLst/>
              <a:gdLst/>
              <a:ahLst/>
              <a:cxnLst/>
              <a:rect l="l" t="t" r="r" b="b"/>
              <a:pathLst>
                <a:path w="424722" h="412936" extrusionOk="0">
                  <a:moveTo>
                    <a:pt x="222581" y="118634"/>
                  </a:moveTo>
                  <a:cubicBezTo>
                    <a:pt x="222581" y="118634"/>
                    <a:pt x="269333" y="9619"/>
                    <a:pt x="301169" y="25661"/>
                  </a:cubicBezTo>
                  <a:cubicBezTo>
                    <a:pt x="322684" y="36513"/>
                    <a:pt x="295352" y="77980"/>
                    <a:pt x="295352" y="77980"/>
                  </a:cubicBezTo>
                  <a:cubicBezTo>
                    <a:pt x="295352" y="77980"/>
                    <a:pt x="330596" y="32729"/>
                    <a:pt x="352486" y="54807"/>
                  </a:cubicBezTo>
                  <a:cubicBezTo>
                    <a:pt x="380319" y="82890"/>
                    <a:pt x="282562" y="161665"/>
                    <a:pt x="282562" y="161665"/>
                  </a:cubicBezTo>
                  <a:cubicBezTo>
                    <a:pt x="282562" y="161665"/>
                    <a:pt x="383383" y="87080"/>
                    <a:pt x="397519" y="131080"/>
                  </a:cubicBezTo>
                  <a:cubicBezTo>
                    <a:pt x="410778" y="172391"/>
                    <a:pt x="297697" y="201286"/>
                    <a:pt x="297697" y="201286"/>
                  </a:cubicBezTo>
                  <a:cubicBezTo>
                    <a:pt x="297697" y="201286"/>
                    <a:pt x="426945" y="169670"/>
                    <a:pt x="424694" y="218079"/>
                  </a:cubicBezTo>
                  <a:cubicBezTo>
                    <a:pt x="422442" y="266489"/>
                    <a:pt x="303702" y="241378"/>
                    <a:pt x="303702" y="241378"/>
                  </a:cubicBezTo>
                  <a:cubicBezTo>
                    <a:pt x="303702" y="241378"/>
                    <a:pt x="413061" y="299950"/>
                    <a:pt x="393891" y="326719"/>
                  </a:cubicBezTo>
                  <a:cubicBezTo>
                    <a:pt x="376378" y="351206"/>
                    <a:pt x="344356" y="321028"/>
                    <a:pt x="344356" y="321028"/>
                  </a:cubicBezTo>
                  <a:cubicBezTo>
                    <a:pt x="344356" y="321028"/>
                    <a:pt x="363432" y="368561"/>
                    <a:pt x="339852" y="379475"/>
                  </a:cubicBezTo>
                  <a:cubicBezTo>
                    <a:pt x="317712" y="389733"/>
                    <a:pt x="261547" y="297355"/>
                    <a:pt x="261547" y="297355"/>
                  </a:cubicBezTo>
                  <a:cubicBezTo>
                    <a:pt x="261547" y="297355"/>
                    <a:pt x="318838" y="383197"/>
                    <a:pt x="291724" y="398771"/>
                  </a:cubicBezTo>
                  <a:cubicBezTo>
                    <a:pt x="264612" y="414313"/>
                    <a:pt x="237279" y="345170"/>
                    <a:pt x="237279" y="345170"/>
                  </a:cubicBezTo>
                  <a:cubicBezTo>
                    <a:pt x="237279" y="345170"/>
                    <a:pt x="255949" y="412906"/>
                    <a:pt x="217421" y="412937"/>
                  </a:cubicBezTo>
                  <a:cubicBezTo>
                    <a:pt x="182647" y="412968"/>
                    <a:pt x="191278" y="312741"/>
                    <a:pt x="191278" y="312741"/>
                  </a:cubicBezTo>
                  <a:cubicBezTo>
                    <a:pt x="191278" y="312741"/>
                    <a:pt x="173390" y="405369"/>
                    <a:pt x="144370" y="395143"/>
                  </a:cubicBezTo>
                  <a:cubicBezTo>
                    <a:pt x="115349" y="384948"/>
                    <a:pt x="148404" y="291726"/>
                    <a:pt x="148404" y="291726"/>
                  </a:cubicBezTo>
                  <a:cubicBezTo>
                    <a:pt x="148404" y="291726"/>
                    <a:pt x="107093" y="380038"/>
                    <a:pt x="75883" y="357679"/>
                  </a:cubicBezTo>
                  <a:cubicBezTo>
                    <a:pt x="44142" y="334912"/>
                    <a:pt x="120634" y="264363"/>
                    <a:pt x="120634" y="264363"/>
                  </a:cubicBezTo>
                  <a:cubicBezTo>
                    <a:pt x="120634" y="264363"/>
                    <a:pt x="50678" y="334412"/>
                    <a:pt x="32603" y="306361"/>
                  </a:cubicBezTo>
                  <a:cubicBezTo>
                    <a:pt x="16247" y="280968"/>
                    <a:pt x="103247" y="236499"/>
                    <a:pt x="103247" y="236499"/>
                  </a:cubicBezTo>
                  <a:cubicBezTo>
                    <a:pt x="103247" y="236499"/>
                    <a:pt x="11244" y="280093"/>
                    <a:pt x="799" y="240158"/>
                  </a:cubicBezTo>
                  <a:cubicBezTo>
                    <a:pt x="-10397" y="197409"/>
                    <a:pt x="99807" y="190967"/>
                    <a:pt x="99807" y="190967"/>
                  </a:cubicBezTo>
                  <a:cubicBezTo>
                    <a:pt x="99807" y="190967"/>
                    <a:pt x="1862" y="196908"/>
                    <a:pt x="3395" y="162133"/>
                  </a:cubicBezTo>
                  <a:cubicBezTo>
                    <a:pt x="5740" y="108595"/>
                    <a:pt x="120102" y="151751"/>
                    <a:pt x="120102" y="151751"/>
                  </a:cubicBezTo>
                  <a:cubicBezTo>
                    <a:pt x="120102" y="151751"/>
                    <a:pt x="28631" y="105187"/>
                    <a:pt x="65626" y="64533"/>
                  </a:cubicBezTo>
                  <a:cubicBezTo>
                    <a:pt x="93896" y="33448"/>
                    <a:pt x="142024" y="110597"/>
                    <a:pt x="142024" y="110597"/>
                  </a:cubicBezTo>
                  <a:cubicBezTo>
                    <a:pt x="142024" y="110597"/>
                    <a:pt x="93552" y="39359"/>
                    <a:pt x="129828" y="23097"/>
                  </a:cubicBezTo>
                  <a:cubicBezTo>
                    <a:pt x="164415" y="7618"/>
                    <a:pt x="191122" y="117008"/>
                    <a:pt x="191122" y="117008"/>
                  </a:cubicBezTo>
                  <a:cubicBezTo>
                    <a:pt x="191122" y="117008"/>
                    <a:pt x="157066" y="1738"/>
                    <a:pt x="213450" y="18"/>
                  </a:cubicBezTo>
                  <a:cubicBezTo>
                    <a:pt x="269834" y="-1702"/>
                    <a:pt x="222581" y="118634"/>
                    <a:pt x="222581" y="1186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6548859" y="3267501"/>
              <a:ext cx="65671" cy="65671"/>
            </a:xfrm>
            <a:custGeom>
              <a:avLst/>
              <a:gdLst/>
              <a:ahLst/>
              <a:cxnLst/>
              <a:rect l="l" t="t" r="r" b="b"/>
              <a:pathLst>
                <a:path w="65671" h="65671" extrusionOk="0">
                  <a:moveTo>
                    <a:pt x="65672" y="32836"/>
                  </a:moveTo>
                  <a:cubicBezTo>
                    <a:pt x="65672" y="50970"/>
                    <a:pt x="50970" y="65672"/>
                    <a:pt x="32836" y="65672"/>
                  </a:cubicBezTo>
                  <a:cubicBezTo>
                    <a:pt x="14701" y="65672"/>
                    <a:pt x="0" y="50970"/>
                    <a:pt x="0" y="32836"/>
                  </a:cubicBezTo>
                  <a:cubicBezTo>
                    <a:pt x="0" y="14701"/>
                    <a:pt x="14701" y="0"/>
                    <a:pt x="32836" y="0"/>
                  </a:cubicBezTo>
                  <a:cubicBezTo>
                    <a:pt x="50970" y="0"/>
                    <a:pt x="65672" y="14701"/>
                    <a:pt x="65672" y="328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6370961" y="3639859"/>
              <a:ext cx="360799" cy="415756"/>
            </a:xfrm>
            <a:custGeom>
              <a:avLst/>
              <a:gdLst/>
              <a:ahLst/>
              <a:cxnLst/>
              <a:rect l="l" t="t" r="r" b="b"/>
              <a:pathLst>
                <a:path w="360799" h="415756" extrusionOk="0">
                  <a:moveTo>
                    <a:pt x="1992" y="1659"/>
                  </a:moveTo>
                  <a:cubicBezTo>
                    <a:pt x="-572" y="4067"/>
                    <a:pt x="-666" y="8288"/>
                    <a:pt x="1742" y="10853"/>
                  </a:cubicBezTo>
                  <a:cubicBezTo>
                    <a:pt x="3305" y="12510"/>
                    <a:pt x="107973" y="125653"/>
                    <a:pt x="110600" y="128530"/>
                  </a:cubicBezTo>
                  <a:cubicBezTo>
                    <a:pt x="144437" y="165682"/>
                    <a:pt x="171425" y="196109"/>
                    <a:pt x="189094" y="217218"/>
                  </a:cubicBezTo>
                  <a:cubicBezTo>
                    <a:pt x="204917" y="236106"/>
                    <a:pt x="298015" y="349625"/>
                    <a:pt x="320187" y="377051"/>
                  </a:cubicBezTo>
                  <a:cubicBezTo>
                    <a:pt x="327942" y="386651"/>
                    <a:pt x="348050" y="411606"/>
                    <a:pt x="349520" y="413420"/>
                  </a:cubicBezTo>
                  <a:cubicBezTo>
                    <a:pt x="351741" y="416172"/>
                    <a:pt x="355743" y="416516"/>
                    <a:pt x="358464" y="414327"/>
                  </a:cubicBezTo>
                  <a:cubicBezTo>
                    <a:pt x="361216" y="412107"/>
                    <a:pt x="361560" y="408104"/>
                    <a:pt x="359371" y="405383"/>
                  </a:cubicBezTo>
                  <a:cubicBezTo>
                    <a:pt x="357901" y="403538"/>
                    <a:pt x="262458" y="286142"/>
                    <a:pt x="260582" y="283828"/>
                  </a:cubicBezTo>
                  <a:cubicBezTo>
                    <a:pt x="235627" y="253275"/>
                    <a:pt x="214800" y="228101"/>
                    <a:pt x="198944" y="209150"/>
                  </a:cubicBezTo>
                  <a:cubicBezTo>
                    <a:pt x="181119" y="187885"/>
                    <a:pt x="154194" y="157269"/>
                    <a:pt x="120232" y="119993"/>
                  </a:cubicBezTo>
                  <a:cubicBezTo>
                    <a:pt x="117606" y="117116"/>
                    <a:pt x="12281" y="3723"/>
                    <a:pt x="10717" y="2065"/>
                  </a:cubicBezTo>
                  <a:cubicBezTo>
                    <a:pt x="8340" y="-468"/>
                    <a:pt x="4556" y="-750"/>
                    <a:pt x="1992" y="165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6125229" y="3446356"/>
              <a:ext cx="426151" cy="401379"/>
            </a:xfrm>
            <a:custGeom>
              <a:avLst/>
              <a:gdLst/>
              <a:ahLst/>
              <a:cxnLst/>
              <a:rect l="l" t="t" r="r" b="b"/>
              <a:pathLst>
                <a:path w="426151" h="401379" extrusionOk="0">
                  <a:moveTo>
                    <a:pt x="185461" y="116731"/>
                  </a:moveTo>
                  <a:cubicBezTo>
                    <a:pt x="185461" y="116731"/>
                    <a:pt x="184491" y="-1885"/>
                    <a:pt x="220079" y="23"/>
                  </a:cubicBezTo>
                  <a:cubicBezTo>
                    <a:pt x="244159" y="1305"/>
                    <a:pt x="235778" y="50277"/>
                    <a:pt x="235778" y="50277"/>
                  </a:cubicBezTo>
                  <a:cubicBezTo>
                    <a:pt x="235778" y="50277"/>
                    <a:pt x="249882" y="-5325"/>
                    <a:pt x="278809" y="6121"/>
                  </a:cubicBezTo>
                  <a:cubicBezTo>
                    <a:pt x="315585" y="20663"/>
                    <a:pt x="257669" y="132054"/>
                    <a:pt x="257669" y="132054"/>
                  </a:cubicBezTo>
                  <a:cubicBezTo>
                    <a:pt x="257669" y="132054"/>
                    <a:pt x="320057" y="23258"/>
                    <a:pt x="350672" y="57876"/>
                  </a:cubicBezTo>
                  <a:cubicBezTo>
                    <a:pt x="379411" y="90400"/>
                    <a:pt x="287440" y="162263"/>
                    <a:pt x="287440" y="162263"/>
                  </a:cubicBezTo>
                  <a:cubicBezTo>
                    <a:pt x="287440" y="162263"/>
                    <a:pt x="393108" y="81393"/>
                    <a:pt x="410465" y="126644"/>
                  </a:cubicBezTo>
                  <a:cubicBezTo>
                    <a:pt x="427821" y="171895"/>
                    <a:pt x="309017" y="196569"/>
                    <a:pt x="309017" y="196569"/>
                  </a:cubicBezTo>
                  <a:cubicBezTo>
                    <a:pt x="309017" y="196569"/>
                    <a:pt x="432668" y="206295"/>
                    <a:pt x="425882" y="238536"/>
                  </a:cubicBezTo>
                  <a:cubicBezTo>
                    <a:pt x="419658" y="267995"/>
                    <a:pt x="378223" y="253203"/>
                    <a:pt x="378223" y="253203"/>
                  </a:cubicBezTo>
                  <a:cubicBezTo>
                    <a:pt x="378223" y="253203"/>
                    <a:pt x="414780" y="289072"/>
                    <a:pt x="397549" y="308523"/>
                  </a:cubicBezTo>
                  <a:cubicBezTo>
                    <a:pt x="381381" y="326786"/>
                    <a:pt x="292850" y="264742"/>
                    <a:pt x="292850" y="264742"/>
                  </a:cubicBezTo>
                  <a:cubicBezTo>
                    <a:pt x="292850" y="264742"/>
                    <a:pt x="379786" y="320376"/>
                    <a:pt x="361211" y="345487"/>
                  </a:cubicBezTo>
                  <a:cubicBezTo>
                    <a:pt x="342635" y="370630"/>
                    <a:pt x="289848" y="318249"/>
                    <a:pt x="289848" y="318249"/>
                  </a:cubicBezTo>
                  <a:cubicBezTo>
                    <a:pt x="289848" y="318249"/>
                    <a:pt x="334129" y="372819"/>
                    <a:pt x="298854" y="388299"/>
                  </a:cubicBezTo>
                  <a:cubicBezTo>
                    <a:pt x="267019" y="402277"/>
                    <a:pt x="234684" y="307022"/>
                    <a:pt x="234684" y="307022"/>
                  </a:cubicBezTo>
                  <a:cubicBezTo>
                    <a:pt x="234684" y="307022"/>
                    <a:pt x="255479" y="399025"/>
                    <a:pt x="224801" y="401340"/>
                  </a:cubicBezTo>
                  <a:cubicBezTo>
                    <a:pt x="194123" y="403654"/>
                    <a:pt x="186962" y="304990"/>
                    <a:pt x="186962" y="304990"/>
                  </a:cubicBezTo>
                  <a:cubicBezTo>
                    <a:pt x="186962" y="304990"/>
                    <a:pt x="184585" y="402465"/>
                    <a:pt x="147027" y="394491"/>
                  </a:cubicBezTo>
                  <a:cubicBezTo>
                    <a:pt x="108813" y="386391"/>
                    <a:pt x="150530" y="291074"/>
                    <a:pt x="150530" y="291074"/>
                  </a:cubicBezTo>
                  <a:cubicBezTo>
                    <a:pt x="150530" y="291074"/>
                    <a:pt x="114598" y="383295"/>
                    <a:pt x="86797" y="364876"/>
                  </a:cubicBezTo>
                  <a:cubicBezTo>
                    <a:pt x="61623" y="348208"/>
                    <a:pt x="123448" y="272529"/>
                    <a:pt x="123448" y="272529"/>
                  </a:cubicBezTo>
                  <a:cubicBezTo>
                    <a:pt x="123448" y="272529"/>
                    <a:pt x="56682" y="349396"/>
                    <a:pt x="31070" y="317029"/>
                  </a:cubicBezTo>
                  <a:cubicBezTo>
                    <a:pt x="3676" y="282380"/>
                    <a:pt x="101964" y="232219"/>
                    <a:pt x="101964" y="232219"/>
                  </a:cubicBezTo>
                  <a:cubicBezTo>
                    <a:pt x="101964" y="232219"/>
                    <a:pt x="14652" y="277001"/>
                    <a:pt x="2081" y="244541"/>
                  </a:cubicBezTo>
                  <a:cubicBezTo>
                    <a:pt x="-17277" y="194568"/>
                    <a:pt x="104810" y="188188"/>
                    <a:pt x="104810" y="188188"/>
                  </a:cubicBezTo>
                  <a:cubicBezTo>
                    <a:pt x="104810" y="188188"/>
                    <a:pt x="2331" y="182277"/>
                    <a:pt x="19874" y="130178"/>
                  </a:cubicBezTo>
                  <a:cubicBezTo>
                    <a:pt x="33290" y="90368"/>
                    <a:pt x="108344" y="141655"/>
                    <a:pt x="108344" y="141655"/>
                  </a:cubicBezTo>
                  <a:cubicBezTo>
                    <a:pt x="108344" y="141655"/>
                    <a:pt x="35323" y="95872"/>
                    <a:pt x="62029" y="66414"/>
                  </a:cubicBezTo>
                  <a:cubicBezTo>
                    <a:pt x="87485" y="38331"/>
                    <a:pt x="155877" y="127801"/>
                    <a:pt x="155877" y="127801"/>
                  </a:cubicBezTo>
                  <a:cubicBezTo>
                    <a:pt x="155877" y="127801"/>
                    <a:pt x="78416" y="35892"/>
                    <a:pt x="129327" y="11688"/>
                  </a:cubicBezTo>
                  <a:cubicBezTo>
                    <a:pt x="180332" y="-12486"/>
                    <a:pt x="185461" y="116731"/>
                    <a:pt x="185461" y="1167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6303726" y="3614789"/>
              <a:ext cx="65683" cy="65683"/>
            </a:xfrm>
            <a:custGeom>
              <a:avLst/>
              <a:gdLst/>
              <a:ahLst/>
              <a:cxnLst/>
              <a:rect l="l" t="t" r="r" b="b"/>
              <a:pathLst>
                <a:path w="65683" h="65683" extrusionOk="0">
                  <a:moveTo>
                    <a:pt x="2773" y="46023"/>
                  </a:moveTo>
                  <a:cubicBezTo>
                    <a:pt x="-4513" y="29417"/>
                    <a:pt x="3055" y="10029"/>
                    <a:pt x="19660" y="2773"/>
                  </a:cubicBezTo>
                  <a:cubicBezTo>
                    <a:pt x="36266" y="-4513"/>
                    <a:pt x="55623" y="3055"/>
                    <a:pt x="62910" y="19660"/>
                  </a:cubicBezTo>
                  <a:cubicBezTo>
                    <a:pt x="70196" y="36266"/>
                    <a:pt x="62628" y="55655"/>
                    <a:pt x="46023" y="62910"/>
                  </a:cubicBezTo>
                  <a:cubicBezTo>
                    <a:pt x="29417" y="70196"/>
                    <a:pt x="10060" y="62628"/>
                    <a:pt x="2773" y="460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4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8"/>
          <p:cNvGrpSpPr/>
          <p:nvPr/>
        </p:nvGrpSpPr>
        <p:grpSpPr>
          <a:xfrm>
            <a:off x="2048098" y="876112"/>
            <a:ext cx="8095815" cy="5155628"/>
            <a:chOff x="6027953" y="4697181"/>
            <a:chExt cx="2338344" cy="1489119"/>
          </a:xfrm>
        </p:grpSpPr>
        <p:sp>
          <p:nvSpPr>
            <p:cNvPr id="685" name="Google Shape;685;p8"/>
            <p:cNvSpPr/>
            <p:nvPr/>
          </p:nvSpPr>
          <p:spPr>
            <a:xfrm>
              <a:off x="6027953" y="4721700"/>
              <a:ext cx="2338344" cy="1464600"/>
            </a:xfrm>
            <a:custGeom>
              <a:avLst/>
              <a:gdLst/>
              <a:ahLst/>
              <a:cxnLst/>
              <a:rect l="l" t="t" r="r" b="b"/>
              <a:pathLst>
                <a:path w="2338344" h="1464600" extrusionOk="0">
                  <a:moveTo>
                    <a:pt x="122897" y="62"/>
                  </a:moveTo>
                  <a:lnTo>
                    <a:pt x="2273114" y="90283"/>
                  </a:lnTo>
                  <a:cubicBezTo>
                    <a:pt x="2310671" y="91846"/>
                    <a:pt x="2339848" y="123588"/>
                    <a:pt x="2338285" y="161146"/>
                  </a:cubicBezTo>
                  <a:lnTo>
                    <a:pt x="2286311" y="1399370"/>
                  </a:lnTo>
                  <a:cubicBezTo>
                    <a:pt x="2284747" y="1436928"/>
                    <a:pt x="2253005" y="1466104"/>
                    <a:pt x="2215447" y="1464541"/>
                  </a:cubicBezTo>
                  <a:lnTo>
                    <a:pt x="65231" y="1374320"/>
                  </a:lnTo>
                  <a:cubicBezTo>
                    <a:pt x="27673" y="1372757"/>
                    <a:pt x="-1504" y="1341015"/>
                    <a:pt x="60" y="1303458"/>
                  </a:cubicBezTo>
                  <a:lnTo>
                    <a:pt x="52034" y="65234"/>
                  </a:lnTo>
                  <a:cubicBezTo>
                    <a:pt x="53598" y="27644"/>
                    <a:pt x="85339" y="-1533"/>
                    <a:pt x="122897" y="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6051717" y="4764136"/>
              <a:ext cx="2290723" cy="1379700"/>
            </a:xfrm>
            <a:custGeom>
              <a:avLst/>
              <a:gdLst/>
              <a:ahLst/>
              <a:cxnLst/>
              <a:rect l="l" t="t" r="r" b="b"/>
              <a:pathLst>
                <a:path w="2290723" h="1379700" extrusionOk="0">
                  <a:moveTo>
                    <a:pt x="70707" y="0"/>
                  </a:moveTo>
                  <a:lnTo>
                    <a:pt x="2222799" y="4254"/>
                  </a:lnTo>
                  <a:cubicBezTo>
                    <a:pt x="2260388" y="4316"/>
                    <a:pt x="2290816" y="34869"/>
                    <a:pt x="2290723" y="72458"/>
                  </a:cubicBezTo>
                  <a:lnTo>
                    <a:pt x="2288252" y="1311777"/>
                  </a:lnTo>
                  <a:cubicBezTo>
                    <a:pt x="2288190" y="1349366"/>
                    <a:pt x="2257637" y="1379794"/>
                    <a:pt x="2220047" y="1379700"/>
                  </a:cubicBezTo>
                  <a:lnTo>
                    <a:pt x="67924" y="1375447"/>
                  </a:lnTo>
                  <a:cubicBezTo>
                    <a:pt x="30335" y="1375384"/>
                    <a:pt x="-93" y="1344831"/>
                    <a:pt x="0" y="1307242"/>
                  </a:cubicBezTo>
                  <a:lnTo>
                    <a:pt x="2471" y="67924"/>
                  </a:lnTo>
                  <a:cubicBezTo>
                    <a:pt x="2596" y="30335"/>
                    <a:pt x="33118" y="-93"/>
                    <a:pt x="70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6292637" y="4854261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9" y="80653"/>
                  </a:cubicBezTo>
                  <a:cubicBezTo>
                    <a:pt x="17702" y="80496"/>
                    <a:pt x="-186" y="62296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6534372" y="4852135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6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6776075" y="4856263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84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9" y="80652"/>
                  </a:cubicBezTo>
                  <a:cubicBezTo>
                    <a:pt x="17702" y="80465"/>
                    <a:pt x="-186" y="62265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7017778" y="4858295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1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99" y="80652"/>
                  </a:cubicBezTo>
                  <a:cubicBezTo>
                    <a:pt x="17733" y="80496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6301018" y="4862830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6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6542784" y="4860672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89"/>
                    <a:pt x="80684" y="40655"/>
                  </a:cubicBezTo>
                  <a:cubicBezTo>
                    <a:pt x="80496" y="62921"/>
                    <a:pt x="62296" y="80840"/>
                    <a:pt x="39999" y="80652"/>
                  </a:cubicBezTo>
                  <a:cubicBezTo>
                    <a:pt x="17702" y="80465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6784487" y="4864800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01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7026190" y="4866833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3" y="189"/>
                    <a:pt x="80872" y="18390"/>
                    <a:pt x="80684" y="40655"/>
                  </a:cubicBezTo>
                  <a:cubicBezTo>
                    <a:pt x="80496" y="62921"/>
                    <a:pt x="62296" y="80840"/>
                    <a:pt x="40030" y="80652"/>
                  </a:cubicBezTo>
                  <a:cubicBezTo>
                    <a:pt x="17702" y="80496"/>
                    <a:pt x="-186" y="62296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6282845" y="4697181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7"/>
                    <a:pt x="30434" y="222597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52" y="111018"/>
                  </a:cubicBezTo>
                  <a:cubicBezTo>
                    <a:pt x="21490" y="60295"/>
                    <a:pt x="46414" y="20798"/>
                    <a:pt x="73840" y="21017"/>
                  </a:cubicBezTo>
                  <a:cubicBezTo>
                    <a:pt x="91571" y="21173"/>
                    <a:pt x="108834" y="35402"/>
                    <a:pt x="118246" y="63515"/>
                  </a:cubicBezTo>
                  <a:lnTo>
                    <a:pt x="138604" y="63672"/>
                  </a:lnTo>
                  <a:cubicBezTo>
                    <a:pt x="126596" y="27990"/>
                    <a:pt x="102235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6524641" y="4699213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42" y="-343"/>
                    <a:pt x="506" y="50037"/>
                    <a:pt x="6" y="110862"/>
                  </a:cubicBezTo>
                  <a:cubicBezTo>
                    <a:pt x="-494" y="171717"/>
                    <a:pt x="30434" y="222597"/>
                    <a:pt x="72151" y="222973"/>
                  </a:cubicBezTo>
                  <a:cubicBezTo>
                    <a:pt x="83472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9" y="197799"/>
                    <a:pt x="96794" y="193139"/>
                    <a:pt x="96794" y="193139"/>
                  </a:cubicBezTo>
                  <a:cubicBezTo>
                    <a:pt x="96794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53" y="111018"/>
                  </a:cubicBezTo>
                  <a:cubicBezTo>
                    <a:pt x="21490" y="60294"/>
                    <a:pt x="46414" y="20797"/>
                    <a:pt x="73840" y="21017"/>
                  </a:cubicBezTo>
                  <a:cubicBezTo>
                    <a:pt x="91571" y="21173"/>
                    <a:pt x="108833" y="35402"/>
                    <a:pt x="118246" y="63515"/>
                  </a:cubicBezTo>
                  <a:lnTo>
                    <a:pt x="138605" y="63672"/>
                  </a:lnTo>
                  <a:cubicBezTo>
                    <a:pt x="126628" y="27990"/>
                    <a:pt x="102266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6766470" y="4701277"/>
              <a:ext cx="138635" cy="222973"/>
            </a:xfrm>
            <a:custGeom>
              <a:avLst/>
              <a:gdLst/>
              <a:ahLst/>
              <a:cxnLst/>
              <a:rect l="l" t="t" r="r" b="b"/>
              <a:pathLst>
                <a:path w="138635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686"/>
                    <a:pt x="30434" y="222598"/>
                    <a:pt x="72151" y="222973"/>
                  </a:cubicBezTo>
                  <a:cubicBezTo>
                    <a:pt x="83471" y="223067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83" y="111018"/>
                  </a:cubicBezTo>
                  <a:cubicBezTo>
                    <a:pt x="21521" y="60295"/>
                    <a:pt x="46445" y="20798"/>
                    <a:pt x="73871" y="21017"/>
                  </a:cubicBezTo>
                  <a:cubicBezTo>
                    <a:pt x="91602" y="21173"/>
                    <a:pt x="108864" y="35402"/>
                    <a:pt x="118277" y="63516"/>
                  </a:cubicBezTo>
                  <a:lnTo>
                    <a:pt x="138636" y="63672"/>
                  </a:lnTo>
                  <a:cubicBezTo>
                    <a:pt x="126627" y="27959"/>
                    <a:pt x="102266" y="221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7008298" y="4703310"/>
              <a:ext cx="138573" cy="222973"/>
            </a:xfrm>
            <a:custGeom>
              <a:avLst/>
              <a:gdLst/>
              <a:ahLst/>
              <a:cxnLst/>
              <a:rect l="l" t="t" r="r" b="b"/>
              <a:pathLst>
                <a:path w="138573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8"/>
                    <a:pt x="30434" y="222598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33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9000" y="201958"/>
                    <a:pt x="72308" y="201895"/>
                  </a:cubicBezTo>
                  <a:cubicBezTo>
                    <a:pt x="44882" y="201676"/>
                    <a:pt x="20615" y="161742"/>
                    <a:pt x="21021" y="111018"/>
                  </a:cubicBezTo>
                  <a:cubicBezTo>
                    <a:pt x="21459" y="60295"/>
                    <a:pt x="46383" y="20798"/>
                    <a:pt x="73809" y="21017"/>
                  </a:cubicBezTo>
                  <a:cubicBezTo>
                    <a:pt x="91540" y="21173"/>
                    <a:pt x="108802" y="35402"/>
                    <a:pt x="118215" y="63516"/>
                  </a:cubicBezTo>
                  <a:lnTo>
                    <a:pt x="138573" y="63672"/>
                  </a:lnTo>
                  <a:cubicBezTo>
                    <a:pt x="126627" y="27959"/>
                    <a:pt x="102266" y="221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7257511" y="4859327"/>
              <a:ext cx="80654" cy="80654"/>
            </a:xfrm>
            <a:custGeom>
              <a:avLst/>
              <a:gdLst/>
              <a:ahLst/>
              <a:cxnLst/>
              <a:rect l="l" t="t" r="r" b="b"/>
              <a:pathLst>
                <a:path w="80654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5" y="80840"/>
                    <a:pt x="39999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7499276" y="4857169"/>
              <a:ext cx="80654" cy="80654"/>
            </a:xfrm>
            <a:custGeom>
              <a:avLst/>
              <a:gdLst/>
              <a:ahLst/>
              <a:cxnLst/>
              <a:rect l="l" t="t" r="r" b="b"/>
              <a:pathLst>
                <a:path w="80654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2"/>
                    <a:pt x="62264" y="80840"/>
                    <a:pt x="39999" y="80653"/>
                  </a:cubicBezTo>
                  <a:cubicBezTo>
                    <a:pt x="17701" y="80497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7740949" y="4861297"/>
              <a:ext cx="80684" cy="80654"/>
            </a:xfrm>
            <a:custGeom>
              <a:avLst/>
              <a:gdLst/>
              <a:ahLst/>
              <a:cxnLst/>
              <a:rect l="l" t="t" r="r" b="b"/>
              <a:pathLst>
                <a:path w="80684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6" y="1"/>
                  </a:cubicBezTo>
                  <a:cubicBezTo>
                    <a:pt x="62983" y="189"/>
                    <a:pt x="80871" y="18390"/>
                    <a:pt x="80684" y="40655"/>
                  </a:cubicBezTo>
                  <a:cubicBezTo>
                    <a:pt x="80496" y="62921"/>
                    <a:pt x="62295" y="80840"/>
                    <a:pt x="40030" y="80653"/>
                  </a:cubicBezTo>
                  <a:cubicBezTo>
                    <a:pt x="17732" y="80496"/>
                    <a:pt x="-155" y="62296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7982683" y="4863362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1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67" y="80652"/>
                  </a:cubicBezTo>
                  <a:cubicBezTo>
                    <a:pt x="17701" y="80465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7265923" y="4867865"/>
              <a:ext cx="80684" cy="80654"/>
            </a:xfrm>
            <a:custGeom>
              <a:avLst/>
              <a:gdLst/>
              <a:ahLst/>
              <a:cxnLst/>
              <a:rect l="l" t="t" r="r" b="b"/>
              <a:pathLst>
                <a:path w="80684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7" y="1"/>
                  </a:cubicBezTo>
                  <a:cubicBezTo>
                    <a:pt x="62952" y="189"/>
                    <a:pt x="80871" y="18390"/>
                    <a:pt x="80683" y="40655"/>
                  </a:cubicBezTo>
                  <a:cubicBezTo>
                    <a:pt x="80496" y="62921"/>
                    <a:pt x="62296" y="80840"/>
                    <a:pt x="40029" y="80653"/>
                  </a:cubicBezTo>
                  <a:cubicBezTo>
                    <a:pt x="17701" y="80496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7507657" y="4865707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5" y="80840"/>
                    <a:pt x="39967" y="80652"/>
                  </a:cubicBezTo>
                  <a:cubicBezTo>
                    <a:pt x="17733" y="80496"/>
                    <a:pt x="-186" y="62296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7749360" y="4869866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84" y="189"/>
                    <a:pt x="80872" y="18390"/>
                    <a:pt x="80684" y="40655"/>
                  </a:cubicBezTo>
                  <a:cubicBezTo>
                    <a:pt x="80496" y="62921"/>
                    <a:pt x="62296" y="80840"/>
                    <a:pt x="40030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7991095" y="4871899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67" y="80652"/>
                  </a:cubicBezTo>
                  <a:cubicBezTo>
                    <a:pt x="17701" y="80465"/>
                    <a:pt x="-186" y="62265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7247718" y="4702247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5" y="171686"/>
                    <a:pt x="30434" y="222597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8" y="201895"/>
                  </a:cubicBezTo>
                  <a:cubicBezTo>
                    <a:pt x="44912" y="201676"/>
                    <a:pt x="20645" y="161742"/>
                    <a:pt x="21052" y="111018"/>
                  </a:cubicBezTo>
                  <a:cubicBezTo>
                    <a:pt x="21490" y="60295"/>
                    <a:pt x="46414" y="20798"/>
                    <a:pt x="73839" y="21017"/>
                  </a:cubicBezTo>
                  <a:cubicBezTo>
                    <a:pt x="91571" y="21173"/>
                    <a:pt x="108834" y="35402"/>
                    <a:pt x="118246" y="63515"/>
                  </a:cubicBezTo>
                  <a:lnTo>
                    <a:pt x="138605" y="63672"/>
                  </a:lnTo>
                  <a:cubicBezTo>
                    <a:pt x="126627" y="27959"/>
                    <a:pt x="102266" y="220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7489547" y="4704279"/>
              <a:ext cx="138603" cy="222973"/>
            </a:xfrm>
            <a:custGeom>
              <a:avLst/>
              <a:gdLst/>
              <a:ahLst/>
              <a:cxnLst/>
              <a:rect l="l" t="t" r="r" b="b"/>
              <a:pathLst>
                <a:path w="138603" h="222973" extrusionOk="0">
                  <a:moveTo>
                    <a:pt x="74027" y="2"/>
                  </a:moveTo>
                  <a:cubicBezTo>
                    <a:pt x="32310" y="-343"/>
                    <a:pt x="506" y="50037"/>
                    <a:pt x="6" y="110862"/>
                  </a:cubicBezTo>
                  <a:cubicBezTo>
                    <a:pt x="-495" y="171717"/>
                    <a:pt x="30434" y="222597"/>
                    <a:pt x="72150" y="222973"/>
                  </a:cubicBezTo>
                  <a:cubicBezTo>
                    <a:pt x="83471" y="223066"/>
                    <a:pt x="97762" y="215342"/>
                    <a:pt x="97762" y="215342"/>
                  </a:cubicBezTo>
                  <a:cubicBezTo>
                    <a:pt x="97762" y="215342"/>
                    <a:pt x="99357" y="211058"/>
                    <a:pt x="98732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8999" y="201958"/>
                    <a:pt x="72338" y="201895"/>
                  </a:cubicBezTo>
                  <a:cubicBezTo>
                    <a:pt x="44912" y="201676"/>
                    <a:pt x="20645" y="161742"/>
                    <a:pt x="21052" y="111018"/>
                  </a:cubicBezTo>
                  <a:cubicBezTo>
                    <a:pt x="21458" y="60294"/>
                    <a:pt x="46414" y="20797"/>
                    <a:pt x="73839" y="21017"/>
                  </a:cubicBezTo>
                  <a:cubicBezTo>
                    <a:pt x="91570" y="21173"/>
                    <a:pt x="108833" y="35402"/>
                    <a:pt x="118246" y="63515"/>
                  </a:cubicBezTo>
                  <a:lnTo>
                    <a:pt x="138604" y="63672"/>
                  </a:lnTo>
                  <a:cubicBezTo>
                    <a:pt x="126627" y="27959"/>
                    <a:pt x="102266" y="220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7731374" y="4706312"/>
              <a:ext cx="138573" cy="222973"/>
            </a:xfrm>
            <a:custGeom>
              <a:avLst/>
              <a:gdLst/>
              <a:ahLst/>
              <a:cxnLst/>
              <a:rect l="l" t="t" r="r" b="b"/>
              <a:pathLst>
                <a:path w="138573" h="222973" extrusionOk="0">
                  <a:moveTo>
                    <a:pt x="74028" y="2"/>
                  </a:moveTo>
                  <a:cubicBezTo>
                    <a:pt x="32342" y="-342"/>
                    <a:pt x="507" y="50037"/>
                    <a:pt x="6" y="110862"/>
                  </a:cubicBezTo>
                  <a:cubicBezTo>
                    <a:pt x="-494" y="171718"/>
                    <a:pt x="30434" y="222598"/>
                    <a:pt x="72151" y="222973"/>
                  </a:cubicBezTo>
                  <a:cubicBezTo>
                    <a:pt x="83471" y="223067"/>
                    <a:pt x="97763" y="215343"/>
                    <a:pt x="97763" y="215343"/>
                  </a:cubicBezTo>
                  <a:cubicBezTo>
                    <a:pt x="97763" y="215343"/>
                    <a:pt x="99358" y="211058"/>
                    <a:pt x="98733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9000" y="201958"/>
                    <a:pt x="72339" y="201895"/>
                  </a:cubicBezTo>
                  <a:cubicBezTo>
                    <a:pt x="44913" y="201676"/>
                    <a:pt x="20646" y="161742"/>
                    <a:pt x="21052" y="111018"/>
                  </a:cubicBezTo>
                  <a:cubicBezTo>
                    <a:pt x="21490" y="60295"/>
                    <a:pt x="46414" y="20798"/>
                    <a:pt x="73840" y="21017"/>
                  </a:cubicBezTo>
                  <a:cubicBezTo>
                    <a:pt x="91571" y="21173"/>
                    <a:pt x="108833" y="35402"/>
                    <a:pt x="118246" y="63516"/>
                  </a:cubicBezTo>
                  <a:lnTo>
                    <a:pt x="138573" y="63672"/>
                  </a:lnTo>
                  <a:cubicBezTo>
                    <a:pt x="126627" y="27991"/>
                    <a:pt x="102266" y="252"/>
                    <a:pt x="7402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7973203" y="4708345"/>
              <a:ext cx="138636" cy="222973"/>
            </a:xfrm>
            <a:custGeom>
              <a:avLst/>
              <a:gdLst/>
              <a:ahLst/>
              <a:cxnLst/>
              <a:rect l="l" t="t" r="r" b="b"/>
              <a:pathLst>
                <a:path w="138636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8"/>
                    <a:pt x="30465" y="222598"/>
                    <a:pt x="72151" y="222973"/>
                  </a:cubicBezTo>
                  <a:cubicBezTo>
                    <a:pt x="83471" y="223067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70" y="201895"/>
                  </a:cubicBezTo>
                  <a:cubicBezTo>
                    <a:pt x="44944" y="201676"/>
                    <a:pt x="20676" y="161742"/>
                    <a:pt x="21083" y="111018"/>
                  </a:cubicBezTo>
                  <a:cubicBezTo>
                    <a:pt x="21521" y="60295"/>
                    <a:pt x="46445" y="20798"/>
                    <a:pt x="73871" y="21017"/>
                  </a:cubicBezTo>
                  <a:cubicBezTo>
                    <a:pt x="91602" y="21173"/>
                    <a:pt x="108865" y="35402"/>
                    <a:pt x="118278" y="63516"/>
                  </a:cubicBezTo>
                  <a:lnTo>
                    <a:pt x="138636" y="63672"/>
                  </a:lnTo>
                  <a:cubicBezTo>
                    <a:pt x="126596" y="27991"/>
                    <a:pt x="102266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6128800" y="5037765"/>
              <a:ext cx="2126707" cy="1020856"/>
            </a:xfrm>
            <a:custGeom>
              <a:avLst/>
              <a:gdLst/>
              <a:ahLst/>
              <a:cxnLst/>
              <a:rect l="l" t="t" r="r" b="b"/>
              <a:pathLst>
                <a:path w="2126707" h="1020856" extrusionOk="0">
                  <a:moveTo>
                    <a:pt x="66363" y="3"/>
                  </a:moveTo>
                  <a:lnTo>
                    <a:pt x="2070851" y="20987"/>
                  </a:lnTo>
                  <a:cubicBezTo>
                    <a:pt x="2102060" y="21299"/>
                    <a:pt x="2127078" y="48319"/>
                    <a:pt x="2126703" y="81311"/>
                  </a:cubicBezTo>
                  <a:lnTo>
                    <a:pt x="2117478" y="961718"/>
                  </a:lnTo>
                  <a:cubicBezTo>
                    <a:pt x="2117134" y="994710"/>
                    <a:pt x="2091553" y="1021166"/>
                    <a:pt x="2060375" y="1020854"/>
                  </a:cubicBezTo>
                  <a:lnTo>
                    <a:pt x="55856" y="999870"/>
                  </a:lnTo>
                  <a:cubicBezTo>
                    <a:pt x="24646" y="999557"/>
                    <a:pt x="-340" y="972538"/>
                    <a:pt x="4" y="939546"/>
                  </a:cubicBezTo>
                  <a:lnTo>
                    <a:pt x="9229" y="59139"/>
                  </a:lnTo>
                  <a:cubicBezTo>
                    <a:pt x="9604" y="26178"/>
                    <a:pt x="35185" y="-310"/>
                    <a:pt x="66363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8"/>
          <p:cNvGrpSpPr/>
          <p:nvPr/>
        </p:nvGrpSpPr>
        <p:grpSpPr>
          <a:xfrm>
            <a:off x="-1493921" y="3954832"/>
            <a:ext cx="3912879" cy="3328149"/>
            <a:chOff x="2242291" y="1874738"/>
            <a:chExt cx="1295827" cy="1102182"/>
          </a:xfrm>
        </p:grpSpPr>
        <p:sp>
          <p:nvSpPr>
            <p:cNvPr id="713" name="Google Shape;713;p8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8"/>
          <p:cNvGrpSpPr/>
          <p:nvPr/>
        </p:nvGrpSpPr>
        <p:grpSpPr>
          <a:xfrm rot="10800000">
            <a:off x="9681454" y="-362568"/>
            <a:ext cx="3912879" cy="3328149"/>
            <a:chOff x="2242291" y="1874738"/>
            <a:chExt cx="1295827" cy="1102182"/>
          </a:xfrm>
        </p:grpSpPr>
        <p:sp>
          <p:nvSpPr>
            <p:cNvPr id="741" name="Google Shape;741;p8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8" name="Google Shape;768;p8"/>
          <p:cNvGrpSpPr/>
          <p:nvPr/>
        </p:nvGrpSpPr>
        <p:grpSpPr>
          <a:xfrm flipH="1">
            <a:off x="10538518" y="4634338"/>
            <a:ext cx="2198757" cy="2578787"/>
            <a:chOff x="2069427" y="3400385"/>
            <a:chExt cx="718102" cy="842218"/>
          </a:xfrm>
        </p:grpSpPr>
        <p:sp>
          <p:nvSpPr>
            <p:cNvPr id="769" name="Google Shape;769;p8"/>
            <p:cNvSpPr/>
            <p:nvPr/>
          </p:nvSpPr>
          <p:spPr>
            <a:xfrm>
              <a:off x="2069427" y="3400385"/>
              <a:ext cx="718102" cy="842218"/>
            </a:xfrm>
            <a:custGeom>
              <a:avLst/>
              <a:gdLst/>
              <a:ahLst/>
              <a:cxnLst/>
              <a:rect l="l" t="t" r="r" b="b"/>
              <a:pathLst>
                <a:path w="718102" h="842218" extrusionOk="0">
                  <a:moveTo>
                    <a:pt x="123954" y="545638"/>
                  </a:moveTo>
                  <a:cubicBezTo>
                    <a:pt x="134212" y="549047"/>
                    <a:pt x="143781" y="558522"/>
                    <a:pt x="149473" y="568779"/>
                  </a:cubicBezTo>
                  <a:cubicBezTo>
                    <a:pt x="158291" y="584635"/>
                    <a:pt x="170738" y="612842"/>
                    <a:pt x="155164" y="623725"/>
                  </a:cubicBezTo>
                  <a:cubicBezTo>
                    <a:pt x="139622" y="634608"/>
                    <a:pt x="125111" y="617564"/>
                    <a:pt x="113478" y="602116"/>
                  </a:cubicBezTo>
                  <a:cubicBezTo>
                    <a:pt x="101845" y="586667"/>
                    <a:pt x="93589" y="554082"/>
                    <a:pt x="105410" y="547170"/>
                  </a:cubicBezTo>
                  <a:cubicBezTo>
                    <a:pt x="111414" y="543699"/>
                    <a:pt x="117794" y="543574"/>
                    <a:pt x="123954" y="545638"/>
                  </a:cubicBezTo>
                  <a:close/>
                  <a:moveTo>
                    <a:pt x="596071" y="559898"/>
                  </a:moveTo>
                  <a:cubicBezTo>
                    <a:pt x="602857" y="562431"/>
                    <a:pt x="607517" y="565903"/>
                    <a:pt x="607861" y="570218"/>
                  </a:cubicBezTo>
                  <a:cubicBezTo>
                    <a:pt x="608830" y="581726"/>
                    <a:pt x="590129" y="595392"/>
                    <a:pt x="565706" y="598144"/>
                  </a:cubicBezTo>
                  <a:cubicBezTo>
                    <a:pt x="540594" y="600990"/>
                    <a:pt x="511980" y="595205"/>
                    <a:pt x="511167" y="581914"/>
                  </a:cubicBezTo>
                  <a:cubicBezTo>
                    <a:pt x="510354" y="568623"/>
                    <a:pt x="532307" y="556677"/>
                    <a:pt x="553916" y="554988"/>
                  </a:cubicBezTo>
                  <a:cubicBezTo>
                    <a:pt x="567457" y="553956"/>
                    <a:pt x="584782" y="555676"/>
                    <a:pt x="596071" y="559898"/>
                  </a:cubicBezTo>
                  <a:close/>
                  <a:moveTo>
                    <a:pt x="163482" y="273225"/>
                  </a:moveTo>
                  <a:cubicBezTo>
                    <a:pt x="172520" y="279136"/>
                    <a:pt x="167173" y="302246"/>
                    <a:pt x="170988" y="311159"/>
                  </a:cubicBezTo>
                  <a:cubicBezTo>
                    <a:pt x="175366" y="321353"/>
                    <a:pt x="194755" y="339679"/>
                    <a:pt x="178524" y="348779"/>
                  </a:cubicBezTo>
                  <a:cubicBezTo>
                    <a:pt x="167298" y="355065"/>
                    <a:pt x="158260" y="340023"/>
                    <a:pt x="145219" y="314849"/>
                  </a:cubicBezTo>
                  <a:cubicBezTo>
                    <a:pt x="134086" y="293365"/>
                    <a:pt x="141092" y="271412"/>
                    <a:pt x="158635" y="271912"/>
                  </a:cubicBezTo>
                  <a:cubicBezTo>
                    <a:pt x="160574" y="271912"/>
                    <a:pt x="162169" y="272381"/>
                    <a:pt x="163482" y="273225"/>
                  </a:cubicBezTo>
                  <a:close/>
                  <a:moveTo>
                    <a:pt x="552509" y="230383"/>
                  </a:moveTo>
                  <a:cubicBezTo>
                    <a:pt x="555605" y="231164"/>
                    <a:pt x="558232" y="233353"/>
                    <a:pt x="559983" y="237638"/>
                  </a:cubicBezTo>
                  <a:cubicBezTo>
                    <a:pt x="564861" y="249553"/>
                    <a:pt x="548788" y="256651"/>
                    <a:pt x="522206" y="266533"/>
                  </a:cubicBezTo>
                  <a:cubicBezTo>
                    <a:pt x="499534" y="274977"/>
                    <a:pt x="478581" y="265345"/>
                    <a:pt x="481208" y="248020"/>
                  </a:cubicBezTo>
                  <a:cubicBezTo>
                    <a:pt x="483523" y="232603"/>
                    <a:pt x="511073" y="243611"/>
                    <a:pt x="521706" y="240515"/>
                  </a:cubicBezTo>
                  <a:cubicBezTo>
                    <a:pt x="529680" y="238169"/>
                    <a:pt x="543252" y="228037"/>
                    <a:pt x="552509" y="230383"/>
                  </a:cubicBezTo>
                  <a:close/>
                  <a:moveTo>
                    <a:pt x="566363" y="0"/>
                  </a:moveTo>
                  <a:cubicBezTo>
                    <a:pt x="566363" y="0"/>
                    <a:pt x="529618" y="25268"/>
                    <a:pt x="497157" y="34337"/>
                  </a:cubicBezTo>
                  <a:cubicBezTo>
                    <a:pt x="464728" y="43406"/>
                    <a:pt x="429140" y="50599"/>
                    <a:pt x="416475" y="59668"/>
                  </a:cubicBezTo>
                  <a:cubicBezTo>
                    <a:pt x="378823" y="86624"/>
                    <a:pt x="417538" y="260435"/>
                    <a:pt x="391301" y="268847"/>
                  </a:cubicBezTo>
                  <a:cubicBezTo>
                    <a:pt x="372506" y="274883"/>
                    <a:pt x="352523" y="236700"/>
                    <a:pt x="350678" y="169027"/>
                  </a:cubicBezTo>
                  <a:cubicBezTo>
                    <a:pt x="348989" y="106857"/>
                    <a:pt x="370035" y="69018"/>
                    <a:pt x="370035" y="69018"/>
                  </a:cubicBezTo>
                  <a:cubicBezTo>
                    <a:pt x="370035" y="69018"/>
                    <a:pt x="250482" y="89564"/>
                    <a:pt x="232219" y="124933"/>
                  </a:cubicBezTo>
                  <a:cubicBezTo>
                    <a:pt x="216114" y="156142"/>
                    <a:pt x="213205" y="229632"/>
                    <a:pt x="259426" y="294272"/>
                  </a:cubicBezTo>
                  <a:cubicBezTo>
                    <a:pt x="273123" y="313410"/>
                    <a:pt x="315841" y="388808"/>
                    <a:pt x="302112" y="396751"/>
                  </a:cubicBezTo>
                  <a:cubicBezTo>
                    <a:pt x="263116" y="419392"/>
                    <a:pt x="230155" y="347122"/>
                    <a:pt x="214925" y="300089"/>
                  </a:cubicBezTo>
                  <a:cubicBezTo>
                    <a:pt x="194411" y="236700"/>
                    <a:pt x="197006" y="148137"/>
                    <a:pt x="197006" y="148137"/>
                  </a:cubicBezTo>
                  <a:cubicBezTo>
                    <a:pt x="197006" y="148137"/>
                    <a:pt x="92870" y="228631"/>
                    <a:pt x="89086" y="276290"/>
                  </a:cubicBezTo>
                  <a:cubicBezTo>
                    <a:pt x="81299" y="375017"/>
                    <a:pt x="233908" y="506704"/>
                    <a:pt x="213268" y="523403"/>
                  </a:cubicBezTo>
                  <a:cubicBezTo>
                    <a:pt x="167704" y="560336"/>
                    <a:pt x="64130" y="317507"/>
                    <a:pt x="64130" y="317507"/>
                  </a:cubicBezTo>
                  <a:cubicBezTo>
                    <a:pt x="64130" y="317507"/>
                    <a:pt x="-7139" y="461922"/>
                    <a:pt x="585" y="566027"/>
                  </a:cubicBezTo>
                  <a:cubicBezTo>
                    <a:pt x="6590" y="647241"/>
                    <a:pt x="54999" y="691210"/>
                    <a:pt x="111883" y="702625"/>
                  </a:cubicBezTo>
                  <a:cubicBezTo>
                    <a:pt x="171644" y="714633"/>
                    <a:pt x="243133" y="677419"/>
                    <a:pt x="243133" y="677419"/>
                  </a:cubicBezTo>
                  <a:cubicBezTo>
                    <a:pt x="243133" y="677419"/>
                    <a:pt x="254391" y="799006"/>
                    <a:pt x="322408" y="825931"/>
                  </a:cubicBezTo>
                  <a:cubicBezTo>
                    <a:pt x="399682" y="856515"/>
                    <a:pt x="488964" y="845445"/>
                    <a:pt x="550695" y="780649"/>
                  </a:cubicBezTo>
                  <a:cubicBezTo>
                    <a:pt x="610488" y="717886"/>
                    <a:pt x="634130" y="651307"/>
                    <a:pt x="634130" y="651307"/>
                  </a:cubicBezTo>
                  <a:cubicBezTo>
                    <a:pt x="634130" y="651307"/>
                    <a:pt x="546129" y="676731"/>
                    <a:pt x="473421" y="671227"/>
                  </a:cubicBezTo>
                  <a:cubicBezTo>
                    <a:pt x="411721" y="666568"/>
                    <a:pt x="372975" y="656873"/>
                    <a:pt x="372694" y="645490"/>
                  </a:cubicBezTo>
                  <a:cubicBezTo>
                    <a:pt x="372225" y="624663"/>
                    <a:pt x="458442" y="635233"/>
                    <a:pt x="545723" y="633419"/>
                  </a:cubicBezTo>
                  <a:cubicBezTo>
                    <a:pt x="587753" y="632543"/>
                    <a:pt x="639727" y="637578"/>
                    <a:pt x="661586" y="583915"/>
                  </a:cubicBezTo>
                  <a:cubicBezTo>
                    <a:pt x="677598" y="544637"/>
                    <a:pt x="682476" y="481030"/>
                    <a:pt x="682476" y="481030"/>
                  </a:cubicBezTo>
                  <a:cubicBezTo>
                    <a:pt x="682476" y="481030"/>
                    <a:pt x="626249" y="514616"/>
                    <a:pt x="542564" y="525311"/>
                  </a:cubicBezTo>
                  <a:cubicBezTo>
                    <a:pt x="496688" y="531159"/>
                    <a:pt x="384077" y="542448"/>
                    <a:pt x="384296" y="525561"/>
                  </a:cubicBezTo>
                  <a:cubicBezTo>
                    <a:pt x="384421" y="514272"/>
                    <a:pt x="499878" y="517837"/>
                    <a:pt x="538499" y="512583"/>
                  </a:cubicBezTo>
                  <a:cubicBezTo>
                    <a:pt x="618931" y="501575"/>
                    <a:pt x="690420" y="451258"/>
                    <a:pt x="690420" y="451258"/>
                  </a:cubicBezTo>
                  <a:cubicBezTo>
                    <a:pt x="690420" y="451258"/>
                    <a:pt x="706619" y="402536"/>
                    <a:pt x="713936" y="367824"/>
                  </a:cubicBezTo>
                  <a:cubicBezTo>
                    <a:pt x="723068" y="324481"/>
                    <a:pt x="714343" y="277416"/>
                    <a:pt x="714343" y="277416"/>
                  </a:cubicBezTo>
                  <a:cubicBezTo>
                    <a:pt x="714343" y="277416"/>
                    <a:pt x="661962" y="352657"/>
                    <a:pt x="589160" y="377581"/>
                  </a:cubicBezTo>
                  <a:cubicBezTo>
                    <a:pt x="528429" y="398377"/>
                    <a:pt x="432611" y="402849"/>
                    <a:pt x="424699" y="366042"/>
                  </a:cubicBezTo>
                  <a:cubicBezTo>
                    <a:pt x="417945" y="334707"/>
                    <a:pt x="497157" y="330673"/>
                    <a:pt x="559608" y="320290"/>
                  </a:cubicBezTo>
                  <a:cubicBezTo>
                    <a:pt x="612208" y="311534"/>
                    <a:pt x="681132" y="272600"/>
                    <a:pt x="673626" y="229507"/>
                  </a:cubicBezTo>
                  <a:cubicBezTo>
                    <a:pt x="666121" y="186414"/>
                    <a:pt x="639102" y="137817"/>
                    <a:pt x="599824" y="96193"/>
                  </a:cubicBezTo>
                  <a:cubicBezTo>
                    <a:pt x="574681" y="69518"/>
                    <a:pt x="566363" y="0"/>
                    <a:pt x="566363" y="0"/>
                  </a:cubicBezTo>
                  <a:close/>
                </a:path>
              </a:pathLst>
            </a:custGeom>
            <a:solidFill>
              <a:srgbClr val="AEB1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70" name="Google Shape;770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282097" y="3447606"/>
              <a:ext cx="330325" cy="698046"/>
            </a:xfrm>
            <a:custGeom>
              <a:avLst/>
              <a:gdLst/>
              <a:ahLst/>
              <a:cxnLst/>
              <a:rect l="l" t="t" r="r" b="b"/>
              <a:pathLst>
                <a:path w="330325" h="698046" extrusionOk="0">
                  <a:moveTo>
                    <a:pt x="560" y="1102"/>
                  </a:moveTo>
                  <a:lnTo>
                    <a:pt x="330885" y="1102"/>
                  </a:lnTo>
                  <a:lnTo>
                    <a:pt x="330885" y="699148"/>
                  </a:lnTo>
                  <a:lnTo>
                    <a:pt x="560" y="699148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71" name="Google Shape;77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5228" y="3810020"/>
              <a:ext cx="279188" cy="60693"/>
            </a:xfrm>
            <a:custGeom>
              <a:avLst/>
              <a:gdLst/>
              <a:ahLst/>
              <a:cxnLst/>
              <a:rect l="l" t="t" r="r" b="b"/>
              <a:pathLst>
                <a:path w="279188" h="60693" extrusionOk="0">
                  <a:moveTo>
                    <a:pt x="598" y="1218"/>
                  </a:moveTo>
                  <a:lnTo>
                    <a:pt x="279786" y="1218"/>
                  </a:lnTo>
                  <a:lnTo>
                    <a:pt x="279786" y="61911"/>
                  </a:lnTo>
                  <a:lnTo>
                    <a:pt x="598" y="6191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72" name="Google Shape;772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72552" y="3957500"/>
              <a:ext cx="206967" cy="27801"/>
            </a:xfrm>
            <a:custGeom>
              <a:avLst/>
              <a:gdLst/>
              <a:ahLst/>
              <a:cxnLst/>
              <a:rect l="l" t="t" r="r" b="b"/>
              <a:pathLst>
                <a:path w="206967" h="27801" extrusionOk="0">
                  <a:moveTo>
                    <a:pt x="588" y="1265"/>
                  </a:moveTo>
                  <a:lnTo>
                    <a:pt x="207556" y="1265"/>
                  </a:lnTo>
                  <a:lnTo>
                    <a:pt x="207556" y="29067"/>
                  </a:lnTo>
                  <a:lnTo>
                    <a:pt x="588" y="2906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73" name="Google Shape;773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3280" y="4021139"/>
              <a:ext cx="308427" cy="100773"/>
            </a:xfrm>
            <a:custGeom>
              <a:avLst/>
              <a:gdLst/>
              <a:ahLst/>
              <a:cxnLst/>
              <a:rect l="l" t="t" r="r" b="b"/>
              <a:pathLst>
                <a:path w="308427" h="100773" extrusionOk="0">
                  <a:moveTo>
                    <a:pt x="575" y="1285"/>
                  </a:moveTo>
                  <a:lnTo>
                    <a:pt x="309002" y="1285"/>
                  </a:lnTo>
                  <a:lnTo>
                    <a:pt x="309002" y="102059"/>
                  </a:lnTo>
                  <a:lnTo>
                    <a:pt x="575" y="10205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74" name="Google Shape;774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5015" y="3545864"/>
              <a:ext cx="74850" cy="224552"/>
            </a:xfrm>
            <a:custGeom>
              <a:avLst/>
              <a:gdLst/>
              <a:ahLst/>
              <a:cxnLst/>
              <a:rect l="l" t="t" r="r" b="b"/>
              <a:pathLst>
                <a:path w="74850" h="224552" extrusionOk="0">
                  <a:moveTo>
                    <a:pt x="586" y="1134"/>
                  </a:moveTo>
                  <a:lnTo>
                    <a:pt x="75437" y="1134"/>
                  </a:lnTo>
                  <a:lnTo>
                    <a:pt x="75437" y="225686"/>
                  </a:lnTo>
                  <a:lnTo>
                    <a:pt x="586" y="22568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75" name="Google Shape;775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7840" y="3744161"/>
              <a:ext cx="123487" cy="191406"/>
            </a:xfrm>
            <a:custGeom>
              <a:avLst/>
              <a:gdLst/>
              <a:ahLst/>
              <a:cxnLst/>
              <a:rect l="l" t="t" r="r" b="b"/>
              <a:pathLst>
                <a:path w="123487" h="191406" extrusionOk="0">
                  <a:moveTo>
                    <a:pt x="555" y="1197"/>
                  </a:moveTo>
                  <a:lnTo>
                    <a:pt x="124043" y="1197"/>
                  </a:lnTo>
                  <a:lnTo>
                    <a:pt x="124043" y="192603"/>
                  </a:lnTo>
                  <a:lnTo>
                    <a:pt x="555" y="192603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76" name="Google Shape;776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3588" y="3900647"/>
              <a:ext cx="167316" cy="139430"/>
            </a:xfrm>
            <a:custGeom>
              <a:avLst/>
              <a:gdLst/>
              <a:ahLst/>
              <a:cxnLst/>
              <a:rect l="l" t="t" r="r" b="b"/>
              <a:pathLst>
                <a:path w="167316" h="139430" extrusionOk="0">
                  <a:moveTo>
                    <a:pt x="522" y="1247"/>
                  </a:moveTo>
                  <a:lnTo>
                    <a:pt x="167838" y="1247"/>
                  </a:lnTo>
                  <a:lnTo>
                    <a:pt x="167838" y="140677"/>
                  </a:lnTo>
                  <a:lnTo>
                    <a:pt x="522" y="140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77" name="Google Shape;777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2662" y="3496329"/>
              <a:ext cx="27776" cy="117277"/>
            </a:xfrm>
            <a:custGeom>
              <a:avLst/>
              <a:gdLst/>
              <a:ahLst/>
              <a:cxnLst/>
              <a:rect l="l" t="t" r="r" b="b"/>
              <a:pathLst>
                <a:path w="27776" h="117277" extrusionOk="0">
                  <a:moveTo>
                    <a:pt x="637" y="1118"/>
                  </a:moveTo>
                  <a:lnTo>
                    <a:pt x="28413" y="1118"/>
                  </a:lnTo>
                  <a:lnTo>
                    <a:pt x="28413" y="118396"/>
                  </a:lnTo>
                  <a:lnTo>
                    <a:pt x="637" y="118396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778" name="Google Shape;778;p8"/>
          <p:cNvGrpSpPr/>
          <p:nvPr/>
        </p:nvGrpSpPr>
        <p:grpSpPr>
          <a:xfrm>
            <a:off x="9072855" y="4725765"/>
            <a:ext cx="1780115" cy="2559663"/>
            <a:chOff x="6125229" y="3093891"/>
            <a:chExt cx="668864" cy="961773"/>
          </a:xfrm>
        </p:grpSpPr>
        <p:sp>
          <p:nvSpPr>
            <p:cNvPr id="779" name="Google Shape;779;p8"/>
            <p:cNvSpPr/>
            <p:nvPr/>
          </p:nvSpPr>
          <p:spPr>
            <a:xfrm>
              <a:off x="6581701" y="3337829"/>
              <a:ext cx="169526" cy="717835"/>
            </a:xfrm>
            <a:custGeom>
              <a:avLst/>
              <a:gdLst/>
              <a:ahLst/>
              <a:cxnLst/>
              <a:rect l="l" t="t" r="r" b="b"/>
              <a:pathLst>
                <a:path w="169526" h="717835" extrusionOk="0">
                  <a:moveTo>
                    <a:pt x="4278" y="505"/>
                  </a:moveTo>
                  <a:cubicBezTo>
                    <a:pt x="963" y="2131"/>
                    <a:pt x="-819" y="7416"/>
                    <a:pt x="369" y="11981"/>
                  </a:cubicBezTo>
                  <a:cubicBezTo>
                    <a:pt x="1119" y="14921"/>
                    <a:pt x="51499" y="215345"/>
                    <a:pt x="52750" y="220411"/>
                  </a:cubicBezTo>
                  <a:cubicBezTo>
                    <a:pt x="68793" y="285926"/>
                    <a:pt x="81270" y="339183"/>
                    <a:pt x="88995" y="375552"/>
                  </a:cubicBezTo>
                  <a:cubicBezTo>
                    <a:pt x="95906" y="408107"/>
                    <a:pt x="135528" y="602589"/>
                    <a:pt x="144816" y="649403"/>
                  </a:cubicBezTo>
                  <a:cubicBezTo>
                    <a:pt x="148068" y="665790"/>
                    <a:pt x="156449" y="708351"/>
                    <a:pt x="157043" y="711447"/>
                  </a:cubicBezTo>
                  <a:cubicBezTo>
                    <a:pt x="157981" y="716138"/>
                    <a:pt x="161484" y="718796"/>
                    <a:pt x="164892" y="717514"/>
                  </a:cubicBezTo>
                  <a:cubicBezTo>
                    <a:pt x="168301" y="716232"/>
                    <a:pt x="170209" y="711416"/>
                    <a:pt x="169302" y="706725"/>
                  </a:cubicBezTo>
                  <a:cubicBezTo>
                    <a:pt x="168676" y="703598"/>
                    <a:pt x="128492" y="502924"/>
                    <a:pt x="127678" y="498984"/>
                  </a:cubicBezTo>
                  <a:cubicBezTo>
                    <a:pt x="117108" y="446697"/>
                    <a:pt x="108165" y="403479"/>
                    <a:pt x="101222" y="370830"/>
                  </a:cubicBezTo>
                  <a:cubicBezTo>
                    <a:pt x="93435" y="334179"/>
                    <a:pt x="81083" y="280735"/>
                    <a:pt x="64977" y="215001"/>
                  </a:cubicBezTo>
                  <a:cubicBezTo>
                    <a:pt x="63726" y="209935"/>
                    <a:pt x="12847" y="8854"/>
                    <a:pt x="12096" y="5883"/>
                  </a:cubicBezTo>
                  <a:cubicBezTo>
                    <a:pt x="10939" y="1318"/>
                    <a:pt x="7593" y="-1122"/>
                    <a:pt x="4278" y="505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6369371" y="3093891"/>
              <a:ext cx="424722" cy="412936"/>
            </a:xfrm>
            <a:custGeom>
              <a:avLst/>
              <a:gdLst/>
              <a:ahLst/>
              <a:cxnLst/>
              <a:rect l="l" t="t" r="r" b="b"/>
              <a:pathLst>
                <a:path w="424722" h="412936" extrusionOk="0">
                  <a:moveTo>
                    <a:pt x="222581" y="118634"/>
                  </a:moveTo>
                  <a:cubicBezTo>
                    <a:pt x="222581" y="118634"/>
                    <a:pt x="269333" y="9619"/>
                    <a:pt x="301169" y="25661"/>
                  </a:cubicBezTo>
                  <a:cubicBezTo>
                    <a:pt x="322684" y="36513"/>
                    <a:pt x="295352" y="77980"/>
                    <a:pt x="295352" y="77980"/>
                  </a:cubicBezTo>
                  <a:cubicBezTo>
                    <a:pt x="295352" y="77980"/>
                    <a:pt x="330596" y="32729"/>
                    <a:pt x="352486" y="54807"/>
                  </a:cubicBezTo>
                  <a:cubicBezTo>
                    <a:pt x="380319" y="82890"/>
                    <a:pt x="282562" y="161665"/>
                    <a:pt x="282562" y="161665"/>
                  </a:cubicBezTo>
                  <a:cubicBezTo>
                    <a:pt x="282562" y="161665"/>
                    <a:pt x="383383" y="87080"/>
                    <a:pt x="397519" y="131080"/>
                  </a:cubicBezTo>
                  <a:cubicBezTo>
                    <a:pt x="410778" y="172391"/>
                    <a:pt x="297697" y="201286"/>
                    <a:pt x="297697" y="201286"/>
                  </a:cubicBezTo>
                  <a:cubicBezTo>
                    <a:pt x="297697" y="201286"/>
                    <a:pt x="426945" y="169670"/>
                    <a:pt x="424694" y="218079"/>
                  </a:cubicBezTo>
                  <a:cubicBezTo>
                    <a:pt x="422442" y="266489"/>
                    <a:pt x="303702" y="241378"/>
                    <a:pt x="303702" y="241378"/>
                  </a:cubicBezTo>
                  <a:cubicBezTo>
                    <a:pt x="303702" y="241378"/>
                    <a:pt x="413061" y="299950"/>
                    <a:pt x="393891" y="326719"/>
                  </a:cubicBezTo>
                  <a:cubicBezTo>
                    <a:pt x="376378" y="351206"/>
                    <a:pt x="344356" y="321028"/>
                    <a:pt x="344356" y="321028"/>
                  </a:cubicBezTo>
                  <a:cubicBezTo>
                    <a:pt x="344356" y="321028"/>
                    <a:pt x="363432" y="368561"/>
                    <a:pt x="339852" y="379475"/>
                  </a:cubicBezTo>
                  <a:cubicBezTo>
                    <a:pt x="317712" y="389733"/>
                    <a:pt x="261547" y="297355"/>
                    <a:pt x="261547" y="297355"/>
                  </a:cubicBezTo>
                  <a:cubicBezTo>
                    <a:pt x="261547" y="297355"/>
                    <a:pt x="318838" y="383197"/>
                    <a:pt x="291724" y="398771"/>
                  </a:cubicBezTo>
                  <a:cubicBezTo>
                    <a:pt x="264612" y="414313"/>
                    <a:pt x="237279" y="345170"/>
                    <a:pt x="237279" y="345170"/>
                  </a:cubicBezTo>
                  <a:cubicBezTo>
                    <a:pt x="237279" y="345170"/>
                    <a:pt x="255949" y="412906"/>
                    <a:pt x="217421" y="412937"/>
                  </a:cubicBezTo>
                  <a:cubicBezTo>
                    <a:pt x="182647" y="412968"/>
                    <a:pt x="191278" y="312741"/>
                    <a:pt x="191278" y="312741"/>
                  </a:cubicBezTo>
                  <a:cubicBezTo>
                    <a:pt x="191278" y="312741"/>
                    <a:pt x="173390" y="405369"/>
                    <a:pt x="144370" y="395143"/>
                  </a:cubicBezTo>
                  <a:cubicBezTo>
                    <a:pt x="115349" y="384948"/>
                    <a:pt x="148404" y="291726"/>
                    <a:pt x="148404" y="291726"/>
                  </a:cubicBezTo>
                  <a:cubicBezTo>
                    <a:pt x="148404" y="291726"/>
                    <a:pt x="107093" y="380038"/>
                    <a:pt x="75883" y="357679"/>
                  </a:cubicBezTo>
                  <a:cubicBezTo>
                    <a:pt x="44142" y="334912"/>
                    <a:pt x="120634" y="264363"/>
                    <a:pt x="120634" y="264363"/>
                  </a:cubicBezTo>
                  <a:cubicBezTo>
                    <a:pt x="120634" y="264363"/>
                    <a:pt x="50678" y="334412"/>
                    <a:pt x="32603" y="306361"/>
                  </a:cubicBezTo>
                  <a:cubicBezTo>
                    <a:pt x="16247" y="280968"/>
                    <a:pt x="103247" y="236499"/>
                    <a:pt x="103247" y="236499"/>
                  </a:cubicBezTo>
                  <a:cubicBezTo>
                    <a:pt x="103247" y="236499"/>
                    <a:pt x="11244" y="280093"/>
                    <a:pt x="799" y="240158"/>
                  </a:cubicBezTo>
                  <a:cubicBezTo>
                    <a:pt x="-10397" y="197409"/>
                    <a:pt x="99807" y="190967"/>
                    <a:pt x="99807" y="190967"/>
                  </a:cubicBezTo>
                  <a:cubicBezTo>
                    <a:pt x="99807" y="190967"/>
                    <a:pt x="1862" y="196908"/>
                    <a:pt x="3395" y="162133"/>
                  </a:cubicBezTo>
                  <a:cubicBezTo>
                    <a:pt x="5740" y="108595"/>
                    <a:pt x="120102" y="151751"/>
                    <a:pt x="120102" y="151751"/>
                  </a:cubicBezTo>
                  <a:cubicBezTo>
                    <a:pt x="120102" y="151751"/>
                    <a:pt x="28631" y="105187"/>
                    <a:pt x="65626" y="64533"/>
                  </a:cubicBezTo>
                  <a:cubicBezTo>
                    <a:pt x="93896" y="33448"/>
                    <a:pt x="142024" y="110597"/>
                    <a:pt x="142024" y="110597"/>
                  </a:cubicBezTo>
                  <a:cubicBezTo>
                    <a:pt x="142024" y="110597"/>
                    <a:pt x="93552" y="39359"/>
                    <a:pt x="129828" y="23097"/>
                  </a:cubicBezTo>
                  <a:cubicBezTo>
                    <a:pt x="164415" y="7618"/>
                    <a:pt x="191122" y="117008"/>
                    <a:pt x="191122" y="117008"/>
                  </a:cubicBezTo>
                  <a:cubicBezTo>
                    <a:pt x="191122" y="117008"/>
                    <a:pt x="157066" y="1738"/>
                    <a:pt x="213450" y="18"/>
                  </a:cubicBezTo>
                  <a:cubicBezTo>
                    <a:pt x="269834" y="-1702"/>
                    <a:pt x="222581" y="118634"/>
                    <a:pt x="222581" y="118634"/>
                  </a:cubicBez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6548859" y="3267501"/>
              <a:ext cx="65671" cy="65671"/>
            </a:xfrm>
            <a:custGeom>
              <a:avLst/>
              <a:gdLst/>
              <a:ahLst/>
              <a:cxnLst/>
              <a:rect l="l" t="t" r="r" b="b"/>
              <a:pathLst>
                <a:path w="65671" h="65671" extrusionOk="0">
                  <a:moveTo>
                    <a:pt x="65672" y="32836"/>
                  </a:moveTo>
                  <a:cubicBezTo>
                    <a:pt x="65672" y="50970"/>
                    <a:pt x="50970" y="65672"/>
                    <a:pt x="32836" y="65672"/>
                  </a:cubicBezTo>
                  <a:cubicBezTo>
                    <a:pt x="14701" y="65672"/>
                    <a:pt x="0" y="50970"/>
                    <a:pt x="0" y="32836"/>
                  </a:cubicBezTo>
                  <a:cubicBezTo>
                    <a:pt x="0" y="14701"/>
                    <a:pt x="14701" y="0"/>
                    <a:pt x="32836" y="0"/>
                  </a:cubicBezTo>
                  <a:cubicBezTo>
                    <a:pt x="50970" y="0"/>
                    <a:pt x="65672" y="14701"/>
                    <a:pt x="65672" y="32836"/>
                  </a:cubicBezTo>
                  <a:close/>
                </a:path>
              </a:pathLst>
            </a:custGeom>
            <a:solidFill>
              <a:srgbClr val="FCBB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6370961" y="3639859"/>
              <a:ext cx="360799" cy="415756"/>
            </a:xfrm>
            <a:custGeom>
              <a:avLst/>
              <a:gdLst/>
              <a:ahLst/>
              <a:cxnLst/>
              <a:rect l="l" t="t" r="r" b="b"/>
              <a:pathLst>
                <a:path w="360799" h="415756" extrusionOk="0">
                  <a:moveTo>
                    <a:pt x="1992" y="1659"/>
                  </a:moveTo>
                  <a:cubicBezTo>
                    <a:pt x="-572" y="4067"/>
                    <a:pt x="-666" y="8288"/>
                    <a:pt x="1742" y="10853"/>
                  </a:cubicBezTo>
                  <a:cubicBezTo>
                    <a:pt x="3305" y="12510"/>
                    <a:pt x="107973" y="125653"/>
                    <a:pt x="110600" y="128530"/>
                  </a:cubicBezTo>
                  <a:cubicBezTo>
                    <a:pt x="144437" y="165682"/>
                    <a:pt x="171425" y="196109"/>
                    <a:pt x="189094" y="217218"/>
                  </a:cubicBezTo>
                  <a:cubicBezTo>
                    <a:pt x="204917" y="236106"/>
                    <a:pt x="298015" y="349625"/>
                    <a:pt x="320187" y="377051"/>
                  </a:cubicBezTo>
                  <a:cubicBezTo>
                    <a:pt x="327942" y="386651"/>
                    <a:pt x="348050" y="411606"/>
                    <a:pt x="349520" y="413420"/>
                  </a:cubicBezTo>
                  <a:cubicBezTo>
                    <a:pt x="351741" y="416172"/>
                    <a:pt x="355743" y="416516"/>
                    <a:pt x="358464" y="414327"/>
                  </a:cubicBezTo>
                  <a:cubicBezTo>
                    <a:pt x="361216" y="412107"/>
                    <a:pt x="361560" y="408104"/>
                    <a:pt x="359371" y="405383"/>
                  </a:cubicBezTo>
                  <a:cubicBezTo>
                    <a:pt x="357901" y="403538"/>
                    <a:pt x="262458" y="286142"/>
                    <a:pt x="260582" y="283828"/>
                  </a:cubicBezTo>
                  <a:cubicBezTo>
                    <a:pt x="235627" y="253275"/>
                    <a:pt x="214800" y="228101"/>
                    <a:pt x="198944" y="209150"/>
                  </a:cubicBezTo>
                  <a:cubicBezTo>
                    <a:pt x="181119" y="187885"/>
                    <a:pt x="154194" y="157269"/>
                    <a:pt x="120232" y="119993"/>
                  </a:cubicBezTo>
                  <a:cubicBezTo>
                    <a:pt x="117606" y="117116"/>
                    <a:pt x="12281" y="3723"/>
                    <a:pt x="10717" y="2065"/>
                  </a:cubicBezTo>
                  <a:cubicBezTo>
                    <a:pt x="8340" y="-468"/>
                    <a:pt x="4556" y="-750"/>
                    <a:pt x="1992" y="165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6125229" y="3446356"/>
              <a:ext cx="426151" cy="401379"/>
            </a:xfrm>
            <a:custGeom>
              <a:avLst/>
              <a:gdLst/>
              <a:ahLst/>
              <a:cxnLst/>
              <a:rect l="l" t="t" r="r" b="b"/>
              <a:pathLst>
                <a:path w="426151" h="401379" extrusionOk="0">
                  <a:moveTo>
                    <a:pt x="185461" y="116731"/>
                  </a:moveTo>
                  <a:cubicBezTo>
                    <a:pt x="185461" y="116731"/>
                    <a:pt x="184491" y="-1885"/>
                    <a:pt x="220079" y="23"/>
                  </a:cubicBezTo>
                  <a:cubicBezTo>
                    <a:pt x="244159" y="1305"/>
                    <a:pt x="235778" y="50277"/>
                    <a:pt x="235778" y="50277"/>
                  </a:cubicBezTo>
                  <a:cubicBezTo>
                    <a:pt x="235778" y="50277"/>
                    <a:pt x="249882" y="-5325"/>
                    <a:pt x="278809" y="6121"/>
                  </a:cubicBezTo>
                  <a:cubicBezTo>
                    <a:pt x="315585" y="20663"/>
                    <a:pt x="257669" y="132054"/>
                    <a:pt x="257669" y="132054"/>
                  </a:cubicBezTo>
                  <a:cubicBezTo>
                    <a:pt x="257669" y="132054"/>
                    <a:pt x="320057" y="23258"/>
                    <a:pt x="350672" y="57876"/>
                  </a:cubicBezTo>
                  <a:cubicBezTo>
                    <a:pt x="379411" y="90400"/>
                    <a:pt x="287440" y="162263"/>
                    <a:pt x="287440" y="162263"/>
                  </a:cubicBezTo>
                  <a:cubicBezTo>
                    <a:pt x="287440" y="162263"/>
                    <a:pt x="393108" y="81393"/>
                    <a:pt x="410465" y="126644"/>
                  </a:cubicBezTo>
                  <a:cubicBezTo>
                    <a:pt x="427821" y="171895"/>
                    <a:pt x="309017" y="196569"/>
                    <a:pt x="309017" y="196569"/>
                  </a:cubicBezTo>
                  <a:cubicBezTo>
                    <a:pt x="309017" y="196569"/>
                    <a:pt x="432668" y="206295"/>
                    <a:pt x="425882" y="238536"/>
                  </a:cubicBezTo>
                  <a:cubicBezTo>
                    <a:pt x="419658" y="267995"/>
                    <a:pt x="378223" y="253203"/>
                    <a:pt x="378223" y="253203"/>
                  </a:cubicBezTo>
                  <a:cubicBezTo>
                    <a:pt x="378223" y="253203"/>
                    <a:pt x="414780" y="289072"/>
                    <a:pt x="397549" y="308523"/>
                  </a:cubicBezTo>
                  <a:cubicBezTo>
                    <a:pt x="381381" y="326786"/>
                    <a:pt x="292850" y="264742"/>
                    <a:pt x="292850" y="264742"/>
                  </a:cubicBezTo>
                  <a:cubicBezTo>
                    <a:pt x="292850" y="264742"/>
                    <a:pt x="379786" y="320376"/>
                    <a:pt x="361211" y="345487"/>
                  </a:cubicBezTo>
                  <a:cubicBezTo>
                    <a:pt x="342635" y="370630"/>
                    <a:pt x="289848" y="318249"/>
                    <a:pt x="289848" y="318249"/>
                  </a:cubicBezTo>
                  <a:cubicBezTo>
                    <a:pt x="289848" y="318249"/>
                    <a:pt x="334129" y="372819"/>
                    <a:pt x="298854" y="388299"/>
                  </a:cubicBezTo>
                  <a:cubicBezTo>
                    <a:pt x="267019" y="402277"/>
                    <a:pt x="234684" y="307022"/>
                    <a:pt x="234684" y="307022"/>
                  </a:cubicBezTo>
                  <a:cubicBezTo>
                    <a:pt x="234684" y="307022"/>
                    <a:pt x="255479" y="399025"/>
                    <a:pt x="224801" y="401340"/>
                  </a:cubicBezTo>
                  <a:cubicBezTo>
                    <a:pt x="194123" y="403654"/>
                    <a:pt x="186962" y="304990"/>
                    <a:pt x="186962" y="304990"/>
                  </a:cubicBezTo>
                  <a:cubicBezTo>
                    <a:pt x="186962" y="304990"/>
                    <a:pt x="184585" y="402465"/>
                    <a:pt x="147027" y="394491"/>
                  </a:cubicBezTo>
                  <a:cubicBezTo>
                    <a:pt x="108813" y="386391"/>
                    <a:pt x="150530" y="291074"/>
                    <a:pt x="150530" y="291074"/>
                  </a:cubicBezTo>
                  <a:cubicBezTo>
                    <a:pt x="150530" y="291074"/>
                    <a:pt x="114598" y="383295"/>
                    <a:pt x="86797" y="364876"/>
                  </a:cubicBezTo>
                  <a:cubicBezTo>
                    <a:pt x="61623" y="348208"/>
                    <a:pt x="123448" y="272529"/>
                    <a:pt x="123448" y="272529"/>
                  </a:cubicBezTo>
                  <a:cubicBezTo>
                    <a:pt x="123448" y="272529"/>
                    <a:pt x="56682" y="349396"/>
                    <a:pt x="31070" y="317029"/>
                  </a:cubicBezTo>
                  <a:cubicBezTo>
                    <a:pt x="3676" y="282380"/>
                    <a:pt x="101964" y="232219"/>
                    <a:pt x="101964" y="232219"/>
                  </a:cubicBezTo>
                  <a:cubicBezTo>
                    <a:pt x="101964" y="232219"/>
                    <a:pt x="14652" y="277001"/>
                    <a:pt x="2081" y="244541"/>
                  </a:cubicBezTo>
                  <a:cubicBezTo>
                    <a:pt x="-17277" y="194568"/>
                    <a:pt x="104810" y="188188"/>
                    <a:pt x="104810" y="188188"/>
                  </a:cubicBezTo>
                  <a:cubicBezTo>
                    <a:pt x="104810" y="188188"/>
                    <a:pt x="2331" y="182277"/>
                    <a:pt x="19874" y="130178"/>
                  </a:cubicBezTo>
                  <a:cubicBezTo>
                    <a:pt x="33290" y="90368"/>
                    <a:pt x="108344" y="141655"/>
                    <a:pt x="108344" y="141655"/>
                  </a:cubicBezTo>
                  <a:cubicBezTo>
                    <a:pt x="108344" y="141655"/>
                    <a:pt x="35323" y="95872"/>
                    <a:pt x="62029" y="66414"/>
                  </a:cubicBezTo>
                  <a:cubicBezTo>
                    <a:pt x="87485" y="38331"/>
                    <a:pt x="155877" y="127801"/>
                    <a:pt x="155877" y="127801"/>
                  </a:cubicBezTo>
                  <a:cubicBezTo>
                    <a:pt x="155877" y="127801"/>
                    <a:pt x="78416" y="35892"/>
                    <a:pt x="129327" y="11688"/>
                  </a:cubicBezTo>
                  <a:cubicBezTo>
                    <a:pt x="180332" y="-12486"/>
                    <a:pt x="185461" y="116731"/>
                    <a:pt x="185461" y="116731"/>
                  </a:cubicBez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6303726" y="3614789"/>
              <a:ext cx="65683" cy="65683"/>
            </a:xfrm>
            <a:custGeom>
              <a:avLst/>
              <a:gdLst/>
              <a:ahLst/>
              <a:cxnLst/>
              <a:rect l="l" t="t" r="r" b="b"/>
              <a:pathLst>
                <a:path w="65683" h="65683" extrusionOk="0">
                  <a:moveTo>
                    <a:pt x="2773" y="46023"/>
                  </a:moveTo>
                  <a:cubicBezTo>
                    <a:pt x="-4513" y="29417"/>
                    <a:pt x="3055" y="10029"/>
                    <a:pt x="19660" y="2773"/>
                  </a:cubicBezTo>
                  <a:cubicBezTo>
                    <a:pt x="36266" y="-4513"/>
                    <a:pt x="55623" y="3055"/>
                    <a:pt x="62910" y="19660"/>
                  </a:cubicBezTo>
                  <a:cubicBezTo>
                    <a:pt x="70196" y="36266"/>
                    <a:pt x="62628" y="55655"/>
                    <a:pt x="46023" y="62910"/>
                  </a:cubicBezTo>
                  <a:cubicBezTo>
                    <a:pt x="29417" y="70196"/>
                    <a:pt x="10060" y="62628"/>
                    <a:pt x="2773" y="46023"/>
                  </a:cubicBezTo>
                  <a:close/>
                </a:path>
              </a:pathLst>
            </a:custGeom>
            <a:solidFill>
              <a:srgbClr val="FCBB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5" name="Google Shape;785;p8"/>
          <p:cNvGrpSpPr/>
          <p:nvPr/>
        </p:nvGrpSpPr>
        <p:grpSpPr>
          <a:xfrm rot="10800000" flipH="1">
            <a:off x="-210732" y="-362587"/>
            <a:ext cx="2198757" cy="2578787"/>
            <a:chOff x="2069427" y="3400385"/>
            <a:chExt cx="718102" cy="842218"/>
          </a:xfrm>
        </p:grpSpPr>
        <p:sp>
          <p:nvSpPr>
            <p:cNvPr id="786" name="Google Shape;786;p8"/>
            <p:cNvSpPr/>
            <p:nvPr/>
          </p:nvSpPr>
          <p:spPr>
            <a:xfrm>
              <a:off x="2069427" y="3400385"/>
              <a:ext cx="718102" cy="842218"/>
            </a:xfrm>
            <a:custGeom>
              <a:avLst/>
              <a:gdLst/>
              <a:ahLst/>
              <a:cxnLst/>
              <a:rect l="l" t="t" r="r" b="b"/>
              <a:pathLst>
                <a:path w="718102" h="842218" extrusionOk="0">
                  <a:moveTo>
                    <a:pt x="123954" y="545638"/>
                  </a:moveTo>
                  <a:cubicBezTo>
                    <a:pt x="134212" y="549047"/>
                    <a:pt x="143781" y="558522"/>
                    <a:pt x="149473" y="568779"/>
                  </a:cubicBezTo>
                  <a:cubicBezTo>
                    <a:pt x="158291" y="584635"/>
                    <a:pt x="170738" y="612842"/>
                    <a:pt x="155164" y="623725"/>
                  </a:cubicBezTo>
                  <a:cubicBezTo>
                    <a:pt x="139622" y="634608"/>
                    <a:pt x="125111" y="617564"/>
                    <a:pt x="113478" y="602116"/>
                  </a:cubicBezTo>
                  <a:cubicBezTo>
                    <a:pt x="101845" y="586667"/>
                    <a:pt x="93589" y="554082"/>
                    <a:pt x="105410" y="547170"/>
                  </a:cubicBezTo>
                  <a:cubicBezTo>
                    <a:pt x="111414" y="543699"/>
                    <a:pt x="117794" y="543574"/>
                    <a:pt x="123954" y="545638"/>
                  </a:cubicBezTo>
                  <a:close/>
                  <a:moveTo>
                    <a:pt x="596071" y="559898"/>
                  </a:moveTo>
                  <a:cubicBezTo>
                    <a:pt x="602857" y="562431"/>
                    <a:pt x="607517" y="565903"/>
                    <a:pt x="607861" y="570218"/>
                  </a:cubicBezTo>
                  <a:cubicBezTo>
                    <a:pt x="608830" y="581726"/>
                    <a:pt x="590129" y="595392"/>
                    <a:pt x="565706" y="598144"/>
                  </a:cubicBezTo>
                  <a:cubicBezTo>
                    <a:pt x="540594" y="600990"/>
                    <a:pt x="511980" y="595205"/>
                    <a:pt x="511167" y="581914"/>
                  </a:cubicBezTo>
                  <a:cubicBezTo>
                    <a:pt x="510354" y="568623"/>
                    <a:pt x="532307" y="556677"/>
                    <a:pt x="553916" y="554988"/>
                  </a:cubicBezTo>
                  <a:cubicBezTo>
                    <a:pt x="567457" y="553956"/>
                    <a:pt x="584782" y="555676"/>
                    <a:pt x="596071" y="559898"/>
                  </a:cubicBezTo>
                  <a:close/>
                  <a:moveTo>
                    <a:pt x="163482" y="273225"/>
                  </a:moveTo>
                  <a:cubicBezTo>
                    <a:pt x="172520" y="279136"/>
                    <a:pt x="167173" y="302246"/>
                    <a:pt x="170988" y="311159"/>
                  </a:cubicBezTo>
                  <a:cubicBezTo>
                    <a:pt x="175366" y="321353"/>
                    <a:pt x="194755" y="339679"/>
                    <a:pt x="178524" y="348779"/>
                  </a:cubicBezTo>
                  <a:cubicBezTo>
                    <a:pt x="167298" y="355065"/>
                    <a:pt x="158260" y="340023"/>
                    <a:pt x="145219" y="314849"/>
                  </a:cubicBezTo>
                  <a:cubicBezTo>
                    <a:pt x="134086" y="293365"/>
                    <a:pt x="141092" y="271412"/>
                    <a:pt x="158635" y="271912"/>
                  </a:cubicBezTo>
                  <a:cubicBezTo>
                    <a:pt x="160574" y="271912"/>
                    <a:pt x="162169" y="272381"/>
                    <a:pt x="163482" y="273225"/>
                  </a:cubicBezTo>
                  <a:close/>
                  <a:moveTo>
                    <a:pt x="552509" y="230383"/>
                  </a:moveTo>
                  <a:cubicBezTo>
                    <a:pt x="555605" y="231164"/>
                    <a:pt x="558232" y="233353"/>
                    <a:pt x="559983" y="237638"/>
                  </a:cubicBezTo>
                  <a:cubicBezTo>
                    <a:pt x="564861" y="249553"/>
                    <a:pt x="548788" y="256651"/>
                    <a:pt x="522206" y="266533"/>
                  </a:cubicBezTo>
                  <a:cubicBezTo>
                    <a:pt x="499534" y="274977"/>
                    <a:pt x="478581" y="265345"/>
                    <a:pt x="481208" y="248020"/>
                  </a:cubicBezTo>
                  <a:cubicBezTo>
                    <a:pt x="483523" y="232603"/>
                    <a:pt x="511073" y="243611"/>
                    <a:pt x="521706" y="240515"/>
                  </a:cubicBezTo>
                  <a:cubicBezTo>
                    <a:pt x="529680" y="238169"/>
                    <a:pt x="543252" y="228037"/>
                    <a:pt x="552509" y="230383"/>
                  </a:cubicBezTo>
                  <a:close/>
                  <a:moveTo>
                    <a:pt x="566363" y="0"/>
                  </a:moveTo>
                  <a:cubicBezTo>
                    <a:pt x="566363" y="0"/>
                    <a:pt x="529618" y="25268"/>
                    <a:pt x="497157" y="34337"/>
                  </a:cubicBezTo>
                  <a:cubicBezTo>
                    <a:pt x="464728" y="43406"/>
                    <a:pt x="429140" y="50599"/>
                    <a:pt x="416475" y="59668"/>
                  </a:cubicBezTo>
                  <a:cubicBezTo>
                    <a:pt x="378823" y="86624"/>
                    <a:pt x="417538" y="260435"/>
                    <a:pt x="391301" y="268847"/>
                  </a:cubicBezTo>
                  <a:cubicBezTo>
                    <a:pt x="372506" y="274883"/>
                    <a:pt x="352523" y="236700"/>
                    <a:pt x="350678" y="169027"/>
                  </a:cubicBezTo>
                  <a:cubicBezTo>
                    <a:pt x="348989" y="106857"/>
                    <a:pt x="370035" y="69018"/>
                    <a:pt x="370035" y="69018"/>
                  </a:cubicBezTo>
                  <a:cubicBezTo>
                    <a:pt x="370035" y="69018"/>
                    <a:pt x="250482" y="89564"/>
                    <a:pt x="232219" y="124933"/>
                  </a:cubicBezTo>
                  <a:cubicBezTo>
                    <a:pt x="216114" y="156142"/>
                    <a:pt x="213205" y="229632"/>
                    <a:pt x="259426" y="294272"/>
                  </a:cubicBezTo>
                  <a:cubicBezTo>
                    <a:pt x="273123" y="313410"/>
                    <a:pt x="315841" y="388808"/>
                    <a:pt x="302112" y="396751"/>
                  </a:cubicBezTo>
                  <a:cubicBezTo>
                    <a:pt x="263116" y="419392"/>
                    <a:pt x="230155" y="347122"/>
                    <a:pt x="214925" y="300089"/>
                  </a:cubicBezTo>
                  <a:cubicBezTo>
                    <a:pt x="194411" y="236700"/>
                    <a:pt x="197006" y="148137"/>
                    <a:pt x="197006" y="148137"/>
                  </a:cubicBezTo>
                  <a:cubicBezTo>
                    <a:pt x="197006" y="148137"/>
                    <a:pt x="92870" y="228631"/>
                    <a:pt x="89086" y="276290"/>
                  </a:cubicBezTo>
                  <a:cubicBezTo>
                    <a:pt x="81299" y="375017"/>
                    <a:pt x="233908" y="506704"/>
                    <a:pt x="213268" y="523403"/>
                  </a:cubicBezTo>
                  <a:cubicBezTo>
                    <a:pt x="167704" y="560336"/>
                    <a:pt x="64130" y="317507"/>
                    <a:pt x="64130" y="317507"/>
                  </a:cubicBezTo>
                  <a:cubicBezTo>
                    <a:pt x="64130" y="317507"/>
                    <a:pt x="-7139" y="461922"/>
                    <a:pt x="585" y="566027"/>
                  </a:cubicBezTo>
                  <a:cubicBezTo>
                    <a:pt x="6590" y="647241"/>
                    <a:pt x="54999" y="691210"/>
                    <a:pt x="111883" y="702625"/>
                  </a:cubicBezTo>
                  <a:cubicBezTo>
                    <a:pt x="171644" y="714633"/>
                    <a:pt x="243133" y="677419"/>
                    <a:pt x="243133" y="677419"/>
                  </a:cubicBezTo>
                  <a:cubicBezTo>
                    <a:pt x="243133" y="677419"/>
                    <a:pt x="254391" y="799006"/>
                    <a:pt x="322408" y="825931"/>
                  </a:cubicBezTo>
                  <a:cubicBezTo>
                    <a:pt x="399682" y="856515"/>
                    <a:pt x="488964" y="845445"/>
                    <a:pt x="550695" y="780649"/>
                  </a:cubicBezTo>
                  <a:cubicBezTo>
                    <a:pt x="610488" y="717886"/>
                    <a:pt x="634130" y="651307"/>
                    <a:pt x="634130" y="651307"/>
                  </a:cubicBezTo>
                  <a:cubicBezTo>
                    <a:pt x="634130" y="651307"/>
                    <a:pt x="546129" y="676731"/>
                    <a:pt x="473421" y="671227"/>
                  </a:cubicBezTo>
                  <a:cubicBezTo>
                    <a:pt x="411721" y="666568"/>
                    <a:pt x="372975" y="656873"/>
                    <a:pt x="372694" y="645490"/>
                  </a:cubicBezTo>
                  <a:cubicBezTo>
                    <a:pt x="372225" y="624663"/>
                    <a:pt x="458442" y="635233"/>
                    <a:pt x="545723" y="633419"/>
                  </a:cubicBezTo>
                  <a:cubicBezTo>
                    <a:pt x="587753" y="632543"/>
                    <a:pt x="639727" y="637578"/>
                    <a:pt x="661586" y="583915"/>
                  </a:cubicBezTo>
                  <a:cubicBezTo>
                    <a:pt x="677598" y="544637"/>
                    <a:pt x="682476" y="481030"/>
                    <a:pt x="682476" y="481030"/>
                  </a:cubicBezTo>
                  <a:cubicBezTo>
                    <a:pt x="682476" y="481030"/>
                    <a:pt x="626249" y="514616"/>
                    <a:pt x="542564" y="525311"/>
                  </a:cubicBezTo>
                  <a:cubicBezTo>
                    <a:pt x="496688" y="531159"/>
                    <a:pt x="384077" y="542448"/>
                    <a:pt x="384296" y="525561"/>
                  </a:cubicBezTo>
                  <a:cubicBezTo>
                    <a:pt x="384421" y="514272"/>
                    <a:pt x="499878" y="517837"/>
                    <a:pt x="538499" y="512583"/>
                  </a:cubicBezTo>
                  <a:cubicBezTo>
                    <a:pt x="618931" y="501575"/>
                    <a:pt x="690420" y="451258"/>
                    <a:pt x="690420" y="451258"/>
                  </a:cubicBezTo>
                  <a:cubicBezTo>
                    <a:pt x="690420" y="451258"/>
                    <a:pt x="706619" y="402536"/>
                    <a:pt x="713936" y="367824"/>
                  </a:cubicBezTo>
                  <a:cubicBezTo>
                    <a:pt x="723068" y="324481"/>
                    <a:pt x="714343" y="277416"/>
                    <a:pt x="714343" y="277416"/>
                  </a:cubicBezTo>
                  <a:cubicBezTo>
                    <a:pt x="714343" y="277416"/>
                    <a:pt x="661962" y="352657"/>
                    <a:pt x="589160" y="377581"/>
                  </a:cubicBezTo>
                  <a:cubicBezTo>
                    <a:pt x="528429" y="398377"/>
                    <a:pt x="432611" y="402849"/>
                    <a:pt x="424699" y="366042"/>
                  </a:cubicBezTo>
                  <a:cubicBezTo>
                    <a:pt x="417945" y="334707"/>
                    <a:pt x="497157" y="330673"/>
                    <a:pt x="559608" y="320290"/>
                  </a:cubicBezTo>
                  <a:cubicBezTo>
                    <a:pt x="612208" y="311534"/>
                    <a:pt x="681132" y="272600"/>
                    <a:pt x="673626" y="229507"/>
                  </a:cubicBezTo>
                  <a:cubicBezTo>
                    <a:pt x="666121" y="186414"/>
                    <a:pt x="639102" y="137817"/>
                    <a:pt x="599824" y="96193"/>
                  </a:cubicBezTo>
                  <a:cubicBezTo>
                    <a:pt x="574681" y="69518"/>
                    <a:pt x="566363" y="0"/>
                    <a:pt x="566363" y="0"/>
                  </a:cubicBezTo>
                  <a:close/>
                </a:path>
              </a:pathLst>
            </a:custGeom>
            <a:solidFill>
              <a:srgbClr val="AEB1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7" name="Google Shape;787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282097" y="3447606"/>
              <a:ext cx="330325" cy="698046"/>
            </a:xfrm>
            <a:custGeom>
              <a:avLst/>
              <a:gdLst/>
              <a:ahLst/>
              <a:cxnLst/>
              <a:rect l="l" t="t" r="r" b="b"/>
              <a:pathLst>
                <a:path w="330325" h="698046" extrusionOk="0">
                  <a:moveTo>
                    <a:pt x="560" y="1102"/>
                  </a:moveTo>
                  <a:lnTo>
                    <a:pt x="330885" y="1102"/>
                  </a:lnTo>
                  <a:lnTo>
                    <a:pt x="330885" y="699148"/>
                  </a:lnTo>
                  <a:lnTo>
                    <a:pt x="560" y="699148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88" name="Google Shape;78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5228" y="3810020"/>
              <a:ext cx="279188" cy="60693"/>
            </a:xfrm>
            <a:custGeom>
              <a:avLst/>
              <a:gdLst/>
              <a:ahLst/>
              <a:cxnLst/>
              <a:rect l="l" t="t" r="r" b="b"/>
              <a:pathLst>
                <a:path w="279188" h="60693" extrusionOk="0">
                  <a:moveTo>
                    <a:pt x="598" y="1218"/>
                  </a:moveTo>
                  <a:lnTo>
                    <a:pt x="279786" y="1218"/>
                  </a:lnTo>
                  <a:lnTo>
                    <a:pt x="279786" y="61911"/>
                  </a:lnTo>
                  <a:lnTo>
                    <a:pt x="598" y="6191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89" name="Google Shape;789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72552" y="3957500"/>
              <a:ext cx="206967" cy="27801"/>
            </a:xfrm>
            <a:custGeom>
              <a:avLst/>
              <a:gdLst/>
              <a:ahLst/>
              <a:cxnLst/>
              <a:rect l="l" t="t" r="r" b="b"/>
              <a:pathLst>
                <a:path w="206967" h="27801" extrusionOk="0">
                  <a:moveTo>
                    <a:pt x="588" y="1265"/>
                  </a:moveTo>
                  <a:lnTo>
                    <a:pt x="207556" y="1265"/>
                  </a:lnTo>
                  <a:lnTo>
                    <a:pt x="207556" y="29067"/>
                  </a:lnTo>
                  <a:lnTo>
                    <a:pt x="588" y="2906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90" name="Google Shape;790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3280" y="4021139"/>
              <a:ext cx="308427" cy="100773"/>
            </a:xfrm>
            <a:custGeom>
              <a:avLst/>
              <a:gdLst/>
              <a:ahLst/>
              <a:cxnLst/>
              <a:rect l="l" t="t" r="r" b="b"/>
              <a:pathLst>
                <a:path w="308427" h="100773" extrusionOk="0">
                  <a:moveTo>
                    <a:pt x="575" y="1285"/>
                  </a:moveTo>
                  <a:lnTo>
                    <a:pt x="309002" y="1285"/>
                  </a:lnTo>
                  <a:lnTo>
                    <a:pt x="309002" y="102059"/>
                  </a:lnTo>
                  <a:lnTo>
                    <a:pt x="575" y="10205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91" name="Google Shape;791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5015" y="3545864"/>
              <a:ext cx="74850" cy="224552"/>
            </a:xfrm>
            <a:custGeom>
              <a:avLst/>
              <a:gdLst/>
              <a:ahLst/>
              <a:cxnLst/>
              <a:rect l="l" t="t" r="r" b="b"/>
              <a:pathLst>
                <a:path w="74850" h="224552" extrusionOk="0">
                  <a:moveTo>
                    <a:pt x="586" y="1134"/>
                  </a:moveTo>
                  <a:lnTo>
                    <a:pt x="75437" y="1134"/>
                  </a:lnTo>
                  <a:lnTo>
                    <a:pt x="75437" y="225686"/>
                  </a:lnTo>
                  <a:lnTo>
                    <a:pt x="586" y="22568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92" name="Google Shape;792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7840" y="3744161"/>
              <a:ext cx="123487" cy="191406"/>
            </a:xfrm>
            <a:custGeom>
              <a:avLst/>
              <a:gdLst/>
              <a:ahLst/>
              <a:cxnLst/>
              <a:rect l="l" t="t" r="r" b="b"/>
              <a:pathLst>
                <a:path w="123487" h="191406" extrusionOk="0">
                  <a:moveTo>
                    <a:pt x="555" y="1197"/>
                  </a:moveTo>
                  <a:lnTo>
                    <a:pt x="124043" y="1197"/>
                  </a:lnTo>
                  <a:lnTo>
                    <a:pt x="124043" y="192603"/>
                  </a:lnTo>
                  <a:lnTo>
                    <a:pt x="555" y="192603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93" name="Google Shape;793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3588" y="3900647"/>
              <a:ext cx="167316" cy="139430"/>
            </a:xfrm>
            <a:custGeom>
              <a:avLst/>
              <a:gdLst/>
              <a:ahLst/>
              <a:cxnLst/>
              <a:rect l="l" t="t" r="r" b="b"/>
              <a:pathLst>
                <a:path w="167316" h="139430" extrusionOk="0">
                  <a:moveTo>
                    <a:pt x="522" y="1247"/>
                  </a:moveTo>
                  <a:lnTo>
                    <a:pt x="167838" y="1247"/>
                  </a:lnTo>
                  <a:lnTo>
                    <a:pt x="167838" y="140677"/>
                  </a:lnTo>
                  <a:lnTo>
                    <a:pt x="522" y="140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94" name="Google Shape;794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2662" y="3496329"/>
              <a:ext cx="27776" cy="117277"/>
            </a:xfrm>
            <a:custGeom>
              <a:avLst/>
              <a:gdLst/>
              <a:ahLst/>
              <a:cxnLst/>
              <a:rect l="l" t="t" r="r" b="b"/>
              <a:pathLst>
                <a:path w="27776" h="117277" extrusionOk="0">
                  <a:moveTo>
                    <a:pt x="637" y="1118"/>
                  </a:moveTo>
                  <a:lnTo>
                    <a:pt x="28413" y="1118"/>
                  </a:lnTo>
                  <a:lnTo>
                    <a:pt x="28413" y="118396"/>
                  </a:lnTo>
                  <a:lnTo>
                    <a:pt x="637" y="118396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795" name="Google Shape;795;p8"/>
          <p:cNvSpPr txBox="1">
            <a:spLocks noGrp="1"/>
          </p:cNvSpPr>
          <p:nvPr>
            <p:ph type="title"/>
          </p:nvPr>
        </p:nvSpPr>
        <p:spPr>
          <a:xfrm>
            <a:off x="2513650" y="2141025"/>
            <a:ext cx="7083600" cy="289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796" name="Google Shape;796;p8"/>
          <p:cNvSpPr txBox="1">
            <a:spLocks noGrp="1"/>
          </p:cNvSpPr>
          <p:nvPr>
            <p:ph type="subTitle" idx="1"/>
          </p:nvPr>
        </p:nvSpPr>
        <p:spPr>
          <a:xfrm>
            <a:off x="2418950" y="5123200"/>
            <a:ext cx="7262400" cy="418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8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CUSTOM_9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0"/>
          <p:cNvSpPr txBox="1">
            <a:spLocks noGrp="1"/>
          </p:cNvSpPr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974" name="Google Shape;974;p10"/>
          <p:cNvSpPr txBox="1">
            <a:spLocks noGrp="1"/>
          </p:cNvSpPr>
          <p:nvPr>
            <p:ph type="subTitle" idx="1"/>
          </p:nvPr>
        </p:nvSpPr>
        <p:spPr>
          <a:xfrm>
            <a:off x="439850" y="4343238"/>
            <a:ext cx="3875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5" name="Google Shape;975;p10"/>
          <p:cNvSpPr>
            <a:spLocks noGrp="1"/>
          </p:cNvSpPr>
          <p:nvPr>
            <p:ph type="pic" idx="2"/>
          </p:nvPr>
        </p:nvSpPr>
        <p:spPr>
          <a:xfrm>
            <a:off x="4572000" y="1040950"/>
            <a:ext cx="6981900" cy="4476900"/>
          </a:xfrm>
          <a:prstGeom prst="rect">
            <a:avLst/>
          </a:prstGeom>
          <a:noFill/>
          <a:ln>
            <a:noFill/>
          </a:ln>
        </p:spPr>
      </p:sp>
      <p:sp>
        <p:nvSpPr>
          <p:cNvPr id="976" name="Google Shape;976;p10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649364" y="641407"/>
            <a:ext cx="10893161" cy="5575168"/>
          </a:xfrm>
          <a:custGeom>
            <a:avLst/>
            <a:gdLst/>
            <a:ahLst/>
            <a:cxnLst/>
            <a:rect l="l" t="t" r="r" b="b"/>
            <a:pathLst>
              <a:path w="1201010" h="1373194" extrusionOk="0">
                <a:moveTo>
                  <a:pt x="0" y="0"/>
                </a:moveTo>
                <a:lnTo>
                  <a:pt x="1201010" y="0"/>
                </a:lnTo>
                <a:lnTo>
                  <a:pt x="1201010" y="1373195"/>
                </a:lnTo>
                <a:lnTo>
                  <a:pt x="0" y="1373195"/>
                </a:lnTo>
                <a:close/>
              </a:path>
            </a:pathLst>
          </a:custGeom>
          <a:solidFill>
            <a:srgbClr val="F1E6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oogle Shape;9;p1"/>
          <p:cNvGrpSpPr/>
          <p:nvPr/>
        </p:nvGrpSpPr>
        <p:grpSpPr>
          <a:xfrm>
            <a:off x="1225296" y="1161190"/>
            <a:ext cx="9832311" cy="4587643"/>
            <a:chOff x="1225296" y="1161190"/>
            <a:chExt cx="9832311" cy="4587643"/>
          </a:xfrm>
        </p:grpSpPr>
        <p:sp>
          <p:nvSpPr>
            <p:cNvPr id="10" name="Google Shape;10;p1"/>
            <p:cNvSpPr/>
            <p:nvPr/>
          </p:nvSpPr>
          <p:spPr>
            <a:xfrm>
              <a:off x="1225296" y="1161190"/>
              <a:ext cx="9832311" cy="4587643"/>
            </a:xfrm>
            <a:custGeom>
              <a:avLst/>
              <a:gdLst/>
              <a:ahLst/>
              <a:cxnLst/>
              <a:rect l="l" t="t" r="r" b="b"/>
              <a:pathLst>
                <a:path w="9832311" h="4587643" extrusionOk="0">
                  <a:moveTo>
                    <a:pt x="9176950" y="3932283"/>
                  </a:moveTo>
                  <a:lnTo>
                    <a:pt x="9832311" y="3932283"/>
                  </a:lnTo>
                  <a:lnTo>
                    <a:pt x="9832311" y="4587643"/>
                  </a:lnTo>
                  <a:lnTo>
                    <a:pt x="9176950" y="4587643"/>
                  </a:lnTo>
                  <a:close/>
                  <a:moveTo>
                    <a:pt x="8522665" y="3932283"/>
                  </a:moveTo>
                  <a:lnTo>
                    <a:pt x="9175044" y="3932283"/>
                  </a:lnTo>
                  <a:lnTo>
                    <a:pt x="9175044" y="4587643"/>
                  </a:lnTo>
                  <a:lnTo>
                    <a:pt x="8522665" y="4587643"/>
                  </a:lnTo>
                  <a:close/>
                  <a:moveTo>
                    <a:pt x="7867304" y="3932283"/>
                  </a:moveTo>
                  <a:lnTo>
                    <a:pt x="8519683" y="3932283"/>
                  </a:lnTo>
                  <a:lnTo>
                    <a:pt x="8519683" y="4587643"/>
                  </a:lnTo>
                  <a:lnTo>
                    <a:pt x="7867304" y="4587643"/>
                  </a:lnTo>
                  <a:close/>
                  <a:moveTo>
                    <a:pt x="7207051" y="3932283"/>
                  </a:moveTo>
                  <a:lnTo>
                    <a:pt x="7862412" y="3932283"/>
                  </a:lnTo>
                  <a:lnTo>
                    <a:pt x="7862412" y="4587643"/>
                  </a:lnTo>
                  <a:lnTo>
                    <a:pt x="7207051" y="4587643"/>
                  </a:lnTo>
                  <a:close/>
                  <a:moveTo>
                    <a:pt x="6549905" y="3932283"/>
                  </a:moveTo>
                  <a:lnTo>
                    <a:pt x="7205266" y="3932283"/>
                  </a:lnTo>
                  <a:lnTo>
                    <a:pt x="7205266" y="4587643"/>
                  </a:lnTo>
                  <a:lnTo>
                    <a:pt x="6549905" y="4587643"/>
                  </a:lnTo>
                  <a:close/>
                  <a:moveTo>
                    <a:pt x="5896452" y="3932283"/>
                  </a:moveTo>
                  <a:lnTo>
                    <a:pt x="6547282" y="3932283"/>
                  </a:lnTo>
                  <a:lnTo>
                    <a:pt x="6547282" y="4587643"/>
                  </a:lnTo>
                  <a:lnTo>
                    <a:pt x="5896452" y="4587643"/>
                  </a:lnTo>
                  <a:close/>
                  <a:moveTo>
                    <a:pt x="5241091" y="3932283"/>
                  </a:moveTo>
                  <a:lnTo>
                    <a:pt x="5891921" y="3932283"/>
                  </a:lnTo>
                  <a:lnTo>
                    <a:pt x="5891921" y="4587643"/>
                  </a:lnTo>
                  <a:lnTo>
                    <a:pt x="5241091" y="4587643"/>
                  </a:lnTo>
                  <a:close/>
                  <a:moveTo>
                    <a:pt x="4586806" y="3932283"/>
                  </a:moveTo>
                  <a:lnTo>
                    <a:pt x="5239184" y="3932283"/>
                  </a:lnTo>
                  <a:lnTo>
                    <a:pt x="5239184" y="4587643"/>
                  </a:lnTo>
                  <a:lnTo>
                    <a:pt x="4586806" y="4587643"/>
                  </a:lnTo>
                  <a:close/>
                  <a:moveTo>
                    <a:pt x="3931445" y="3932283"/>
                  </a:moveTo>
                  <a:lnTo>
                    <a:pt x="4583823" y="3932283"/>
                  </a:lnTo>
                  <a:lnTo>
                    <a:pt x="4583823" y="4587643"/>
                  </a:lnTo>
                  <a:lnTo>
                    <a:pt x="3931445" y="4587643"/>
                  </a:lnTo>
                  <a:close/>
                  <a:moveTo>
                    <a:pt x="3275726" y="3932283"/>
                  </a:moveTo>
                  <a:lnTo>
                    <a:pt x="3931087" y="3932283"/>
                  </a:lnTo>
                  <a:lnTo>
                    <a:pt x="3931087" y="4587643"/>
                  </a:lnTo>
                  <a:lnTo>
                    <a:pt x="3275726" y="4587643"/>
                  </a:lnTo>
                  <a:close/>
                  <a:moveTo>
                    <a:pt x="2618460" y="3932282"/>
                  </a:moveTo>
                  <a:lnTo>
                    <a:pt x="2618464" y="3932282"/>
                  </a:lnTo>
                  <a:lnTo>
                    <a:pt x="2618464" y="3932283"/>
                  </a:lnTo>
                  <a:lnTo>
                    <a:pt x="3273819" y="3932283"/>
                  </a:lnTo>
                  <a:lnTo>
                    <a:pt x="3273819" y="4587643"/>
                  </a:lnTo>
                  <a:lnTo>
                    <a:pt x="2618460" y="4587643"/>
                  </a:lnTo>
                  <a:close/>
                  <a:moveTo>
                    <a:pt x="1965008" y="3932282"/>
                  </a:moveTo>
                  <a:lnTo>
                    <a:pt x="1965012" y="3932282"/>
                  </a:lnTo>
                  <a:lnTo>
                    <a:pt x="1965012" y="3932283"/>
                  </a:lnTo>
                  <a:lnTo>
                    <a:pt x="2615837" y="3932283"/>
                  </a:lnTo>
                  <a:lnTo>
                    <a:pt x="2615837" y="4587643"/>
                  </a:lnTo>
                  <a:lnTo>
                    <a:pt x="1965008" y="4587643"/>
                  </a:lnTo>
                  <a:close/>
                  <a:moveTo>
                    <a:pt x="1309647" y="3932282"/>
                  </a:moveTo>
                  <a:lnTo>
                    <a:pt x="1309649" y="3932282"/>
                  </a:lnTo>
                  <a:lnTo>
                    <a:pt x="1309649" y="3932283"/>
                  </a:lnTo>
                  <a:lnTo>
                    <a:pt x="1960477" y="3932283"/>
                  </a:lnTo>
                  <a:lnTo>
                    <a:pt x="1960477" y="4587643"/>
                  </a:lnTo>
                  <a:lnTo>
                    <a:pt x="1309647" y="4587643"/>
                  </a:lnTo>
                  <a:close/>
                  <a:moveTo>
                    <a:pt x="655361" y="3932282"/>
                  </a:moveTo>
                  <a:lnTo>
                    <a:pt x="655363" y="3932282"/>
                  </a:lnTo>
                  <a:lnTo>
                    <a:pt x="655363" y="3932283"/>
                  </a:lnTo>
                  <a:lnTo>
                    <a:pt x="1307858" y="3932283"/>
                  </a:lnTo>
                  <a:lnTo>
                    <a:pt x="1307858" y="4587643"/>
                  </a:lnTo>
                  <a:lnTo>
                    <a:pt x="655361" y="4587643"/>
                  </a:lnTo>
                  <a:close/>
                  <a:moveTo>
                    <a:pt x="0" y="3932282"/>
                  </a:moveTo>
                  <a:lnTo>
                    <a:pt x="2" y="3932282"/>
                  </a:lnTo>
                  <a:lnTo>
                    <a:pt x="2" y="3932283"/>
                  </a:lnTo>
                  <a:lnTo>
                    <a:pt x="652497" y="3932283"/>
                  </a:lnTo>
                  <a:lnTo>
                    <a:pt x="652497" y="4587643"/>
                  </a:lnTo>
                  <a:lnTo>
                    <a:pt x="0" y="4587643"/>
                  </a:lnTo>
                  <a:close/>
                  <a:moveTo>
                    <a:pt x="9176950" y="2621561"/>
                  </a:moveTo>
                  <a:lnTo>
                    <a:pt x="9832311" y="2621561"/>
                  </a:lnTo>
                  <a:lnTo>
                    <a:pt x="9832311" y="3276922"/>
                  </a:lnTo>
                  <a:lnTo>
                    <a:pt x="9832311" y="3932282"/>
                  </a:lnTo>
                  <a:lnTo>
                    <a:pt x="9176950" y="3932282"/>
                  </a:lnTo>
                  <a:lnTo>
                    <a:pt x="9176950" y="3276922"/>
                  </a:lnTo>
                  <a:close/>
                  <a:moveTo>
                    <a:pt x="8522665" y="2621561"/>
                  </a:moveTo>
                  <a:lnTo>
                    <a:pt x="9175044" y="2621561"/>
                  </a:lnTo>
                  <a:lnTo>
                    <a:pt x="9175044" y="3276922"/>
                  </a:lnTo>
                  <a:lnTo>
                    <a:pt x="9175044" y="3932282"/>
                  </a:lnTo>
                  <a:lnTo>
                    <a:pt x="8522665" y="3932282"/>
                  </a:lnTo>
                  <a:lnTo>
                    <a:pt x="8522665" y="3276922"/>
                  </a:lnTo>
                  <a:close/>
                  <a:moveTo>
                    <a:pt x="7867304" y="2621561"/>
                  </a:moveTo>
                  <a:lnTo>
                    <a:pt x="8519683" y="2621561"/>
                  </a:lnTo>
                  <a:lnTo>
                    <a:pt x="8519683" y="3276922"/>
                  </a:lnTo>
                  <a:lnTo>
                    <a:pt x="8519683" y="3932282"/>
                  </a:lnTo>
                  <a:lnTo>
                    <a:pt x="7867304" y="3932282"/>
                  </a:lnTo>
                  <a:lnTo>
                    <a:pt x="7867304" y="3276922"/>
                  </a:lnTo>
                  <a:close/>
                  <a:moveTo>
                    <a:pt x="7207051" y="2621561"/>
                  </a:moveTo>
                  <a:lnTo>
                    <a:pt x="7862412" y="2621561"/>
                  </a:lnTo>
                  <a:lnTo>
                    <a:pt x="7862412" y="3276922"/>
                  </a:lnTo>
                  <a:lnTo>
                    <a:pt x="7862412" y="3932282"/>
                  </a:lnTo>
                  <a:lnTo>
                    <a:pt x="7207051" y="3932282"/>
                  </a:lnTo>
                  <a:lnTo>
                    <a:pt x="7207051" y="3276922"/>
                  </a:lnTo>
                  <a:close/>
                  <a:moveTo>
                    <a:pt x="6549905" y="2621561"/>
                  </a:moveTo>
                  <a:lnTo>
                    <a:pt x="7205266" y="2621561"/>
                  </a:lnTo>
                  <a:lnTo>
                    <a:pt x="7205266" y="3276922"/>
                  </a:lnTo>
                  <a:lnTo>
                    <a:pt x="7205266" y="3932282"/>
                  </a:lnTo>
                  <a:lnTo>
                    <a:pt x="6549905" y="3932282"/>
                  </a:lnTo>
                  <a:lnTo>
                    <a:pt x="6549905" y="3276922"/>
                  </a:lnTo>
                  <a:close/>
                  <a:moveTo>
                    <a:pt x="5896452" y="2621561"/>
                  </a:moveTo>
                  <a:lnTo>
                    <a:pt x="6547282" y="2621561"/>
                  </a:lnTo>
                  <a:lnTo>
                    <a:pt x="6547282" y="3276922"/>
                  </a:lnTo>
                  <a:lnTo>
                    <a:pt x="6547282" y="3932282"/>
                  </a:lnTo>
                  <a:lnTo>
                    <a:pt x="5896452" y="3932282"/>
                  </a:lnTo>
                  <a:lnTo>
                    <a:pt x="5896452" y="3276922"/>
                  </a:lnTo>
                  <a:close/>
                  <a:moveTo>
                    <a:pt x="5241091" y="2621561"/>
                  </a:moveTo>
                  <a:lnTo>
                    <a:pt x="5891921" y="2621561"/>
                  </a:lnTo>
                  <a:lnTo>
                    <a:pt x="5891921" y="3276922"/>
                  </a:lnTo>
                  <a:lnTo>
                    <a:pt x="5891921" y="3932282"/>
                  </a:lnTo>
                  <a:lnTo>
                    <a:pt x="5241091" y="3932282"/>
                  </a:lnTo>
                  <a:lnTo>
                    <a:pt x="5241091" y="3276922"/>
                  </a:lnTo>
                  <a:close/>
                  <a:moveTo>
                    <a:pt x="4586806" y="2621561"/>
                  </a:moveTo>
                  <a:lnTo>
                    <a:pt x="5239184" y="2621561"/>
                  </a:lnTo>
                  <a:lnTo>
                    <a:pt x="5239184" y="3276922"/>
                  </a:lnTo>
                  <a:lnTo>
                    <a:pt x="5239184" y="3932282"/>
                  </a:lnTo>
                  <a:lnTo>
                    <a:pt x="4586806" y="3932282"/>
                  </a:lnTo>
                  <a:lnTo>
                    <a:pt x="4586806" y="3276922"/>
                  </a:lnTo>
                  <a:close/>
                  <a:moveTo>
                    <a:pt x="3931445" y="2621561"/>
                  </a:moveTo>
                  <a:lnTo>
                    <a:pt x="4583823" y="2621561"/>
                  </a:lnTo>
                  <a:lnTo>
                    <a:pt x="4583823" y="3276922"/>
                  </a:lnTo>
                  <a:lnTo>
                    <a:pt x="4583823" y="3932282"/>
                  </a:lnTo>
                  <a:lnTo>
                    <a:pt x="3931445" y="3932282"/>
                  </a:lnTo>
                  <a:lnTo>
                    <a:pt x="3931445" y="3276922"/>
                  </a:lnTo>
                  <a:close/>
                  <a:moveTo>
                    <a:pt x="3275726" y="2621561"/>
                  </a:moveTo>
                  <a:lnTo>
                    <a:pt x="3931087" y="2621561"/>
                  </a:lnTo>
                  <a:lnTo>
                    <a:pt x="3931087" y="3276922"/>
                  </a:lnTo>
                  <a:lnTo>
                    <a:pt x="3931087" y="3932282"/>
                  </a:lnTo>
                  <a:lnTo>
                    <a:pt x="3275726" y="3932282"/>
                  </a:lnTo>
                  <a:lnTo>
                    <a:pt x="3275726" y="3276922"/>
                  </a:lnTo>
                  <a:close/>
                  <a:moveTo>
                    <a:pt x="2618467" y="2621561"/>
                  </a:moveTo>
                  <a:lnTo>
                    <a:pt x="3273819" y="2621561"/>
                  </a:lnTo>
                  <a:lnTo>
                    <a:pt x="3273819" y="3276922"/>
                  </a:lnTo>
                  <a:lnTo>
                    <a:pt x="3273819" y="3932282"/>
                  </a:lnTo>
                  <a:lnTo>
                    <a:pt x="2618464" y="3932282"/>
                  </a:lnTo>
                  <a:lnTo>
                    <a:pt x="2618464" y="3276922"/>
                  </a:lnTo>
                  <a:lnTo>
                    <a:pt x="2618467" y="3276922"/>
                  </a:lnTo>
                  <a:close/>
                  <a:moveTo>
                    <a:pt x="1965015" y="2621561"/>
                  </a:moveTo>
                  <a:lnTo>
                    <a:pt x="2615843" y="2621561"/>
                  </a:lnTo>
                  <a:lnTo>
                    <a:pt x="2615843" y="3276922"/>
                  </a:lnTo>
                  <a:lnTo>
                    <a:pt x="2615840" y="3276922"/>
                  </a:lnTo>
                  <a:lnTo>
                    <a:pt x="2615840" y="3932283"/>
                  </a:lnTo>
                  <a:lnTo>
                    <a:pt x="2615837" y="3932283"/>
                  </a:lnTo>
                  <a:lnTo>
                    <a:pt x="2615837" y="3932282"/>
                  </a:lnTo>
                  <a:lnTo>
                    <a:pt x="1965012" y="3932282"/>
                  </a:lnTo>
                  <a:lnTo>
                    <a:pt x="1965012" y="3276922"/>
                  </a:lnTo>
                  <a:lnTo>
                    <a:pt x="1965015" y="3276922"/>
                  </a:lnTo>
                  <a:close/>
                  <a:moveTo>
                    <a:pt x="1309652" y="2621561"/>
                  </a:moveTo>
                  <a:lnTo>
                    <a:pt x="1960483" y="2621561"/>
                  </a:lnTo>
                  <a:lnTo>
                    <a:pt x="1960483" y="3276922"/>
                  </a:lnTo>
                  <a:lnTo>
                    <a:pt x="1960480" y="3276922"/>
                  </a:lnTo>
                  <a:lnTo>
                    <a:pt x="1960480" y="3932282"/>
                  </a:lnTo>
                  <a:lnTo>
                    <a:pt x="1960480" y="3932283"/>
                  </a:lnTo>
                  <a:lnTo>
                    <a:pt x="1960477" y="3932283"/>
                  </a:lnTo>
                  <a:lnTo>
                    <a:pt x="1960477" y="3932282"/>
                  </a:lnTo>
                  <a:lnTo>
                    <a:pt x="1309649" y="3932282"/>
                  </a:lnTo>
                  <a:lnTo>
                    <a:pt x="1309649" y="3276922"/>
                  </a:lnTo>
                  <a:lnTo>
                    <a:pt x="1309652" y="3276922"/>
                  </a:lnTo>
                  <a:close/>
                  <a:moveTo>
                    <a:pt x="655365" y="2621561"/>
                  </a:moveTo>
                  <a:lnTo>
                    <a:pt x="1307864" y="2621561"/>
                  </a:lnTo>
                  <a:lnTo>
                    <a:pt x="1307864" y="3276922"/>
                  </a:lnTo>
                  <a:lnTo>
                    <a:pt x="1307862" y="3276922"/>
                  </a:lnTo>
                  <a:lnTo>
                    <a:pt x="1307862" y="3932283"/>
                  </a:lnTo>
                  <a:lnTo>
                    <a:pt x="1307858" y="3932283"/>
                  </a:lnTo>
                  <a:lnTo>
                    <a:pt x="1307858" y="3932282"/>
                  </a:lnTo>
                  <a:lnTo>
                    <a:pt x="655363" y="3932282"/>
                  </a:lnTo>
                  <a:lnTo>
                    <a:pt x="655363" y="3276922"/>
                  </a:lnTo>
                  <a:lnTo>
                    <a:pt x="655365" y="3276922"/>
                  </a:lnTo>
                  <a:close/>
                  <a:moveTo>
                    <a:pt x="4" y="2621561"/>
                  </a:moveTo>
                  <a:lnTo>
                    <a:pt x="652501" y="2621561"/>
                  </a:lnTo>
                  <a:lnTo>
                    <a:pt x="652501" y="3276922"/>
                  </a:lnTo>
                  <a:lnTo>
                    <a:pt x="652499" y="3276922"/>
                  </a:lnTo>
                  <a:lnTo>
                    <a:pt x="652499" y="3932282"/>
                  </a:lnTo>
                  <a:lnTo>
                    <a:pt x="652499" y="3932283"/>
                  </a:lnTo>
                  <a:lnTo>
                    <a:pt x="652497" y="3932283"/>
                  </a:lnTo>
                  <a:lnTo>
                    <a:pt x="652497" y="3932282"/>
                  </a:lnTo>
                  <a:lnTo>
                    <a:pt x="2" y="3932282"/>
                  </a:lnTo>
                  <a:lnTo>
                    <a:pt x="2" y="3276922"/>
                  </a:lnTo>
                  <a:lnTo>
                    <a:pt x="4" y="3276922"/>
                  </a:lnTo>
                  <a:close/>
                  <a:moveTo>
                    <a:pt x="9176950" y="1966201"/>
                  </a:moveTo>
                  <a:lnTo>
                    <a:pt x="9832311" y="1966201"/>
                  </a:lnTo>
                  <a:lnTo>
                    <a:pt x="9832311" y="2621561"/>
                  </a:lnTo>
                  <a:lnTo>
                    <a:pt x="9176950" y="2621561"/>
                  </a:lnTo>
                  <a:close/>
                  <a:moveTo>
                    <a:pt x="8522665" y="1966201"/>
                  </a:moveTo>
                  <a:lnTo>
                    <a:pt x="9175044" y="1966201"/>
                  </a:lnTo>
                  <a:lnTo>
                    <a:pt x="9175044" y="2621561"/>
                  </a:lnTo>
                  <a:lnTo>
                    <a:pt x="8522665" y="2621561"/>
                  </a:lnTo>
                  <a:close/>
                  <a:moveTo>
                    <a:pt x="7867304" y="1966201"/>
                  </a:moveTo>
                  <a:lnTo>
                    <a:pt x="8519683" y="1966201"/>
                  </a:lnTo>
                  <a:lnTo>
                    <a:pt x="8519683" y="2621561"/>
                  </a:lnTo>
                  <a:lnTo>
                    <a:pt x="7867304" y="2621561"/>
                  </a:lnTo>
                  <a:close/>
                  <a:moveTo>
                    <a:pt x="7207051" y="1966201"/>
                  </a:moveTo>
                  <a:lnTo>
                    <a:pt x="7862412" y="1966201"/>
                  </a:lnTo>
                  <a:lnTo>
                    <a:pt x="7862412" y="2621561"/>
                  </a:lnTo>
                  <a:lnTo>
                    <a:pt x="7207051" y="2621561"/>
                  </a:lnTo>
                  <a:close/>
                  <a:moveTo>
                    <a:pt x="6549905" y="1966201"/>
                  </a:moveTo>
                  <a:lnTo>
                    <a:pt x="7205266" y="1966201"/>
                  </a:lnTo>
                  <a:lnTo>
                    <a:pt x="7205266" y="2621561"/>
                  </a:lnTo>
                  <a:lnTo>
                    <a:pt x="6549905" y="2621561"/>
                  </a:lnTo>
                  <a:close/>
                  <a:moveTo>
                    <a:pt x="5896452" y="1966201"/>
                  </a:moveTo>
                  <a:lnTo>
                    <a:pt x="6547282" y="1966201"/>
                  </a:lnTo>
                  <a:lnTo>
                    <a:pt x="6547282" y="2621561"/>
                  </a:lnTo>
                  <a:lnTo>
                    <a:pt x="5896452" y="2621561"/>
                  </a:lnTo>
                  <a:close/>
                  <a:moveTo>
                    <a:pt x="5241091" y="1966201"/>
                  </a:moveTo>
                  <a:lnTo>
                    <a:pt x="5891921" y="1966201"/>
                  </a:lnTo>
                  <a:lnTo>
                    <a:pt x="5891921" y="2621561"/>
                  </a:lnTo>
                  <a:lnTo>
                    <a:pt x="5241091" y="2621561"/>
                  </a:lnTo>
                  <a:close/>
                  <a:moveTo>
                    <a:pt x="4586806" y="1966201"/>
                  </a:moveTo>
                  <a:lnTo>
                    <a:pt x="5239184" y="1966201"/>
                  </a:lnTo>
                  <a:lnTo>
                    <a:pt x="5239184" y="2621561"/>
                  </a:lnTo>
                  <a:lnTo>
                    <a:pt x="4586806" y="2621561"/>
                  </a:lnTo>
                  <a:close/>
                  <a:moveTo>
                    <a:pt x="3931445" y="1966201"/>
                  </a:moveTo>
                  <a:lnTo>
                    <a:pt x="4583823" y="1966201"/>
                  </a:lnTo>
                  <a:lnTo>
                    <a:pt x="4583823" y="2621561"/>
                  </a:lnTo>
                  <a:lnTo>
                    <a:pt x="3931445" y="2621561"/>
                  </a:lnTo>
                  <a:close/>
                  <a:moveTo>
                    <a:pt x="3275726" y="1966201"/>
                  </a:moveTo>
                  <a:lnTo>
                    <a:pt x="3931087" y="1966201"/>
                  </a:lnTo>
                  <a:lnTo>
                    <a:pt x="3931087" y="2621561"/>
                  </a:lnTo>
                  <a:lnTo>
                    <a:pt x="3275726" y="2621561"/>
                  </a:lnTo>
                  <a:close/>
                  <a:moveTo>
                    <a:pt x="2618470" y="1966200"/>
                  </a:moveTo>
                  <a:lnTo>
                    <a:pt x="2618472" y="1966200"/>
                  </a:lnTo>
                  <a:lnTo>
                    <a:pt x="2618472" y="1966201"/>
                  </a:lnTo>
                  <a:lnTo>
                    <a:pt x="3273819" y="1966201"/>
                  </a:lnTo>
                  <a:lnTo>
                    <a:pt x="3273819" y="2621561"/>
                  </a:lnTo>
                  <a:lnTo>
                    <a:pt x="2618470" y="2621561"/>
                  </a:lnTo>
                  <a:close/>
                  <a:moveTo>
                    <a:pt x="1965018" y="1966200"/>
                  </a:moveTo>
                  <a:lnTo>
                    <a:pt x="1965022" y="1966200"/>
                  </a:lnTo>
                  <a:lnTo>
                    <a:pt x="1965022" y="1966201"/>
                  </a:lnTo>
                  <a:lnTo>
                    <a:pt x="2615847" y="1966201"/>
                  </a:lnTo>
                  <a:lnTo>
                    <a:pt x="2615847" y="2621561"/>
                  </a:lnTo>
                  <a:lnTo>
                    <a:pt x="1965018" y="2621561"/>
                  </a:lnTo>
                  <a:close/>
                  <a:moveTo>
                    <a:pt x="1309655" y="1966200"/>
                  </a:moveTo>
                  <a:lnTo>
                    <a:pt x="1309658" y="1966200"/>
                  </a:lnTo>
                  <a:lnTo>
                    <a:pt x="1309658" y="1966201"/>
                  </a:lnTo>
                  <a:lnTo>
                    <a:pt x="1960487" y="1966201"/>
                  </a:lnTo>
                  <a:lnTo>
                    <a:pt x="1960487" y="2621561"/>
                  </a:lnTo>
                  <a:lnTo>
                    <a:pt x="1309655" y="2621561"/>
                  </a:lnTo>
                  <a:close/>
                  <a:moveTo>
                    <a:pt x="655367" y="1966200"/>
                  </a:moveTo>
                  <a:lnTo>
                    <a:pt x="655369" y="1966200"/>
                  </a:lnTo>
                  <a:lnTo>
                    <a:pt x="655369" y="1966201"/>
                  </a:lnTo>
                  <a:lnTo>
                    <a:pt x="1307867" y="1966201"/>
                  </a:lnTo>
                  <a:lnTo>
                    <a:pt x="1307867" y="2621561"/>
                  </a:lnTo>
                  <a:lnTo>
                    <a:pt x="655367" y="2621561"/>
                  </a:lnTo>
                  <a:close/>
                  <a:moveTo>
                    <a:pt x="6" y="1966200"/>
                  </a:moveTo>
                  <a:lnTo>
                    <a:pt x="8" y="1966200"/>
                  </a:lnTo>
                  <a:lnTo>
                    <a:pt x="8" y="1966201"/>
                  </a:lnTo>
                  <a:lnTo>
                    <a:pt x="652503" y="1966201"/>
                  </a:lnTo>
                  <a:lnTo>
                    <a:pt x="652503" y="2621561"/>
                  </a:lnTo>
                  <a:lnTo>
                    <a:pt x="6" y="2621561"/>
                  </a:lnTo>
                  <a:close/>
                  <a:moveTo>
                    <a:pt x="9176950" y="1310840"/>
                  </a:moveTo>
                  <a:lnTo>
                    <a:pt x="9832311" y="1310840"/>
                  </a:lnTo>
                  <a:lnTo>
                    <a:pt x="9832311" y="1966200"/>
                  </a:lnTo>
                  <a:lnTo>
                    <a:pt x="9176950" y="1966200"/>
                  </a:lnTo>
                  <a:close/>
                  <a:moveTo>
                    <a:pt x="8522665" y="1310840"/>
                  </a:moveTo>
                  <a:lnTo>
                    <a:pt x="9175044" y="1310840"/>
                  </a:lnTo>
                  <a:lnTo>
                    <a:pt x="9175044" y="1966200"/>
                  </a:lnTo>
                  <a:lnTo>
                    <a:pt x="8522665" y="1966200"/>
                  </a:lnTo>
                  <a:close/>
                  <a:moveTo>
                    <a:pt x="7867304" y="1310840"/>
                  </a:moveTo>
                  <a:lnTo>
                    <a:pt x="8519683" y="1310840"/>
                  </a:lnTo>
                  <a:lnTo>
                    <a:pt x="8519683" y="1966200"/>
                  </a:lnTo>
                  <a:lnTo>
                    <a:pt x="7867304" y="1966200"/>
                  </a:lnTo>
                  <a:close/>
                  <a:moveTo>
                    <a:pt x="7207051" y="1310840"/>
                  </a:moveTo>
                  <a:lnTo>
                    <a:pt x="7862412" y="1310840"/>
                  </a:lnTo>
                  <a:lnTo>
                    <a:pt x="7862412" y="1966200"/>
                  </a:lnTo>
                  <a:lnTo>
                    <a:pt x="7207051" y="1966200"/>
                  </a:lnTo>
                  <a:close/>
                  <a:moveTo>
                    <a:pt x="6549905" y="1310840"/>
                  </a:moveTo>
                  <a:lnTo>
                    <a:pt x="7205266" y="1310840"/>
                  </a:lnTo>
                  <a:lnTo>
                    <a:pt x="7205266" y="1966200"/>
                  </a:lnTo>
                  <a:lnTo>
                    <a:pt x="6549905" y="1966200"/>
                  </a:lnTo>
                  <a:close/>
                  <a:moveTo>
                    <a:pt x="5896452" y="1310840"/>
                  </a:moveTo>
                  <a:lnTo>
                    <a:pt x="6547282" y="1310840"/>
                  </a:lnTo>
                  <a:lnTo>
                    <a:pt x="6547282" y="1966200"/>
                  </a:lnTo>
                  <a:lnTo>
                    <a:pt x="5896452" y="1966200"/>
                  </a:lnTo>
                  <a:close/>
                  <a:moveTo>
                    <a:pt x="5241091" y="1310840"/>
                  </a:moveTo>
                  <a:lnTo>
                    <a:pt x="5891921" y="1310840"/>
                  </a:lnTo>
                  <a:lnTo>
                    <a:pt x="5891921" y="1966200"/>
                  </a:lnTo>
                  <a:lnTo>
                    <a:pt x="5241091" y="1966200"/>
                  </a:lnTo>
                  <a:close/>
                  <a:moveTo>
                    <a:pt x="4586806" y="1310840"/>
                  </a:moveTo>
                  <a:lnTo>
                    <a:pt x="5239184" y="1310840"/>
                  </a:lnTo>
                  <a:lnTo>
                    <a:pt x="5239184" y="1966200"/>
                  </a:lnTo>
                  <a:lnTo>
                    <a:pt x="4586806" y="1966200"/>
                  </a:lnTo>
                  <a:close/>
                  <a:moveTo>
                    <a:pt x="3931445" y="1310840"/>
                  </a:moveTo>
                  <a:lnTo>
                    <a:pt x="4583823" y="1310840"/>
                  </a:lnTo>
                  <a:lnTo>
                    <a:pt x="4583823" y="1966200"/>
                  </a:lnTo>
                  <a:lnTo>
                    <a:pt x="3931445" y="1966200"/>
                  </a:lnTo>
                  <a:close/>
                  <a:moveTo>
                    <a:pt x="3275726" y="1310840"/>
                  </a:moveTo>
                  <a:lnTo>
                    <a:pt x="3931087" y="1310840"/>
                  </a:lnTo>
                  <a:lnTo>
                    <a:pt x="3931087" y="1966200"/>
                  </a:lnTo>
                  <a:lnTo>
                    <a:pt x="3275726" y="1966200"/>
                  </a:lnTo>
                  <a:close/>
                  <a:moveTo>
                    <a:pt x="2618472" y="1310840"/>
                  </a:moveTo>
                  <a:lnTo>
                    <a:pt x="3273819" y="1310840"/>
                  </a:lnTo>
                  <a:lnTo>
                    <a:pt x="3273819" y="1966200"/>
                  </a:lnTo>
                  <a:lnTo>
                    <a:pt x="2618472" y="1966200"/>
                  </a:lnTo>
                  <a:close/>
                  <a:moveTo>
                    <a:pt x="1965022" y="1310840"/>
                  </a:moveTo>
                  <a:lnTo>
                    <a:pt x="2615850" y="1310840"/>
                  </a:lnTo>
                  <a:lnTo>
                    <a:pt x="2615850" y="1966201"/>
                  </a:lnTo>
                  <a:lnTo>
                    <a:pt x="2615847" y="1966201"/>
                  </a:lnTo>
                  <a:lnTo>
                    <a:pt x="2615847" y="1966200"/>
                  </a:lnTo>
                  <a:lnTo>
                    <a:pt x="1965022" y="1966200"/>
                  </a:lnTo>
                  <a:close/>
                  <a:moveTo>
                    <a:pt x="1309658" y="1310840"/>
                  </a:moveTo>
                  <a:lnTo>
                    <a:pt x="1960490" y="1310840"/>
                  </a:lnTo>
                  <a:lnTo>
                    <a:pt x="1960490" y="1966200"/>
                  </a:lnTo>
                  <a:lnTo>
                    <a:pt x="1960490" y="1966201"/>
                  </a:lnTo>
                  <a:lnTo>
                    <a:pt x="1960487" y="1966201"/>
                  </a:lnTo>
                  <a:lnTo>
                    <a:pt x="1960487" y="1966200"/>
                  </a:lnTo>
                  <a:lnTo>
                    <a:pt x="1309658" y="1966200"/>
                  </a:lnTo>
                  <a:close/>
                  <a:moveTo>
                    <a:pt x="655369" y="1310840"/>
                  </a:moveTo>
                  <a:lnTo>
                    <a:pt x="1307870" y="1310840"/>
                  </a:lnTo>
                  <a:lnTo>
                    <a:pt x="1307870" y="1966201"/>
                  </a:lnTo>
                  <a:lnTo>
                    <a:pt x="1307867" y="1966201"/>
                  </a:lnTo>
                  <a:lnTo>
                    <a:pt x="1307867" y="1966200"/>
                  </a:lnTo>
                  <a:lnTo>
                    <a:pt x="655369" y="1966200"/>
                  </a:lnTo>
                  <a:close/>
                  <a:moveTo>
                    <a:pt x="8" y="1310840"/>
                  </a:moveTo>
                  <a:lnTo>
                    <a:pt x="652505" y="1310840"/>
                  </a:lnTo>
                  <a:lnTo>
                    <a:pt x="652505" y="1966200"/>
                  </a:lnTo>
                  <a:lnTo>
                    <a:pt x="652505" y="1966201"/>
                  </a:lnTo>
                  <a:lnTo>
                    <a:pt x="652503" y="1966201"/>
                  </a:lnTo>
                  <a:lnTo>
                    <a:pt x="652503" y="1966200"/>
                  </a:lnTo>
                  <a:lnTo>
                    <a:pt x="8" y="1966200"/>
                  </a:lnTo>
                  <a:close/>
                  <a:moveTo>
                    <a:pt x="9176950" y="655479"/>
                  </a:moveTo>
                  <a:lnTo>
                    <a:pt x="9832311" y="655479"/>
                  </a:lnTo>
                  <a:lnTo>
                    <a:pt x="9832311" y="1310840"/>
                  </a:lnTo>
                  <a:lnTo>
                    <a:pt x="9176950" y="1310840"/>
                  </a:lnTo>
                  <a:close/>
                  <a:moveTo>
                    <a:pt x="8522665" y="655479"/>
                  </a:moveTo>
                  <a:lnTo>
                    <a:pt x="9175044" y="655479"/>
                  </a:lnTo>
                  <a:lnTo>
                    <a:pt x="9175044" y="1310840"/>
                  </a:lnTo>
                  <a:lnTo>
                    <a:pt x="8522665" y="1310840"/>
                  </a:lnTo>
                  <a:close/>
                  <a:moveTo>
                    <a:pt x="7867304" y="655479"/>
                  </a:moveTo>
                  <a:lnTo>
                    <a:pt x="8519683" y="655479"/>
                  </a:lnTo>
                  <a:lnTo>
                    <a:pt x="8519683" y="1310840"/>
                  </a:lnTo>
                  <a:lnTo>
                    <a:pt x="7867304" y="1310840"/>
                  </a:lnTo>
                  <a:close/>
                  <a:moveTo>
                    <a:pt x="7207051" y="655479"/>
                  </a:moveTo>
                  <a:lnTo>
                    <a:pt x="7862412" y="655479"/>
                  </a:lnTo>
                  <a:lnTo>
                    <a:pt x="7862412" y="1310840"/>
                  </a:lnTo>
                  <a:lnTo>
                    <a:pt x="7207051" y="1310840"/>
                  </a:lnTo>
                  <a:close/>
                  <a:moveTo>
                    <a:pt x="6549905" y="655479"/>
                  </a:moveTo>
                  <a:lnTo>
                    <a:pt x="7205266" y="655479"/>
                  </a:lnTo>
                  <a:lnTo>
                    <a:pt x="7205266" y="1310840"/>
                  </a:lnTo>
                  <a:lnTo>
                    <a:pt x="6549905" y="1310840"/>
                  </a:lnTo>
                  <a:close/>
                  <a:moveTo>
                    <a:pt x="5896452" y="655479"/>
                  </a:moveTo>
                  <a:lnTo>
                    <a:pt x="6547282" y="655479"/>
                  </a:lnTo>
                  <a:lnTo>
                    <a:pt x="6547282" y="1310840"/>
                  </a:lnTo>
                  <a:lnTo>
                    <a:pt x="5896452" y="1310840"/>
                  </a:lnTo>
                  <a:close/>
                  <a:moveTo>
                    <a:pt x="5241091" y="655479"/>
                  </a:moveTo>
                  <a:lnTo>
                    <a:pt x="5891921" y="655479"/>
                  </a:lnTo>
                  <a:lnTo>
                    <a:pt x="5891921" y="1310840"/>
                  </a:lnTo>
                  <a:lnTo>
                    <a:pt x="5241091" y="1310840"/>
                  </a:lnTo>
                  <a:close/>
                  <a:moveTo>
                    <a:pt x="4586806" y="655479"/>
                  </a:moveTo>
                  <a:lnTo>
                    <a:pt x="5239184" y="655479"/>
                  </a:lnTo>
                  <a:lnTo>
                    <a:pt x="5239184" y="1310840"/>
                  </a:lnTo>
                  <a:lnTo>
                    <a:pt x="4586806" y="1310840"/>
                  </a:lnTo>
                  <a:close/>
                  <a:moveTo>
                    <a:pt x="3931445" y="655479"/>
                  </a:moveTo>
                  <a:lnTo>
                    <a:pt x="4583823" y="655479"/>
                  </a:lnTo>
                  <a:lnTo>
                    <a:pt x="4583823" y="1310840"/>
                  </a:lnTo>
                  <a:lnTo>
                    <a:pt x="3931445" y="1310840"/>
                  </a:lnTo>
                  <a:close/>
                  <a:moveTo>
                    <a:pt x="3275726" y="655479"/>
                  </a:moveTo>
                  <a:lnTo>
                    <a:pt x="3931087" y="655479"/>
                  </a:lnTo>
                  <a:lnTo>
                    <a:pt x="3931087" y="1310840"/>
                  </a:lnTo>
                  <a:lnTo>
                    <a:pt x="3275726" y="1310840"/>
                  </a:lnTo>
                  <a:close/>
                  <a:moveTo>
                    <a:pt x="2618476" y="655479"/>
                  </a:moveTo>
                  <a:lnTo>
                    <a:pt x="3273819" y="655479"/>
                  </a:lnTo>
                  <a:lnTo>
                    <a:pt x="3273819" y="1310840"/>
                  </a:lnTo>
                  <a:lnTo>
                    <a:pt x="2618476" y="1310840"/>
                  </a:lnTo>
                  <a:close/>
                  <a:moveTo>
                    <a:pt x="1965025" y="655479"/>
                  </a:moveTo>
                  <a:lnTo>
                    <a:pt x="2615853" y="655479"/>
                  </a:lnTo>
                  <a:lnTo>
                    <a:pt x="2615853" y="1310840"/>
                  </a:lnTo>
                  <a:lnTo>
                    <a:pt x="1965025" y="1310840"/>
                  </a:lnTo>
                  <a:close/>
                  <a:moveTo>
                    <a:pt x="1309661" y="655479"/>
                  </a:moveTo>
                  <a:lnTo>
                    <a:pt x="1960494" y="655479"/>
                  </a:lnTo>
                  <a:lnTo>
                    <a:pt x="1960494" y="1310840"/>
                  </a:lnTo>
                  <a:lnTo>
                    <a:pt x="1309661" y="1310840"/>
                  </a:lnTo>
                  <a:close/>
                  <a:moveTo>
                    <a:pt x="655371" y="655479"/>
                  </a:moveTo>
                  <a:lnTo>
                    <a:pt x="1307873" y="655479"/>
                  </a:lnTo>
                  <a:lnTo>
                    <a:pt x="1307873" y="1310840"/>
                  </a:lnTo>
                  <a:lnTo>
                    <a:pt x="655371" y="1310840"/>
                  </a:lnTo>
                  <a:close/>
                  <a:moveTo>
                    <a:pt x="10" y="655479"/>
                  </a:moveTo>
                  <a:lnTo>
                    <a:pt x="652507" y="655479"/>
                  </a:lnTo>
                  <a:lnTo>
                    <a:pt x="652507" y="1310840"/>
                  </a:lnTo>
                  <a:lnTo>
                    <a:pt x="10" y="1310840"/>
                  </a:lnTo>
                  <a:close/>
                  <a:moveTo>
                    <a:pt x="9176950" y="0"/>
                  </a:moveTo>
                  <a:lnTo>
                    <a:pt x="9832311" y="0"/>
                  </a:lnTo>
                  <a:lnTo>
                    <a:pt x="9832311" y="655361"/>
                  </a:lnTo>
                  <a:lnTo>
                    <a:pt x="9176950" y="655361"/>
                  </a:lnTo>
                  <a:close/>
                  <a:moveTo>
                    <a:pt x="8522665" y="0"/>
                  </a:moveTo>
                  <a:lnTo>
                    <a:pt x="9175044" y="0"/>
                  </a:lnTo>
                  <a:lnTo>
                    <a:pt x="9175044" y="655361"/>
                  </a:lnTo>
                  <a:lnTo>
                    <a:pt x="8522665" y="655361"/>
                  </a:lnTo>
                  <a:close/>
                  <a:moveTo>
                    <a:pt x="7867304" y="0"/>
                  </a:moveTo>
                  <a:lnTo>
                    <a:pt x="8519683" y="0"/>
                  </a:lnTo>
                  <a:lnTo>
                    <a:pt x="8519683" y="655361"/>
                  </a:lnTo>
                  <a:lnTo>
                    <a:pt x="7867304" y="655361"/>
                  </a:lnTo>
                  <a:close/>
                  <a:moveTo>
                    <a:pt x="7207051" y="0"/>
                  </a:moveTo>
                  <a:lnTo>
                    <a:pt x="7862412" y="0"/>
                  </a:lnTo>
                  <a:lnTo>
                    <a:pt x="7862412" y="655361"/>
                  </a:lnTo>
                  <a:lnTo>
                    <a:pt x="7207051" y="655361"/>
                  </a:lnTo>
                  <a:close/>
                  <a:moveTo>
                    <a:pt x="6549905" y="0"/>
                  </a:moveTo>
                  <a:lnTo>
                    <a:pt x="7205266" y="0"/>
                  </a:lnTo>
                  <a:lnTo>
                    <a:pt x="7205266" y="655361"/>
                  </a:lnTo>
                  <a:lnTo>
                    <a:pt x="6549905" y="655361"/>
                  </a:lnTo>
                  <a:close/>
                  <a:moveTo>
                    <a:pt x="5896452" y="0"/>
                  </a:moveTo>
                  <a:lnTo>
                    <a:pt x="6547282" y="0"/>
                  </a:lnTo>
                  <a:lnTo>
                    <a:pt x="6547282" y="655361"/>
                  </a:lnTo>
                  <a:lnTo>
                    <a:pt x="5896452" y="655361"/>
                  </a:lnTo>
                  <a:close/>
                  <a:moveTo>
                    <a:pt x="5241091" y="0"/>
                  </a:moveTo>
                  <a:lnTo>
                    <a:pt x="5891921" y="0"/>
                  </a:lnTo>
                  <a:lnTo>
                    <a:pt x="5891921" y="655361"/>
                  </a:lnTo>
                  <a:lnTo>
                    <a:pt x="5241091" y="655361"/>
                  </a:lnTo>
                  <a:close/>
                  <a:moveTo>
                    <a:pt x="4586806" y="0"/>
                  </a:moveTo>
                  <a:lnTo>
                    <a:pt x="5239184" y="0"/>
                  </a:lnTo>
                  <a:lnTo>
                    <a:pt x="5239184" y="655361"/>
                  </a:lnTo>
                  <a:lnTo>
                    <a:pt x="4586806" y="655361"/>
                  </a:lnTo>
                  <a:close/>
                  <a:moveTo>
                    <a:pt x="3931445" y="0"/>
                  </a:moveTo>
                  <a:lnTo>
                    <a:pt x="4583823" y="0"/>
                  </a:lnTo>
                  <a:lnTo>
                    <a:pt x="4583823" y="655361"/>
                  </a:lnTo>
                  <a:lnTo>
                    <a:pt x="3931445" y="655361"/>
                  </a:lnTo>
                  <a:close/>
                  <a:moveTo>
                    <a:pt x="3275726" y="0"/>
                  </a:moveTo>
                  <a:lnTo>
                    <a:pt x="3931087" y="0"/>
                  </a:lnTo>
                  <a:lnTo>
                    <a:pt x="3931087" y="655361"/>
                  </a:lnTo>
                  <a:lnTo>
                    <a:pt x="3275726" y="655361"/>
                  </a:lnTo>
                  <a:close/>
                  <a:moveTo>
                    <a:pt x="2618478" y="0"/>
                  </a:moveTo>
                  <a:lnTo>
                    <a:pt x="3273819" y="0"/>
                  </a:lnTo>
                  <a:lnTo>
                    <a:pt x="3273819" y="655361"/>
                  </a:lnTo>
                  <a:lnTo>
                    <a:pt x="2618478" y="655361"/>
                  </a:lnTo>
                  <a:close/>
                  <a:moveTo>
                    <a:pt x="1965026" y="0"/>
                  </a:moveTo>
                  <a:lnTo>
                    <a:pt x="2615855" y="0"/>
                  </a:lnTo>
                  <a:lnTo>
                    <a:pt x="2615855" y="655361"/>
                  </a:lnTo>
                  <a:lnTo>
                    <a:pt x="1965026" y="655361"/>
                  </a:lnTo>
                  <a:close/>
                  <a:moveTo>
                    <a:pt x="1309662" y="0"/>
                  </a:moveTo>
                  <a:lnTo>
                    <a:pt x="1960495" y="0"/>
                  </a:lnTo>
                  <a:lnTo>
                    <a:pt x="1960495" y="655361"/>
                  </a:lnTo>
                  <a:lnTo>
                    <a:pt x="1309662" y="655361"/>
                  </a:lnTo>
                  <a:close/>
                  <a:moveTo>
                    <a:pt x="655373" y="0"/>
                  </a:moveTo>
                  <a:lnTo>
                    <a:pt x="1307873" y="0"/>
                  </a:lnTo>
                  <a:lnTo>
                    <a:pt x="1307873" y="655361"/>
                  </a:lnTo>
                  <a:lnTo>
                    <a:pt x="655373" y="655361"/>
                  </a:lnTo>
                  <a:close/>
                  <a:moveTo>
                    <a:pt x="11" y="0"/>
                  </a:moveTo>
                  <a:lnTo>
                    <a:pt x="652508" y="0"/>
                  </a:lnTo>
                  <a:lnTo>
                    <a:pt x="652508" y="655361"/>
                  </a:lnTo>
                  <a:lnTo>
                    <a:pt x="11" y="65536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Google Shape;11;p1"/>
            <p:cNvCxnSpPr/>
            <p:nvPr/>
          </p:nvCxnSpPr>
          <p:spPr>
            <a:xfrm rot="10800000" flipH="1">
              <a:off x="1225296" y="4434840"/>
              <a:ext cx="9830100" cy="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veat Brush"/>
              <a:buNone/>
              <a:defRPr sz="40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26"/>
          <p:cNvSpPr txBox="1">
            <a:spLocks noGrp="1"/>
          </p:cNvSpPr>
          <p:nvPr>
            <p:ph type="title"/>
          </p:nvPr>
        </p:nvSpPr>
        <p:spPr>
          <a:xfrm>
            <a:off x="2354113" y="2327137"/>
            <a:ext cx="7393001" cy="294525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accent5">
                    <a:lumMod val="75000"/>
                  </a:schemeClr>
                </a:solidFill>
              </a:rPr>
              <a:t>GURU IDEAL </a:t>
            </a:r>
            <a:br>
              <a:rPr lang="en-GB" sz="6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6000" dirty="0">
                <a:solidFill>
                  <a:schemeClr val="accent5">
                    <a:lumMod val="75000"/>
                  </a:schemeClr>
                </a:solidFill>
              </a:rPr>
              <a:t>DI </a:t>
            </a:r>
            <a:br>
              <a:rPr lang="en-GB" sz="6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6000" dirty="0">
                <a:solidFill>
                  <a:schemeClr val="accent5">
                    <a:lumMod val="75000"/>
                  </a:schemeClr>
                </a:solidFill>
              </a:rPr>
              <a:t>ERA DIGITAL </a:t>
            </a:r>
            <a:endParaRPr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819" name="Google Shape;1819;p26"/>
          <p:cNvGrpSpPr/>
          <p:nvPr/>
        </p:nvGrpSpPr>
        <p:grpSpPr>
          <a:xfrm rot="10800000">
            <a:off x="5711581" y="1876017"/>
            <a:ext cx="768850" cy="541730"/>
            <a:chOff x="621403" y="597265"/>
            <a:chExt cx="1588204" cy="1118814"/>
          </a:xfrm>
        </p:grpSpPr>
        <p:sp>
          <p:nvSpPr>
            <p:cNvPr id="1820" name="Google Shape;1820;p26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2" name="Google Shape;1822;p26"/>
          <p:cNvSpPr/>
          <p:nvPr/>
        </p:nvSpPr>
        <p:spPr>
          <a:xfrm rot="4233760">
            <a:off x="870845" y="3021618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1"/>
          <p:cNvSpPr/>
          <p:nvPr/>
        </p:nvSpPr>
        <p:spPr>
          <a:xfrm rot="4233760">
            <a:off x="10909045" y="299380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F38E81-1555-4B42-94E9-0BEDBA5B645C}"/>
              </a:ext>
            </a:extLst>
          </p:cNvPr>
          <p:cNvSpPr txBox="1"/>
          <p:nvPr/>
        </p:nvSpPr>
        <p:spPr>
          <a:xfrm>
            <a:off x="1442130" y="1028343"/>
            <a:ext cx="96984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GB" sz="1700" b="1" dirty="0"/>
              <a:t>Di era digital </a:t>
            </a:r>
            <a:r>
              <a:rPr lang="en-GB" sz="1700" b="1" dirty="0" err="1"/>
              <a:t>saat</a:t>
            </a:r>
            <a:r>
              <a:rPr lang="en-GB" sz="1700" b="1" dirty="0"/>
              <a:t> </a:t>
            </a:r>
            <a:r>
              <a:rPr lang="en-GB" sz="1700" b="1" dirty="0" err="1"/>
              <a:t>ini</a:t>
            </a:r>
            <a:r>
              <a:rPr lang="en-GB" sz="1700" b="1" dirty="0"/>
              <a:t>, guru </a:t>
            </a:r>
            <a:r>
              <a:rPr lang="en-GB" sz="1700" b="1" dirty="0" err="1"/>
              <a:t>harus</a:t>
            </a:r>
            <a:r>
              <a:rPr lang="en-GB" sz="1700" b="1" dirty="0"/>
              <a:t> </a:t>
            </a:r>
            <a:r>
              <a:rPr lang="en-GB" sz="1700" b="1" dirty="0" err="1"/>
              <a:t>melek</a:t>
            </a:r>
            <a:r>
              <a:rPr lang="en-GB" sz="1700" b="1" dirty="0"/>
              <a:t> </a:t>
            </a:r>
            <a:r>
              <a:rPr lang="en-GB" sz="1700" b="1" dirty="0" err="1"/>
              <a:t>teknologi</a:t>
            </a:r>
            <a:r>
              <a:rPr lang="en-GB" sz="1700" b="1" dirty="0"/>
              <a:t> </a:t>
            </a:r>
            <a:r>
              <a:rPr lang="en-GB" sz="1700" b="1" dirty="0" err="1"/>
              <a:t>sehingga</a:t>
            </a:r>
            <a:r>
              <a:rPr lang="en-GB" sz="1700" b="1" dirty="0"/>
              <a:t> </a:t>
            </a:r>
            <a:r>
              <a:rPr lang="en-GB" sz="1700" b="1" dirty="0" err="1"/>
              <a:t>mampu</a:t>
            </a:r>
            <a:r>
              <a:rPr lang="en-GB" sz="1700" b="1" dirty="0"/>
              <a:t> </a:t>
            </a:r>
            <a:r>
              <a:rPr lang="en-GB" sz="1700" b="1" dirty="0" err="1"/>
              <a:t>mempersiapkan</a:t>
            </a:r>
            <a:r>
              <a:rPr lang="en-GB" sz="1700" b="1" dirty="0"/>
              <a:t> </a:t>
            </a:r>
            <a:r>
              <a:rPr lang="en-GB" sz="1700" b="1" dirty="0" err="1"/>
              <a:t>peserta</a:t>
            </a:r>
            <a:r>
              <a:rPr lang="en-GB" sz="1700" b="1" dirty="0"/>
              <a:t> </a:t>
            </a:r>
            <a:r>
              <a:rPr lang="en-GB" sz="1700" b="1" dirty="0" err="1"/>
              <a:t>didiknmya</a:t>
            </a:r>
            <a:r>
              <a:rPr lang="en-GB" sz="1700" b="1" dirty="0"/>
              <a:t> </a:t>
            </a:r>
            <a:r>
              <a:rPr lang="en-GB" sz="1700" b="1" dirty="0" err="1"/>
              <a:t>menjadi</a:t>
            </a:r>
            <a:r>
              <a:rPr lang="en-GB" sz="1700" b="1" dirty="0"/>
              <a:t> “Digital citizen” yang </a:t>
            </a:r>
            <a:r>
              <a:rPr lang="en-GB" sz="1700" b="1" dirty="0" err="1"/>
              <a:t>baik</a:t>
            </a:r>
            <a:r>
              <a:rPr lang="en-GB" sz="1700" b="1" dirty="0"/>
              <a:t>. </a:t>
            </a:r>
            <a:r>
              <a:rPr lang="en-GB" sz="1700" dirty="0"/>
              <a:t>Guru yang </a:t>
            </a:r>
            <a:r>
              <a:rPr lang="en-GB" sz="1700" dirty="0" err="1"/>
              <a:t>melek</a:t>
            </a:r>
            <a:r>
              <a:rPr lang="en-GB" sz="1700" dirty="0"/>
              <a:t> </a:t>
            </a:r>
            <a:r>
              <a:rPr lang="en-GB" sz="1700" dirty="0" err="1"/>
              <a:t>teknologi</a:t>
            </a:r>
            <a:r>
              <a:rPr lang="en-GB" sz="1700" dirty="0"/>
              <a:t> </a:t>
            </a:r>
            <a:r>
              <a:rPr lang="en-GB" sz="1700" dirty="0" err="1"/>
              <a:t>bukan</a:t>
            </a:r>
            <a:r>
              <a:rPr lang="en-GB" sz="1700" dirty="0"/>
              <a:t> </a:t>
            </a:r>
            <a:r>
              <a:rPr lang="en-GB" sz="1700" dirty="0" err="1"/>
              <a:t>hanya</a:t>
            </a:r>
            <a:r>
              <a:rPr lang="en-GB" sz="1700" dirty="0"/>
              <a:t> </a:t>
            </a:r>
            <a:r>
              <a:rPr lang="en-GB" sz="1700" dirty="0" err="1"/>
              <a:t>mampu</a:t>
            </a:r>
            <a:r>
              <a:rPr lang="en-GB" sz="1700" dirty="0"/>
              <a:t> </a:t>
            </a:r>
            <a:r>
              <a:rPr lang="en-GB" sz="1700" dirty="0" err="1"/>
              <a:t>menguasai</a:t>
            </a:r>
            <a:r>
              <a:rPr lang="en-GB" sz="1700" dirty="0"/>
              <a:t> </a:t>
            </a:r>
            <a:r>
              <a:rPr lang="en-GB" sz="1700" dirty="0" err="1"/>
              <a:t>perangkat</a:t>
            </a:r>
            <a:r>
              <a:rPr lang="en-GB" sz="1700" dirty="0"/>
              <a:t> </a:t>
            </a:r>
            <a:r>
              <a:rPr lang="en-GB" sz="1700" dirty="0" err="1"/>
              <a:t>informai</a:t>
            </a:r>
            <a:r>
              <a:rPr lang="en-GB" sz="1700" dirty="0"/>
              <a:t> digital </a:t>
            </a:r>
            <a:r>
              <a:rPr lang="en-GB" sz="1700" dirty="0" err="1"/>
              <a:t>dengan</a:t>
            </a:r>
            <a:r>
              <a:rPr lang="en-GB" sz="1700" dirty="0"/>
              <a:t> </a:t>
            </a:r>
            <a:r>
              <a:rPr lang="en-GB" sz="1700" dirty="0" err="1"/>
              <a:t>fitur-fitur</a:t>
            </a:r>
            <a:r>
              <a:rPr lang="en-GB" sz="1700" dirty="0"/>
              <a:t> </a:t>
            </a:r>
            <a:r>
              <a:rPr lang="en-GB" sz="1700" dirty="0" err="1"/>
              <a:t>terbaru</a:t>
            </a:r>
            <a:r>
              <a:rPr lang="en-GB" sz="1700" dirty="0"/>
              <a:t>, </a:t>
            </a:r>
            <a:r>
              <a:rPr lang="en-GB" sz="1700" dirty="0" err="1"/>
              <a:t>tetapi</a:t>
            </a:r>
            <a:r>
              <a:rPr lang="en-GB" sz="1700" dirty="0"/>
              <a:t> juga </a:t>
            </a:r>
            <a:r>
              <a:rPr lang="en-GB" sz="1700" dirty="0" err="1"/>
              <a:t>dapat</a:t>
            </a:r>
            <a:r>
              <a:rPr lang="en-GB" sz="1700" dirty="0"/>
              <a:t> </a:t>
            </a:r>
            <a:r>
              <a:rPr lang="en-GB" sz="1700" dirty="0" err="1"/>
              <a:t>memafaatkan</a:t>
            </a:r>
            <a:r>
              <a:rPr lang="en-GB" sz="1700" dirty="0"/>
              <a:t> </a:t>
            </a:r>
            <a:r>
              <a:rPr lang="en-GB" sz="1700" dirty="0" err="1"/>
              <a:t>teknologi</a:t>
            </a:r>
            <a:r>
              <a:rPr lang="en-GB" sz="1700" dirty="0"/>
              <a:t> </a:t>
            </a:r>
            <a:r>
              <a:rPr lang="en-GB" sz="1700" dirty="0" err="1"/>
              <a:t>secara</a:t>
            </a:r>
            <a:r>
              <a:rPr lang="en-GB" sz="1700" dirty="0"/>
              <a:t> </a:t>
            </a:r>
            <a:r>
              <a:rPr lang="en-GB" sz="1700" dirty="0" err="1"/>
              <a:t>bijak</a:t>
            </a:r>
            <a:r>
              <a:rPr lang="en-GB" sz="1700" dirty="0"/>
              <a:t>.  </a:t>
            </a:r>
            <a:r>
              <a:rPr lang="en-GB" sz="1700" dirty="0" err="1"/>
              <a:t>Dalam</a:t>
            </a:r>
            <a:r>
              <a:rPr lang="en-GB" sz="1700" dirty="0"/>
              <a:t> </a:t>
            </a:r>
            <a:r>
              <a:rPr lang="en-GB" sz="1700" dirty="0" err="1"/>
              <a:t>hal</a:t>
            </a:r>
            <a:r>
              <a:rPr lang="en-GB" sz="1700" dirty="0"/>
              <a:t> </a:t>
            </a:r>
            <a:r>
              <a:rPr lang="en-GB" sz="1700" dirty="0" err="1"/>
              <a:t>ini</a:t>
            </a:r>
            <a:r>
              <a:rPr lang="en-GB" sz="1700" dirty="0"/>
              <a:t> </a:t>
            </a:r>
            <a:r>
              <a:rPr lang="en-GB" sz="1700" dirty="0" err="1"/>
              <a:t>memanfaatkan</a:t>
            </a:r>
            <a:r>
              <a:rPr lang="en-GB" sz="1700" dirty="0"/>
              <a:t> </a:t>
            </a:r>
            <a:r>
              <a:rPr lang="en-GB" sz="1700" dirty="0" err="1"/>
              <a:t>teknologi</a:t>
            </a:r>
            <a:r>
              <a:rPr lang="en-GB" sz="1700" dirty="0"/>
              <a:t> </a:t>
            </a:r>
            <a:r>
              <a:rPr lang="en-GB" sz="1700" dirty="0" err="1"/>
              <a:t>untuk</a:t>
            </a:r>
            <a:r>
              <a:rPr lang="en-GB" sz="1700" dirty="0"/>
              <a:t> </a:t>
            </a:r>
            <a:r>
              <a:rPr lang="en-GB" sz="1700" dirty="0" err="1"/>
              <a:t>kehidupan</a:t>
            </a:r>
            <a:r>
              <a:rPr lang="en-GB" sz="1700" dirty="0"/>
              <a:t> </a:t>
            </a:r>
            <a:r>
              <a:rPr lang="en-GB" sz="1700" dirty="0" err="1"/>
              <a:t>sehari-hari</a:t>
            </a:r>
            <a:r>
              <a:rPr lang="en-GB" sz="1700" dirty="0"/>
              <a:t> dan </a:t>
            </a:r>
            <a:r>
              <a:rPr lang="en-GB" sz="1700" dirty="0" err="1"/>
              <a:t>menerapkan</a:t>
            </a:r>
            <a:r>
              <a:rPr lang="en-GB" sz="1700" dirty="0"/>
              <a:t> </a:t>
            </a:r>
            <a:r>
              <a:rPr lang="en-GB" sz="1700" dirty="0" err="1"/>
              <a:t>konsep</a:t>
            </a:r>
            <a:r>
              <a:rPr lang="en-GB" sz="1700" dirty="0"/>
              <a:t> </a:t>
            </a:r>
            <a:r>
              <a:rPr lang="en-GB" sz="1700" dirty="0" err="1"/>
              <a:t>pemanfataatannya</a:t>
            </a:r>
            <a:r>
              <a:rPr lang="en-GB" sz="1700" dirty="0"/>
              <a:t> </a:t>
            </a:r>
            <a:r>
              <a:rPr lang="en-GB" sz="1700" dirty="0" err="1"/>
              <a:t>dalam</a:t>
            </a:r>
            <a:r>
              <a:rPr lang="en-GB" sz="1700" dirty="0"/>
              <a:t> </a:t>
            </a:r>
            <a:r>
              <a:rPr lang="en-GB" sz="1700" dirty="0" err="1"/>
              <a:t>membimbing</a:t>
            </a:r>
            <a:r>
              <a:rPr lang="en-GB" sz="1700" dirty="0"/>
              <a:t> </a:t>
            </a:r>
            <a:r>
              <a:rPr lang="en-GB" sz="1700" dirty="0" err="1"/>
              <a:t>kegiatan</a:t>
            </a:r>
            <a:r>
              <a:rPr lang="en-GB" sz="1700" dirty="0"/>
              <a:t> </a:t>
            </a:r>
            <a:r>
              <a:rPr lang="en-GB" sz="1700" dirty="0" err="1"/>
              <a:t>belajar</a:t>
            </a:r>
            <a:r>
              <a:rPr lang="en-GB" sz="1700" dirty="0"/>
              <a:t> </a:t>
            </a:r>
            <a:r>
              <a:rPr lang="en-GB" sz="1700" dirty="0" err="1"/>
              <a:t>peserta</a:t>
            </a:r>
            <a:r>
              <a:rPr lang="en-GB" sz="1700" dirty="0"/>
              <a:t> </a:t>
            </a:r>
            <a:r>
              <a:rPr lang="en-GB" sz="1700" dirty="0" err="1"/>
              <a:t>didik</a:t>
            </a:r>
            <a:r>
              <a:rPr lang="en-GB" sz="1700" dirty="0"/>
              <a:t>. </a:t>
            </a:r>
          </a:p>
          <a:p>
            <a:pPr marL="285750" indent="-285750" algn="just">
              <a:buFontTx/>
              <a:buChar char="-"/>
            </a:pPr>
            <a:endParaRPr lang="en-GB" sz="1700" b="1" u="sng" dirty="0"/>
          </a:p>
          <a:p>
            <a:pPr marL="285750" indent="-285750" algn="just">
              <a:buFontTx/>
              <a:buChar char="-"/>
            </a:pPr>
            <a:r>
              <a:rPr lang="en-GB" sz="1700" b="1" u="sng" dirty="0"/>
              <a:t>Guru yang </a:t>
            </a:r>
            <a:r>
              <a:rPr lang="en-GB" sz="1700" b="1" u="sng" dirty="0" err="1"/>
              <a:t>melek</a:t>
            </a:r>
            <a:r>
              <a:rPr lang="en-GB" sz="1700" b="1" u="sng" dirty="0"/>
              <a:t> </a:t>
            </a:r>
            <a:r>
              <a:rPr lang="en-GB" sz="1700" b="1" u="sng" dirty="0" err="1"/>
              <a:t>teknologi</a:t>
            </a:r>
            <a:r>
              <a:rPr lang="en-GB" sz="1700" b="1" u="sng" dirty="0"/>
              <a:t> </a:t>
            </a:r>
            <a:r>
              <a:rPr lang="en-GB" sz="1700" b="1" u="sng" dirty="0" err="1"/>
              <a:t>memiliki</a:t>
            </a:r>
            <a:r>
              <a:rPr lang="en-GB" sz="1700" b="1" u="sng" dirty="0"/>
              <a:t> </a:t>
            </a:r>
            <a:r>
              <a:rPr lang="en-GB" sz="1700" b="1" u="sng" dirty="0" err="1"/>
              <a:t>beberapa</a:t>
            </a:r>
            <a:r>
              <a:rPr lang="en-GB" sz="1700" b="1" u="sng" dirty="0"/>
              <a:t> </a:t>
            </a:r>
            <a:r>
              <a:rPr lang="en-GB" sz="1700" b="1" u="sng" dirty="0" err="1"/>
              <a:t>kriteria</a:t>
            </a:r>
            <a:r>
              <a:rPr lang="en-GB" sz="1700" b="1" u="sng" dirty="0"/>
              <a:t>, </a:t>
            </a:r>
            <a:r>
              <a:rPr lang="en-GB" sz="1700" b="1" u="sng" dirty="0" err="1"/>
              <a:t>antara</a:t>
            </a:r>
            <a:r>
              <a:rPr lang="en-GB" sz="1700" b="1" u="sng" dirty="0"/>
              <a:t> lain : </a:t>
            </a:r>
          </a:p>
          <a:p>
            <a:pPr algn="just"/>
            <a:r>
              <a:rPr lang="en-GB" sz="1700" dirty="0"/>
              <a:t>1. </a:t>
            </a:r>
            <a:r>
              <a:rPr lang="en-GB" sz="1700" dirty="0" err="1"/>
              <a:t>melek</a:t>
            </a:r>
            <a:r>
              <a:rPr lang="en-GB" sz="1700" dirty="0"/>
              <a:t> </a:t>
            </a:r>
            <a:r>
              <a:rPr lang="en-GB" sz="1700" dirty="0" err="1"/>
              <a:t>regulasi</a:t>
            </a:r>
            <a:r>
              <a:rPr lang="en-GB" sz="1700" dirty="0"/>
              <a:t> ; guru </a:t>
            </a:r>
            <a:r>
              <a:rPr lang="en-GB" sz="1700" dirty="0" err="1"/>
              <a:t>mengetahui</a:t>
            </a:r>
            <a:r>
              <a:rPr lang="en-GB" sz="1700" dirty="0"/>
              <a:t> </a:t>
            </a:r>
            <a:r>
              <a:rPr lang="en-GB" sz="1700" dirty="0" err="1"/>
              <a:t>segala</a:t>
            </a:r>
            <a:r>
              <a:rPr lang="en-GB" sz="1700" dirty="0"/>
              <a:t> </a:t>
            </a:r>
            <a:r>
              <a:rPr lang="en-GB" sz="1700" dirty="0" err="1"/>
              <a:t>kebijakan</a:t>
            </a:r>
            <a:r>
              <a:rPr lang="en-GB" sz="1700" dirty="0"/>
              <a:t> </a:t>
            </a:r>
            <a:r>
              <a:rPr lang="en-GB" sz="1700" dirty="0" err="1"/>
              <a:t>pemerintah</a:t>
            </a:r>
            <a:r>
              <a:rPr lang="en-GB" sz="1700" dirty="0"/>
              <a:t> </a:t>
            </a:r>
            <a:r>
              <a:rPr lang="en-GB" sz="1700" dirty="0" err="1"/>
              <a:t>terkait</a:t>
            </a:r>
            <a:r>
              <a:rPr lang="en-GB" sz="1700" dirty="0"/>
              <a:t> </a:t>
            </a:r>
            <a:r>
              <a:rPr lang="en-GB" sz="1700" dirty="0" err="1"/>
              <a:t>penggunaan</a:t>
            </a:r>
            <a:r>
              <a:rPr lang="en-GB" sz="1700" dirty="0"/>
              <a:t> </a:t>
            </a:r>
            <a:r>
              <a:rPr lang="en-GB" sz="1700" dirty="0" err="1"/>
              <a:t>teknologi</a:t>
            </a:r>
            <a:r>
              <a:rPr lang="en-GB" sz="1700" dirty="0"/>
              <a:t> </a:t>
            </a:r>
            <a:r>
              <a:rPr lang="en-GB" sz="1700" dirty="0" err="1"/>
              <a:t>informasi</a:t>
            </a:r>
            <a:r>
              <a:rPr lang="en-GB" sz="1700" dirty="0"/>
              <a:t> di </a:t>
            </a:r>
            <a:r>
              <a:rPr lang="en-GB" sz="1700" dirty="0" err="1"/>
              <a:t>bidang</a:t>
            </a:r>
            <a:r>
              <a:rPr lang="en-GB" sz="1700" dirty="0"/>
              <a:t> Pendidikan </a:t>
            </a:r>
          </a:p>
          <a:p>
            <a:pPr algn="just"/>
            <a:r>
              <a:rPr lang="en-GB" sz="1700" dirty="0"/>
              <a:t>2. </a:t>
            </a:r>
            <a:r>
              <a:rPr lang="en-GB" sz="1700" dirty="0" err="1"/>
              <a:t>melek</a:t>
            </a:r>
            <a:r>
              <a:rPr lang="en-GB" sz="1700" dirty="0"/>
              <a:t> </a:t>
            </a:r>
            <a:r>
              <a:rPr lang="en-GB" sz="1700" dirty="0" err="1"/>
              <a:t>perangkat</a:t>
            </a:r>
            <a:r>
              <a:rPr lang="en-GB" sz="1700" dirty="0"/>
              <a:t> </a:t>
            </a:r>
            <a:r>
              <a:rPr lang="en-GB" sz="1700" dirty="0" err="1"/>
              <a:t>keras</a:t>
            </a:r>
            <a:r>
              <a:rPr lang="en-GB" sz="1700" dirty="0"/>
              <a:t> ; </a:t>
            </a:r>
            <a:r>
              <a:rPr lang="en-GB" sz="1700" dirty="0" err="1"/>
              <a:t>memahami</a:t>
            </a:r>
            <a:r>
              <a:rPr lang="en-GB" sz="1700" dirty="0"/>
              <a:t> </a:t>
            </a:r>
            <a:r>
              <a:rPr lang="en-GB" sz="1700" dirty="0" err="1"/>
              <a:t>pengunaan</a:t>
            </a:r>
            <a:r>
              <a:rPr lang="en-GB" sz="1700" dirty="0"/>
              <a:t> </a:t>
            </a:r>
            <a:r>
              <a:rPr lang="en-GB" sz="1700" dirty="0" err="1"/>
              <a:t>perangkat</a:t>
            </a:r>
            <a:r>
              <a:rPr lang="en-GB" sz="1700" dirty="0"/>
              <a:t>, </a:t>
            </a:r>
            <a:r>
              <a:rPr lang="en-GB" sz="1700" dirty="0" err="1"/>
              <a:t>standar</a:t>
            </a:r>
            <a:r>
              <a:rPr lang="en-GB" sz="1700" dirty="0"/>
              <a:t> </a:t>
            </a:r>
            <a:r>
              <a:rPr lang="en-GB" sz="1700" dirty="0" err="1"/>
              <a:t>kesehatan</a:t>
            </a:r>
            <a:r>
              <a:rPr lang="en-GB" sz="1700" dirty="0"/>
              <a:t> dan </a:t>
            </a:r>
            <a:r>
              <a:rPr lang="en-GB" sz="1700" dirty="0" err="1"/>
              <a:t>keselamatan</a:t>
            </a:r>
            <a:r>
              <a:rPr lang="en-GB" sz="1700" dirty="0"/>
              <a:t> </a:t>
            </a:r>
            <a:r>
              <a:rPr lang="en-GB" sz="1700" dirty="0" err="1"/>
              <a:t>kerja</a:t>
            </a:r>
            <a:r>
              <a:rPr lang="en-GB" sz="1700" dirty="0"/>
              <a:t> </a:t>
            </a:r>
            <a:r>
              <a:rPr lang="en-GB" sz="1700" dirty="0" err="1"/>
              <a:t>terkait</a:t>
            </a:r>
            <a:r>
              <a:rPr lang="en-GB" sz="1700" dirty="0"/>
              <a:t> </a:t>
            </a:r>
            <a:r>
              <a:rPr lang="en-GB" sz="1700" dirty="0" err="1"/>
              <a:t>pengunaan</a:t>
            </a:r>
            <a:r>
              <a:rPr lang="en-GB" sz="1700" dirty="0"/>
              <a:t>  </a:t>
            </a:r>
            <a:r>
              <a:rPr lang="en-GB" sz="1700" dirty="0" err="1"/>
              <a:t>tersebut</a:t>
            </a:r>
            <a:r>
              <a:rPr lang="en-GB" sz="1700" dirty="0"/>
              <a:t>. </a:t>
            </a:r>
          </a:p>
          <a:p>
            <a:pPr algn="just"/>
            <a:r>
              <a:rPr lang="en-GB" sz="1700" dirty="0"/>
              <a:t>3. </a:t>
            </a:r>
            <a:r>
              <a:rPr lang="en-GB" sz="1700" dirty="0" err="1"/>
              <a:t>melek</a:t>
            </a:r>
            <a:r>
              <a:rPr lang="en-GB" sz="1700" dirty="0"/>
              <a:t> </a:t>
            </a:r>
            <a:r>
              <a:rPr lang="en-GB" sz="1700" dirty="0" err="1"/>
              <a:t>perangkat</a:t>
            </a:r>
            <a:r>
              <a:rPr lang="en-GB" sz="1700" dirty="0"/>
              <a:t> </a:t>
            </a:r>
            <a:r>
              <a:rPr lang="en-GB" sz="1700" dirty="0" err="1"/>
              <a:t>lunak</a:t>
            </a:r>
            <a:r>
              <a:rPr lang="en-GB" sz="1700" dirty="0"/>
              <a:t> ; </a:t>
            </a:r>
            <a:r>
              <a:rPr lang="en-GB" sz="1700" dirty="0" err="1"/>
              <a:t>memahami</a:t>
            </a:r>
            <a:r>
              <a:rPr lang="en-GB" sz="1700" dirty="0"/>
              <a:t> </a:t>
            </a:r>
            <a:r>
              <a:rPr lang="en-GB" sz="1700" dirty="0" err="1"/>
              <a:t>penggunaan</a:t>
            </a:r>
            <a:r>
              <a:rPr lang="en-GB" sz="1700" dirty="0"/>
              <a:t> </a:t>
            </a:r>
            <a:r>
              <a:rPr lang="en-GB" sz="1700" dirty="0" err="1"/>
              <a:t>fitur-fitur</a:t>
            </a:r>
            <a:r>
              <a:rPr lang="en-GB" sz="1700" dirty="0"/>
              <a:t> </a:t>
            </a:r>
            <a:r>
              <a:rPr lang="en-GB" sz="1700" dirty="0" err="1"/>
              <a:t>standar</a:t>
            </a:r>
            <a:r>
              <a:rPr lang="en-GB" sz="1700" dirty="0"/>
              <a:t> pada </a:t>
            </a:r>
            <a:r>
              <a:rPr lang="en-GB" sz="1700" dirty="0" err="1"/>
              <a:t>perangkat</a:t>
            </a:r>
            <a:r>
              <a:rPr lang="en-GB" sz="1700" dirty="0"/>
              <a:t> </a:t>
            </a:r>
            <a:r>
              <a:rPr lang="en-GB" sz="1700" dirty="0" err="1"/>
              <a:t>keras</a:t>
            </a:r>
            <a:r>
              <a:rPr lang="en-GB" sz="1700" dirty="0"/>
              <a:t>, </a:t>
            </a:r>
            <a:r>
              <a:rPr lang="en-GB" sz="1700" dirty="0" err="1"/>
              <a:t>misalnya</a:t>
            </a:r>
            <a:r>
              <a:rPr lang="en-GB" sz="1700" dirty="0"/>
              <a:t> </a:t>
            </a:r>
            <a:r>
              <a:rPr lang="en-GB" sz="1700" dirty="0" err="1"/>
              <a:t>cara</a:t>
            </a:r>
            <a:r>
              <a:rPr lang="en-GB" sz="1700" dirty="0"/>
              <a:t> </a:t>
            </a:r>
            <a:r>
              <a:rPr lang="en-GB" sz="1700" dirty="0" err="1"/>
              <a:t>mengunakan</a:t>
            </a:r>
            <a:r>
              <a:rPr lang="en-GB" sz="1700" dirty="0"/>
              <a:t> </a:t>
            </a:r>
            <a:r>
              <a:rPr lang="en-GB" sz="1700" dirty="0" err="1"/>
              <a:t>aplikasi</a:t>
            </a:r>
            <a:r>
              <a:rPr lang="en-GB" sz="1700" dirty="0"/>
              <a:t> </a:t>
            </a:r>
            <a:r>
              <a:rPr lang="en-GB" sz="1700" dirty="0" err="1"/>
              <a:t>pengolah</a:t>
            </a:r>
            <a:r>
              <a:rPr lang="en-GB" sz="1700" dirty="0"/>
              <a:t> kata </a:t>
            </a:r>
            <a:r>
              <a:rPr lang="en-GB" sz="1700" dirty="0" err="1"/>
              <a:t>untuk</a:t>
            </a:r>
            <a:r>
              <a:rPr lang="en-GB" sz="1700" dirty="0"/>
              <a:t> </a:t>
            </a:r>
            <a:r>
              <a:rPr lang="en-GB" sz="1700" dirty="0" err="1"/>
              <a:t>membuat</a:t>
            </a:r>
            <a:r>
              <a:rPr lang="en-GB" sz="1700" dirty="0"/>
              <a:t>  </a:t>
            </a:r>
            <a:r>
              <a:rPr lang="en-GB" sz="1700" dirty="0" err="1"/>
              <a:t>lembar</a:t>
            </a:r>
            <a:r>
              <a:rPr lang="en-GB" sz="1700" dirty="0"/>
              <a:t> </a:t>
            </a:r>
            <a:r>
              <a:rPr lang="en-GB" sz="1700" dirty="0" err="1"/>
              <a:t>kerja</a:t>
            </a:r>
            <a:r>
              <a:rPr lang="en-GB" sz="1700" dirty="0"/>
              <a:t> </a:t>
            </a:r>
            <a:r>
              <a:rPr lang="en-GB" sz="1700" dirty="0" err="1"/>
              <a:t>misalnya</a:t>
            </a:r>
            <a:r>
              <a:rPr lang="en-GB" sz="1700" dirty="0"/>
              <a:t> </a:t>
            </a:r>
          </a:p>
          <a:p>
            <a:pPr algn="just"/>
            <a:r>
              <a:rPr lang="en-GB" sz="1700" dirty="0"/>
              <a:t>4. </a:t>
            </a:r>
            <a:r>
              <a:rPr lang="en-GB" sz="1700" dirty="0" err="1"/>
              <a:t>melek</a:t>
            </a:r>
            <a:r>
              <a:rPr lang="en-GB" sz="1700" dirty="0"/>
              <a:t> internet ; </a:t>
            </a:r>
            <a:r>
              <a:rPr lang="en-GB" sz="1700" dirty="0" err="1"/>
              <a:t>memahami</a:t>
            </a:r>
            <a:r>
              <a:rPr lang="en-GB" sz="1700" dirty="0"/>
              <a:t> </a:t>
            </a:r>
            <a:r>
              <a:rPr lang="en-GB" sz="1700" dirty="0" err="1"/>
              <a:t>cara</a:t>
            </a:r>
            <a:r>
              <a:rPr lang="en-GB" sz="1700" dirty="0"/>
              <a:t> </a:t>
            </a:r>
            <a:r>
              <a:rPr lang="en-GB" sz="1700" dirty="0" err="1"/>
              <a:t>penggunaan</a:t>
            </a:r>
            <a:r>
              <a:rPr lang="en-GB" sz="1700" dirty="0"/>
              <a:t> internet </a:t>
            </a:r>
            <a:r>
              <a:rPr lang="en-GB" sz="1700" dirty="0" err="1"/>
              <a:t>secara</a:t>
            </a:r>
            <a:r>
              <a:rPr lang="en-GB" sz="1700" dirty="0"/>
              <a:t> </a:t>
            </a:r>
            <a:r>
              <a:rPr lang="en-GB" sz="1700" dirty="0" err="1"/>
              <a:t>sederhana</a:t>
            </a:r>
            <a:r>
              <a:rPr lang="en-GB" sz="1700" dirty="0"/>
              <a:t> </a:t>
            </a:r>
          </a:p>
          <a:p>
            <a:pPr algn="just"/>
            <a:endParaRPr lang="en-GB" sz="1700" dirty="0"/>
          </a:p>
          <a:p>
            <a:pPr algn="just"/>
            <a:r>
              <a:rPr lang="en-GB" sz="1700" dirty="0" err="1"/>
              <a:t>Sehingga</a:t>
            </a:r>
            <a:r>
              <a:rPr lang="en-GB" sz="1700" dirty="0"/>
              <a:t> guru </a:t>
            </a:r>
            <a:r>
              <a:rPr lang="en-GB" sz="1700" dirty="0" err="1"/>
              <a:t>harus</a:t>
            </a:r>
            <a:r>
              <a:rPr lang="en-GB" sz="1700" dirty="0"/>
              <a:t> </a:t>
            </a:r>
            <a:r>
              <a:rPr lang="en-GB" sz="1700" dirty="0" err="1"/>
              <a:t>lebih</a:t>
            </a:r>
            <a:r>
              <a:rPr lang="en-GB" sz="1700" dirty="0"/>
              <a:t> </a:t>
            </a:r>
            <a:r>
              <a:rPr lang="en-GB" sz="1700" dirty="0" err="1"/>
              <a:t>banyak</a:t>
            </a:r>
            <a:r>
              <a:rPr lang="en-GB" sz="1700" dirty="0"/>
              <a:t> </a:t>
            </a:r>
            <a:r>
              <a:rPr lang="en-GB" sz="1700" dirty="0" err="1"/>
              <a:t>mengakses</a:t>
            </a:r>
            <a:r>
              <a:rPr lang="en-GB" sz="1700" dirty="0"/>
              <a:t> dan </a:t>
            </a:r>
            <a:r>
              <a:rPr lang="en-GB" sz="1700" dirty="0" err="1"/>
              <a:t>memahami</a:t>
            </a:r>
            <a:r>
              <a:rPr lang="en-GB" sz="1700" dirty="0"/>
              <a:t> </a:t>
            </a:r>
            <a:r>
              <a:rPr lang="en-GB" sz="1700" dirty="0" err="1"/>
              <a:t>informasi</a:t>
            </a:r>
            <a:r>
              <a:rPr lang="en-GB" sz="1700" dirty="0"/>
              <a:t>, </a:t>
            </a:r>
            <a:r>
              <a:rPr lang="en-GB" sz="1700" dirty="0" err="1"/>
              <a:t>baik</a:t>
            </a:r>
            <a:r>
              <a:rPr lang="en-GB" sz="1700" dirty="0"/>
              <a:t> </a:t>
            </a:r>
            <a:r>
              <a:rPr lang="en-GB" sz="1700" dirty="0" err="1"/>
              <a:t>dari</a:t>
            </a:r>
            <a:r>
              <a:rPr lang="en-GB" sz="1700" dirty="0"/>
              <a:t> media </a:t>
            </a:r>
            <a:r>
              <a:rPr lang="en-GB" sz="1700" dirty="0" err="1"/>
              <a:t>massa</a:t>
            </a:r>
            <a:r>
              <a:rPr lang="en-GB" sz="1700" dirty="0"/>
              <a:t> </a:t>
            </a:r>
            <a:r>
              <a:rPr lang="en-GB" sz="1700" dirty="0" err="1"/>
              <a:t>maupun</a:t>
            </a:r>
            <a:r>
              <a:rPr lang="en-GB" sz="1700" dirty="0"/>
              <a:t> </a:t>
            </a:r>
            <a:r>
              <a:rPr lang="en-GB" sz="1700" dirty="0" err="1"/>
              <a:t>dari</a:t>
            </a:r>
            <a:r>
              <a:rPr lang="en-GB" sz="1700" dirty="0"/>
              <a:t> internet</a:t>
            </a:r>
            <a:r>
              <a:rPr lang="en-GB" dirty="0"/>
              <a:t>. </a:t>
            </a:r>
            <a:endParaRPr lang="en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1"/>
          <p:cNvSpPr/>
          <p:nvPr/>
        </p:nvSpPr>
        <p:spPr>
          <a:xfrm rot="4233760">
            <a:off x="10909045" y="299380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84E6E4-2A7D-4617-8FCD-E5E83C47FC3D}"/>
              </a:ext>
            </a:extLst>
          </p:cNvPr>
          <p:cNvSpPr txBox="1"/>
          <p:nvPr/>
        </p:nvSpPr>
        <p:spPr>
          <a:xfrm>
            <a:off x="1449421" y="1070042"/>
            <a:ext cx="9951396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800" b="1" u="sng" dirty="0"/>
              <a:t>PERAN GURU DI ERA DIGITAL : </a:t>
            </a:r>
          </a:p>
          <a:p>
            <a:pPr algn="just">
              <a:lnSpc>
                <a:spcPct val="150000"/>
              </a:lnSpc>
            </a:pPr>
            <a:endParaRPr lang="en-GB" sz="1800" dirty="0"/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Melakukan</a:t>
            </a:r>
            <a:r>
              <a:rPr lang="en-GB" sz="1800" dirty="0"/>
              <a:t> </a:t>
            </a:r>
            <a:r>
              <a:rPr lang="en-GB" sz="1800" dirty="0" err="1"/>
              <a:t>pendekatan</a:t>
            </a:r>
            <a:r>
              <a:rPr lang="en-GB" sz="1800" dirty="0"/>
              <a:t> </a:t>
            </a:r>
            <a:r>
              <a:rPr lang="en-GB" sz="1800" dirty="0" err="1"/>
              <a:t>ke</a:t>
            </a:r>
            <a:r>
              <a:rPr lang="en-GB" sz="1800" dirty="0"/>
              <a:t> pada </a:t>
            </a:r>
            <a:r>
              <a:rPr lang="en-GB" sz="1800" dirty="0" err="1"/>
              <a:t>siswa</a:t>
            </a:r>
            <a:r>
              <a:rPr lang="en-GB" sz="1800" dirty="0"/>
              <a:t> </a:t>
            </a:r>
            <a:r>
              <a:rPr lang="en-GB" sz="1800" dirty="0" err="1"/>
              <a:t>melalui</a:t>
            </a:r>
            <a:r>
              <a:rPr lang="en-GB" sz="1800" dirty="0"/>
              <a:t> media / </a:t>
            </a:r>
            <a:r>
              <a:rPr lang="en-GB" sz="1800" dirty="0" err="1"/>
              <a:t>perangkat</a:t>
            </a:r>
            <a:r>
              <a:rPr lang="en-GB" sz="1800" dirty="0"/>
              <a:t> digital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Melakukan</a:t>
            </a:r>
            <a:r>
              <a:rPr lang="en-GB" sz="1800" dirty="0"/>
              <a:t> </a:t>
            </a:r>
            <a:r>
              <a:rPr lang="en-GB" sz="1800" dirty="0" err="1"/>
              <a:t>komunikasi</a:t>
            </a:r>
            <a:r>
              <a:rPr lang="en-GB" sz="1800" dirty="0"/>
              <a:t> yang </a:t>
            </a:r>
            <a:r>
              <a:rPr lang="en-GB" sz="1800" dirty="0" err="1"/>
              <a:t>menyenangkan</a:t>
            </a:r>
            <a:r>
              <a:rPr lang="en-GB" sz="1800" dirty="0"/>
              <a:t>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Menjalin</a:t>
            </a:r>
            <a:r>
              <a:rPr lang="en-GB" sz="1800" dirty="0"/>
              <a:t> </a:t>
            </a:r>
            <a:r>
              <a:rPr lang="en-GB" sz="1800" dirty="0" err="1"/>
              <a:t>kebersamaan</a:t>
            </a:r>
            <a:endParaRPr lang="en-GB" sz="1800" dirty="0"/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Mengajak</a:t>
            </a:r>
            <a:r>
              <a:rPr lang="en-GB" sz="1800" dirty="0"/>
              <a:t> </a:t>
            </a:r>
            <a:r>
              <a:rPr lang="en-GB" sz="1800" dirty="0" err="1"/>
              <a:t>peserta</a:t>
            </a:r>
            <a:r>
              <a:rPr lang="en-GB" sz="1800" dirty="0"/>
              <a:t> </a:t>
            </a:r>
            <a:r>
              <a:rPr lang="en-GB" sz="1800" dirty="0" err="1"/>
              <a:t>didik</a:t>
            </a:r>
            <a:r>
              <a:rPr lang="en-GB" sz="1800" dirty="0"/>
              <a:t> </a:t>
            </a:r>
            <a:r>
              <a:rPr lang="en-GB" sz="1800" dirty="0" err="1"/>
              <a:t>melakukan</a:t>
            </a:r>
            <a:r>
              <a:rPr lang="en-GB" sz="1800" dirty="0"/>
              <a:t> </a:t>
            </a:r>
            <a:r>
              <a:rPr lang="en-GB" sz="1800" dirty="0" err="1"/>
              <a:t>kegiatan</a:t>
            </a:r>
            <a:r>
              <a:rPr lang="en-GB" sz="1800" dirty="0"/>
              <a:t> </a:t>
            </a:r>
            <a:r>
              <a:rPr lang="en-GB" sz="1800" dirty="0" err="1"/>
              <a:t>fisik</a:t>
            </a:r>
            <a:r>
              <a:rPr lang="en-GB" sz="1800" dirty="0"/>
              <a:t>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Membuat</a:t>
            </a:r>
            <a:r>
              <a:rPr lang="en-GB" sz="1800" dirty="0"/>
              <a:t> </a:t>
            </a:r>
            <a:r>
              <a:rPr lang="en-GB" sz="1800" dirty="0" err="1"/>
              <a:t>aturan</a:t>
            </a:r>
            <a:r>
              <a:rPr lang="en-GB" sz="1800" dirty="0"/>
              <a:t> </a:t>
            </a:r>
            <a:r>
              <a:rPr lang="en-GB" sz="1800" dirty="0" err="1"/>
              <a:t>penggunaan</a:t>
            </a:r>
            <a:r>
              <a:rPr lang="en-GB" sz="1800" dirty="0"/>
              <a:t> </a:t>
            </a:r>
            <a:r>
              <a:rPr lang="en-GB" sz="1800" dirty="0" err="1"/>
              <a:t>gawai</a:t>
            </a:r>
            <a:r>
              <a:rPr lang="en-GB" sz="1800" dirty="0"/>
              <a:t> di </a:t>
            </a:r>
            <a:r>
              <a:rPr lang="en-GB" sz="1800" dirty="0" err="1"/>
              <a:t>sekolah</a:t>
            </a:r>
            <a:r>
              <a:rPr lang="en-GB" sz="1800" dirty="0"/>
              <a:t>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Memanfaatkan</a:t>
            </a:r>
            <a:r>
              <a:rPr lang="en-GB" sz="1800" dirty="0"/>
              <a:t> game </a:t>
            </a:r>
            <a:r>
              <a:rPr lang="en-GB" sz="1800" dirty="0" err="1"/>
              <a:t>edukatif</a:t>
            </a:r>
            <a:r>
              <a:rPr lang="en-GB" sz="1800" dirty="0"/>
              <a:t> </a:t>
            </a:r>
            <a:r>
              <a:rPr lang="en-GB" sz="1800" dirty="0" err="1"/>
              <a:t>untuk</a:t>
            </a:r>
            <a:r>
              <a:rPr lang="en-GB" sz="1800" dirty="0"/>
              <a:t> </a:t>
            </a:r>
            <a:r>
              <a:rPr lang="en-GB" sz="1800" dirty="0" err="1"/>
              <a:t>pembelajaran</a:t>
            </a:r>
            <a:r>
              <a:rPr lang="en-GB" sz="1800" dirty="0"/>
              <a:t>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Menguatkan</a:t>
            </a:r>
            <a:r>
              <a:rPr lang="en-GB" sz="1800" dirty="0"/>
              <a:t> mental dan spiritual </a:t>
            </a:r>
            <a:r>
              <a:rPr lang="en-GB" sz="1800" dirty="0" err="1"/>
              <a:t>peserta</a:t>
            </a:r>
            <a:r>
              <a:rPr lang="en-GB" sz="1800" dirty="0"/>
              <a:t> </a:t>
            </a:r>
            <a:r>
              <a:rPr lang="en-GB" sz="1800" dirty="0" err="1"/>
              <a:t>didik</a:t>
            </a:r>
            <a:r>
              <a:rPr lang="en-GB" sz="1800" dirty="0"/>
              <a:t> </a:t>
            </a:r>
            <a:r>
              <a:rPr lang="en-GB" sz="1800" dirty="0" err="1"/>
              <a:t>untuk</a:t>
            </a:r>
            <a:r>
              <a:rPr lang="en-GB" sz="1800" dirty="0"/>
              <a:t> </a:t>
            </a:r>
            <a:r>
              <a:rPr lang="en-GB" sz="1800" dirty="0" err="1"/>
              <a:t>mencegah</a:t>
            </a:r>
            <a:r>
              <a:rPr lang="en-GB" sz="1800" dirty="0"/>
              <a:t> </a:t>
            </a:r>
            <a:r>
              <a:rPr lang="en-GB" sz="1800" dirty="0" err="1"/>
              <a:t>efek</a:t>
            </a:r>
            <a:r>
              <a:rPr lang="en-GB" sz="1800" dirty="0"/>
              <a:t> negative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Menanamkan</a:t>
            </a:r>
            <a:r>
              <a:rPr lang="en-GB" sz="1800" dirty="0"/>
              <a:t> </a:t>
            </a:r>
            <a:r>
              <a:rPr lang="en-GB" sz="1800" dirty="0" err="1"/>
              <a:t>kedisiplinan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32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1"/>
          <p:cNvSpPr/>
          <p:nvPr/>
        </p:nvSpPr>
        <p:spPr>
          <a:xfrm rot="4233760">
            <a:off x="10909045" y="299380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B0AF0-0668-4176-ADB3-53BFE3229D05}"/>
              </a:ext>
            </a:extLst>
          </p:cNvPr>
          <p:cNvSpPr txBox="1"/>
          <p:nvPr/>
        </p:nvSpPr>
        <p:spPr>
          <a:xfrm>
            <a:off x="1347291" y="320677"/>
            <a:ext cx="994652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 err="1"/>
              <a:t>Istilah</a:t>
            </a:r>
            <a:r>
              <a:rPr lang="en-GB" sz="1800" b="1" dirty="0"/>
              <a:t> digital citizenship </a:t>
            </a:r>
            <a:r>
              <a:rPr lang="en-GB" sz="1800" b="1" dirty="0" err="1"/>
              <a:t>muncul</a:t>
            </a:r>
            <a:r>
              <a:rPr lang="en-GB" sz="1800" b="1" dirty="0"/>
              <a:t> </a:t>
            </a:r>
            <a:r>
              <a:rPr lang="en-GB" sz="1800" b="1" dirty="0" err="1"/>
              <a:t>karena</a:t>
            </a:r>
            <a:r>
              <a:rPr lang="en-GB" sz="1800" b="1" dirty="0"/>
              <a:t> </a:t>
            </a:r>
            <a:r>
              <a:rPr lang="en-GB" sz="1800" b="1" dirty="0" err="1"/>
              <a:t>semakin</a:t>
            </a:r>
            <a:r>
              <a:rPr lang="en-GB" sz="1800" b="1" dirty="0"/>
              <a:t> </a:t>
            </a:r>
            <a:r>
              <a:rPr lang="en-GB" sz="1800" b="1" dirty="0" err="1"/>
              <a:t>meluasnya</a:t>
            </a:r>
            <a:r>
              <a:rPr lang="en-GB" sz="1800" b="1" dirty="0"/>
              <a:t> </a:t>
            </a:r>
            <a:r>
              <a:rPr lang="en-GB" sz="1800" b="1" dirty="0" err="1"/>
              <a:t>penggunaan</a:t>
            </a:r>
            <a:r>
              <a:rPr lang="en-GB" sz="1800" b="1" dirty="0"/>
              <a:t> internet pada masa </a:t>
            </a:r>
            <a:r>
              <a:rPr lang="en-GB" sz="1800" b="1" dirty="0" err="1"/>
              <a:t>dewasa</a:t>
            </a:r>
            <a:r>
              <a:rPr lang="en-GB" sz="1800" b="1" dirty="0"/>
              <a:t> </a:t>
            </a:r>
            <a:r>
              <a:rPr lang="en-GB" sz="1800" b="1" dirty="0" err="1"/>
              <a:t>ini</a:t>
            </a:r>
            <a:r>
              <a:rPr lang="en-GB" sz="1800" b="1" dirty="0"/>
              <a:t>. 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pPr marL="285750" indent="-285750">
              <a:buFontTx/>
              <a:buChar char="-"/>
            </a:pPr>
            <a:r>
              <a:rPr lang="en-GB" sz="1800" dirty="0"/>
              <a:t>Digital citizenship pada </a:t>
            </a:r>
            <a:r>
              <a:rPr lang="en-GB" sz="1800" dirty="0" err="1"/>
              <a:t>intinya</a:t>
            </a:r>
            <a:r>
              <a:rPr lang="en-GB" sz="1800" dirty="0"/>
              <a:t> </a:t>
            </a:r>
            <a:r>
              <a:rPr lang="en-GB" sz="1800" dirty="0" err="1"/>
              <a:t>adalah</a:t>
            </a:r>
            <a:r>
              <a:rPr lang="en-GB" sz="1800" dirty="0"/>
              <a:t> </a:t>
            </a:r>
            <a:r>
              <a:rPr lang="en-GB" sz="1800" dirty="0" err="1"/>
              <a:t>dapat</a:t>
            </a:r>
            <a:r>
              <a:rPr lang="en-GB" sz="1800" dirty="0"/>
              <a:t> </a:t>
            </a:r>
            <a:r>
              <a:rPr lang="en-GB" sz="1800" dirty="0" err="1"/>
              <a:t>diambil</a:t>
            </a:r>
            <a:r>
              <a:rPr lang="en-GB" sz="1800" dirty="0"/>
              <a:t> </a:t>
            </a:r>
            <a:r>
              <a:rPr lang="en-GB" sz="1800" dirty="0" err="1"/>
              <a:t>kesimpulan</a:t>
            </a:r>
            <a:r>
              <a:rPr lang="en-GB" sz="1800" dirty="0"/>
              <a:t> </a:t>
            </a:r>
            <a:r>
              <a:rPr lang="en-GB" sz="1800" dirty="0" err="1"/>
              <a:t>adalah</a:t>
            </a:r>
            <a:r>
              <a:rPr lang="en-GB" sz="1800" dirty="0"/>
              <a:t> </a:t>
            </a:r>
            <a:r>
              <a:rPr lang="en-GB" sz="1800" dirty="0" err="1"/>
              <a:t>kualitas</a:t>
            </a:r>
            <a:r>
              <a:rPr lang="en-GB" sz="1800" dirty="0"/>
              <a:t> </a:t>
            </a:r>
            <a:r>
              <a:rPr lang="en-GB" sz="1800" dirty="0" err="1"/>
              <a:t>perilaku</a:t>
            </a:r>
            <a:r>
              <a:rPr lang="en-GB" sz="1800" dirty="0"/>
              <a:t> </a:t>
            </a:r>
            <a:r>
              <a:rPr lang="en-GB" sz="1800" dirty="0" err="1"/>
              <a:t>individu</a:t>
            </a:r>
            <a:r>
              <a:rPr lang="en-GB" sz="1800" dirty="0"/>
              <a:t> </a:t>
            </a:r>
            <a:r>
              <a:rPr lang="en-GB" sz="1800" dirty="0" err="1"/>
              <a:t>dalam</a:t>
            </a:r>
            <a:r>
              <a:rPr lang="en-GB" sz="1800" dirty="0"/>
              <a:t> </a:t>
            </a:r>
            <a:r>
              <a:rPr lang="en-GB" sz="1800" dirty="0" err="1"/>
              <a:t>berinteraksi</a:t>
            </a:r>
            <a:r>
              <a:rPr lang="en-GB" sz="1800" dirty="0"/>
              <a:t> di dunia </a:t>
            </a:r>
            <a:r>
              <a:rPr lang="en-GB" sz="1800" dirty="0" err="1"/>
              <a:t>maya</a:t>
            </a:r>
            <a:r>
              <a:rPr lang="en-GB" sz="1800" dirty="0"/>
              <a:t>, </a:t>
            </a:r>
            <a:r>
              <a:rPr lang="en-GB" sz="1800" dirty="0" err="1"/>
              <a:t>khususnya</a:t>
            </a:r>
            <a:r>
              <a:rPr lang="en-GB" sz="1800" dirty="0"/>
              <a:t> </a:t>
            </a:r>
            <a:r>
              <a:rPr lang="en-GB" sz="1800" dirty="0" err="1"/>
              <a:t>jejaring</a:t>
            </a:r>
            <a:r>
              <a:rPr lang="en-GB" sz="1800" dirty="0"/>
              <a:t> social yang </a:t>
            </a:r>
            <a:r>
              <a:rPr lang="en-GB" sz="1800" dirty="0" err="1"/>
              <a:t>hendaknya</a:t>
            </a:r>
            <a:r>
              <a:rPr lang="en-GB" sz="1800" dirty="0"/>
              <a:t> </a:t>
            </a:r>
            <a:r>
              <a:rPr lang="en-GB" sz="1800" dirty="0" err="1"/>
              <a:t>bertanggung</a:t>
            </a:r>
            <a:r>
              <a:rPr lang="en-GB" sz="1800" dirty="0"/>
              <a:t> </a:t>
            </a:r>
            <a:r>
              <a:rPr lang="en-GB" sz="1800" dirty="0" err="1"/>
              <a:t>jawab</a:t>
            </a:r>
            <a:r>
              <a:rPr lang="en-GB" sz="1800" dirty="0"/>
              <a:t>  dan </a:t>
            </a:r>
            <a:r>
              <a:rPr lang="en-GB" sz="1800" dirty="0" err="1"/>
              <a:t>berlaku</a:t>
            </a:r>
            <a:r>
              <a:rPr lang="en-GB" sz="1800" dirty="0"/>
              <a:t> </a:t>
            </a:r>
            <a:r>
              <a:rPr lang="en-GB" sz="1800" dirty="0" err="1"/>
              <a:t>sesuai</a:t>
            </a:r>
            <a:r>
              <a:rPr lang="en-GB" sz="1800" dirty="0"/>
              <a:t> </a:t>
            </a:r>
            <a:r>
              <a:rPr lang="en-GB" sz="1800" dirty="0" err="1"/>
              <a:t>dengan</a:t>
            </a:r>
            <a:r>
              <a:rPr lang="en-GB" sz="1800" dirty="0"/>
              <a:t> </a:t>
            </a:r>
            <a:r>
              <a:rPr lang="en-GB" sz="1800" dirty="0" err="1"/>
              <a:t>norma</a:t>
            </a:r>
            <a:r>
              <a:rPr lang="en-GB" sz="1800" dirty="0"/>
              <a:t> dan </a:t>
            </a:r>
            <a:r>
              <a:rPr lang="en-GB" sz="1800" dirty="0" err="1"/>
              <a:t>etika</a:t>
            </a:r>
            <a:r>
              <a:rPr lang="en-GB" sz="1800" dirty="0"/>
              <a:t> yang </a:t>
            </a:r>
            <a:r>
              <a:rPr lang="en-GB" sz="1800" dirty="0" err="1"/>
              <a:t>berlaku</a:t>
            </a:r>
            <a:r>
              <a:rPr lang="en-GB" sz="1800" dirty="0"/>
              <a:t>.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Digital citizenship </a:t>
            </a:r>
            <a:r>
              <a:rPr lang="en-GB" sz="1800" b="1" dirty="0" err="1"/>
              <a:t>mencakup</a:t>
            </a:r>
            <a:r>
              <a:rPr lang="en-GB" sz="1800" b="1" dirty="0"/>
              <a:t> </a:t>
            </a:r>
            <a:r>
              <a:rPr lang="en-GB" sz="1800" b="1" dirty="0" err="1"/>
              <a:t>beberapa</a:t>
            </a:r>
            <a:r>
              <a:rPr lang="en-GB" sz="1800" b="1" dirty="0"/>
              <a:t> </a:t>
            </a:r>
            <a:r>
              <a:rPr lang="en-GB" sz="1800" b="1" dirty="0" err="1"/>
              <a:t>hal</a:t>
            </a:r>
            <a:r>
              <a:rPr lang="en-GB" sz="1800" b="1" dirty="0"/>
              <a:t> </a:t>
            </a:r>
            <a:r>
              <a:rPr lang="en-GB" sz="1800" b="1" dirty="0" err="1"/>
              <a:t>antara</a:t>
            </a:r>
            <a:r>
              <a:rPr lang="en-GB" sz="1800" b="1" dirty="0"/>
              <a:t> lain :  </a:t>
            </a:r>
            <a:r>
              <a:rPr lang="en-GB" sz="1800" dirty="0" err="1"/>
              <a:t>pertama</a:t>
            </a:r>
            <a:r>
              <a:rPr lang="en-GB" sz="1800" dirty="0"/>
              <a:t> , </a:t>
            </a:r>
            <a:r>
              <a:rPr lang="en-GB" sz="1800" dirty="0" err="1"/>
              <a:t>mencakup</a:t>
            </a:r>
            <a:r>
              <a:rPr lang="en-GB" sz="1800" dirty="0"/>
              <a:t> </a:t>
            </a:r>
            <a:r>
              <a:rPr lang="en-GB" sz="1800" dirty="0" err="1"/>
              <a:t>bagaimana</a:t>
            </a:r>
            <a:r>
              <a:rPr lang="en-GB" sz="1800" dirty="0"/>
              <a:t> </a:t>
            </a:r>
            <a:r>
              <a:rPr lang="en-GB" sz="1800" dirty="0" err="1"/>
              <a:t>seseorang</a:t>
            </a:r>
            <a:r>
              <a:rPr lang="en-GB" sz="1800" dirty="0"/>
              <a:t> </a:t>
            </a:r>
            <a:r>
              <a:rPr lang="en-GB" sz="1800" dirty="0" err="1"/>
              <a:t>memanfaatkan</a:t>
            </a:r>
            <a:r>
              <a:rPr lang="en-GB" sz="1800" dirty="0"/>
              <a:t> </a:t>
            </a:r>
            <a:r>
              <a:rPr lang="en-GB" sz="1800" dirty="0" err="1"/>
              <a:t>teknologi</a:t>
            </a:r>
            <a:r>
              <a:rPr lang="en-GB" sz="1800" dirty="0"/>
              <a:t> </a:t>
            </a:r>
            <a:r>
              <a:rPr lang="en-GB" sz="1800" dirty="0" err="1"/>
              <a:t>informasi</a:t>
            </a:r>
            <a:r>
              <a:rPr lang="en-GB" sz="1800" dirty="0"/>
              <a:t> </a:t>
            </a:r>
            <a:r>
              <a:rPr lang="en-GB" sz="1800" dirty="0" err="1"/>
              <a:t>secara</a:t>
            </a:r>
            <a:r>
              <a:rPr lang="en-GB" sz="1800" dirty="0"/>
              <a:t> </a:t>
            </a:r>
            <a:r>
              <a:rPr lang="en-GB" sz="1800" dirty="0" err="1"/>
              <a:t>aman</a:t>
            </a:r>
            <a:r>
              <a:rPr lang="en-GB" sz="1800" dirty="0"/>
              <a:t>, </a:t>
            </a:r>
            <a:r>
              <a:rPr lang="en-GB" sz="1800" dirty="0" err="1"/>
              <a:t>kedua</a:t>
            </a:r>
            <a:r>
              <a:rPr lang="en-GB" sz="1800" dirty="0"/>
              <a:t> </a:t>
            </a:r>
            <a:r>
              <a:rPr lang="en-GB" sz="1800" dirty="0" err="1"/>
              <a:t>adalah</a:t>
            </a:r>
            <a:r>
              <a:rPr lang="en-GB" sz="1800" dirty="0"/>
              <a:t> </a:t>
            </a:r>
            <a:r>
              <a:rPr lang="en-GB" sz="1800" dirty="0" err="1"/>
              <a:t>bagaimana</a:t>
            </a:r>
            <a:r>
              <a:rPr lang="en-GB" sz="1800" dirty="0"/>
              <a:t> </a:t>
            </a:r>
            <a:r>
              <a:rPr lang="en-GB" sz="1800" dirty="0" err="1"/>
              <a:t>seseorang</a:t>
            </a:r>
            <a:r>
              <a:rPr lang="en-GB" sz="1800" dirty="0"/>
              <a:t> </a:t>
            </a:r>
            <a:r>
              <a:rPr lang="en-GB" sz="1800" dirty="0" err="1"/>
              <a:t>berkomunikasi</a:t>
            </a:r>
            <a:r>
              <a:rPr lang="en-GB" sz="1800" dirty="0"/>
              <a:t> di dunia </a:t>
            </a:r>
            <a:r>
              <a:rPr lang="en-GB" sz="1800" dirty="0" err="1"/>
              <a:t>maya</a:t>
            </a:r>
            <a:r>
              <a:rPr lang="en-GB" sz="1800" dirty="0"/>
              <a:t>. </a:t>
            </a:r>
            <a:r>
              <a:rPr lang="en-GB" sz="1800" dirty="0" err="1"/>
              <a:t>Ketiga</a:t>
            </a:r>
            <a:r>
              <a:rPr lang="en-GB" sz="1800" dirty="0"/>
              <a:t> </a:t>
            </a:r>
            <a:r>
              <a:rPr lang="en-GB" sz="1800" dirty="0" err="1"/>
              <a:t>adalah</a:t>
            </a:r>
            <a:r>
              <a:rPr lang="en-GB" sz="1800" dirty="0"/>
              <a:t> </a:t>
            </a:r>
            <a:r>
              <a:rPr lang="en-GB" sz="1800" dirty="0" err="1"/>
              <a:t>bagaimana</a:t>
            </a:r>
            <a:r>
              <a:rPr lang="en-GB" sz="1800" dirty="0"/>
              <a:t> </a:t>
            </a:r>
            <a:r>
              <a:rPr lang="en-GB" sz="1800" dirty="0" err="1"/>
              <a:t>seseorang</a:t>
            </a:r>
            <a:r>
              <a:rPr lang="en-GB" sz="1800" dirty="0"/>
              <a:t> </a:t>
            </a:r>
            <a:r>
              <a:rPr lang="en-GB" sz="1800" dirty="0" err="1"/>
              <a:t>bertransaksi</a:t>
            </a:r>
            <a:r>
              <a:rPr lang="en-GB" sz="1800" dirty="0"/>
              <a:t> </a:t>
            </a:r>
            <a:r>
              <a:rPr lang="en-GB" sz="1800" dirty="0" err="1"/>
              <a:t>terkait</a:t>
            </a:r>
            <a:r>
              <a:rPr lang="en-GB" sz="1800" dirty="0"/>
              <a:t> </a:t>
            </a:r>
            <a:r>
              <a:rPr lang="en-GB" sz="1800" dirty="0" err="1"/>
              <a:t>informasi</a:t>
            </a:r>
            <a:r>
              <a:rPr lang="en-GB" sz="1800" dirty="0"/>
              <a:t> </a:t>
            </a:r>
            <a:r>
              <a:rPr lang="en-GB" sz="1800" dirty="0" err="1"/>
              <a:t>dalam</a:t>
            </a:r>
            <a:r>
              <a:rPr lang="en-GB" sz="1800" dirty="0"/>
              <a:t> dunia </a:t>
            </a:r>
            <a:r>
              <a:rPr lang="en-GB" sz="1800" dirty="0" err="1"/>
              <a:t>maya</a:t>
            </a:r>
            <a:r>
              <a:rPr lang="en-GB" sz="1800" dirty="0"/>
              <a:t>. </a:t>
            </a:r>
          </a:p>
          <a:p>
            <a:pPr marL="285750" indent="-285750">
              <a:buFontTx/>
              <a:buChar char="-"/>
            </a:pPr>
            <a:r>
              <a:rPr lang="en-GB" sz="1800" dirty="0" err="1"/>
              <a:t>Terkait</a:t>
            </a:r>
            <a:r>
              <a:rPr lang="en-GB" sz="1800" dirty="0"/>
              <a:t> </a:t>
            </a:r>
            <a:r>
              <a:rPr lang="en-GB" sz="1800" dirty="0" err="1"/>
              <a:t>peran</a:t>
            </a:r>
            <a:r>
              <a:rPr lang="en-GB" sz="1800" dirty="0"/>
              <a:t> guru </a:t>
            </a:r>
            <a:r>
              <a:rPr lang="en-GB" sz="1800" dirty="0" err="1"/>
              <a:t>dalam</a:t>
            </a:r>
            <a:r>
              <a:rPr lang="en-GB" sz="1800" dirty="0"/>
              <a:t> digital citizenship, Mike </a:t>
            </a:r>
            <a:r>
              <a:rPr lang="en-GB" sz="1800" dirty="0" err="1"/>
              <a:t>Ribble</a:t>
            </a:r>
            <a:r>
              <a:rPr lang="en-GB" sz="1800" dirty="0"/>
              <a:t> </a:t>
            </a:r>
            <a:r>
              <a:rPr lang="en-GB" sz="1800" dirty="0" err="1"/>
              <a:t>menyatakan</a:t>
            </a:r>
            <a:r>
              <a:rPr lang="en-GB" sz="1800" dirty="0"/>
              <a:t> </a:t>
            </a:r>
            <a:r>
              <a:rPr lang="en-GB" sz="1800" dirty="0" err="1"/>
              <a:t>bahwa</a:t>
            </a:r>
            <a:r>
              <a:rPr lang="en-GB" sz="1800" dirty="0"/>
              <a:t>  digital citizenship is more than just a teaching tool ; it is a way to prepare students for society full of technology. </a:t>
            </a:r>
          </a:p>
          <a:p>
            <a:pPr marL="285750" indent="-285750">
              <a:buFontTx/>
              <a:buChar char="-"/>
            </a:pPr>
            <a:r>
              <a:rPr lang="en-GB" sz="1800" b="1" dirty="0"/>
              <a:t>Guru </a:t>
            </a:r>
            <a:r>
              <a:rPr lang="en-GB" sz="1800" b="1" dirty="0" err="1"/>
              <a:t>dapat</a:t>
            </a:r>
            <a:r>
              <a:rPr lang="en-GB" sz="1800" b="1" dirty="0"/>
              <a:t> </a:t>
            </a:r>
            <a:r>
              <a:rPr lang="en-GB" sz="1800" b="1" dirty="0" err="1"/>
              <a:t>menerapkan</a:t>
            </a:r>
            <a:r>
              <a:rPr lang="en-GB" sz="1800" b="1" dirty="0"/>
              <a:t> digital citizenship </a:t>
            </a:r>
            <a:r>
              <a:rPr lang="en-GB" sz="1800" b="1" dirty="0" err="1"/>
              <a:t>melalui</a:t>
            </a:r>
            <a:r>
              <a:rPr lang="en-GB" sz="1800" b="1" dirty="0"/>
              <a:t> </a:t>
            </a:r>
            <a:r>
              <a:rPr lang="en-GB" sz="1800" b="1" dirty="0" err="1"/>
              <a:t>tiga</a:t>
            </a:r>
            <a:r>
              <a:rPr lang="en-GB" sz="1800" b="1" dirty="0"/>
              <a:t> </a:t>
            </a:r>
            <a:r>
              <a:rPr lang="en-GB" sz="1800" b="1" dirty="0" err="1"/>
              <a:t>pilar</a:t>
            </a:r>
            <a:r>
              <a:rPr lang="en-GB" sz="1800" b="1" dirty="0"/>
              <a:t> </a:t>
            </a:r>
            <a:r>
              <a:rPr lang="en-GB" sz="1800" b="1" dirty="0" err="1"/>
              <a:t>berikut</a:t>
            </a:r>
            <a:r>
              <a:rPr lang="en-GB" sz="1800" b="1" dirty="0"/>
              <a:t> </a:t>
            </a:r>
            <a:r>
              <a:rPr lang="en-GB" sz="1800" b="1" dirty="0" err="1"/>
              <a:t>ini</a:t>
            </a:r>
            <a:r>
              <a:rPr lang="en-GB" sz="1800" b="1" dirty="0"/>
              <a:t> : 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1. Digital Literacy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2. Digital Civility 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3.Information literacy</a:t>
            </a:r>
          </a:p>
          <a:p>
            <a:r>
              <a:rPr lang="en-GB" sz="1800" dirty="0" err="1"/>
              <a:t>Tugas</a:t>
            </a:r>
            <a:r>
              <a:rPr lang="en-GB" sz="1800" dirty="0"/>
              <a:t> guru </a:t>
            </a:r>
            <a:r>
              <a:rPr lang="en-GB" sz="1800" dirty="0" err="1"/>
              <a:t>bukan</a:t>
            </a:r>
            <a:r>
              <a:rPr lang="en-GB" sz="1800" dirty="0"/>
              <a:t> </a:t>
            </a:r>
            <a:r>
              <a:rPr lang="en-GB" sz="1800" dirty="0" err="1"/>
              <a:t>hanya</a:t>
            </a:r>
            <a:r>
              <a:rPr lang="en-GB" sz="1800" dirty="0"/>
              <a:t> </a:t>
            </a:r>
            <a:r>
              <a:rPr lang="en-GB" sz="1800" dirty="0" err="1"/>
              <a:t>mengajar</a:t>
            </a:r>
            <a:r>
              <a:rPr lang="en-GB" sz="1800" dirty="0"/>
              <a:t> dan </a:t>
            </a:r>
            <a:r>
              <a:rPr lang="en-GB" sz="1800" dirty="0" err="1"/>
              <a:t>mentransfer</a:t>
            </a:r>
            <a:r>
              <a:rPr lang="en-GB" sz="1800" dirty="0"/>
              <a:t> </a:t>
            </a:r>
            <a:r>
              <a:rPr lang="en-GB" sz="1800" dirty="0" err="1"/>
              <a:t>ilmu</a:t>
            </a:r>
            <a:r>
              <a:rPr lang="en-GB" sz="1800" dirty="0"/>
              <a:t> </a:t>
            </a:r>
            <a:r>
              <a:rPr lang="en-GB" sz="1800" dirty="0" err="1"/>
              <a:t>pengetahuan</a:t>
            </a:r>
            <a:r>
              <a:rPr lang="en-GB" sz="1800" dirty="0"/>
              <a:t>, </a:t>
            </a:r>
            <a:r>
              <a:rPr lang="en-GB" sz="1800" dirty="0" err="1"/>
              <a:t>tetapi</a:t>
            </a:r>
            <a:r>
              <a:rPr lang="en-GB" sz="1800" dirty="0"/>
              <a:t> juga </a:t>
            </a:r>
            <a:r>
              <a:rPr lang="en-GB" sz="1800" dirty="0" err="1"/>
              <a:t>harus</a:t>
            </a:r>
            <a:r>
              <a:rPr lang="en-GB" sz="1800" dirty="0"/>
              <a:t> </a:t>
            </a:r>
            <a:r>
              <a:rPr lang="en-GB" sz="1800" dirty="0" err="1"/>
              <a:t>mampu</a:t>
            </a:r>
            <a:r>
              <a:rPr lang="en-GB" sz="1800" dirty="0"/>
              <a:t> </a:t>
            </a:r>
            <a:r>
              <a:rPr lang="en-GB" sz="1800" dirty="0" err="1"/>
              <a:t>mendidik</a:t>
            </a:r>
            <a:r>
              <a:rPr lang="en-GB" sz="1800" dirty="0"/>
              <a:t> para </a:t>
            </a:r>
            <a:r>
              <a:rPr lang="en-GB" sz="1800" dirty="0" err="1"/>
              <a:t>siswa</a:t>
            </a:r>
            <a:r>
              <a:rPr lang="en-GB" sz="1800" dirty="0"/>
              <a:t> agar </a:t>
            </a:r>
            <a:r>
              <a:rPr lang="en-GB" sz="1800" dirty="0" err="1"/>
              <a:t>menguasai</a:t>
            </a:r>
            <a:r>
              <a:rPr lang="en-GB" sz="1800" dirty="0"/>
              <a:t> </a:t>
            </a:r>
            <a:r>
              <a:rPr lang="en-GB" sz="1800" dirty="0" err="1"/>
              <a:t>ilmu</a:t>
            </a:r>
            <a:r>
              <a:rPr lang="en-GB" sz="1800" dirty="0"/>
              <a:t> </a:t>
            </a:r>
            <a:r>
              <a:rPr lang="en-GB" sz="1800" dirty="0" err="1"/>
              <a:t>pengetahuan</a:t>
            </a:r>
            <a:r>
              <a:rPr lang="en-GB" sz="1800" dirty="0"/>
              <a:t>, </a:t>
            </a:r>
            <a:r>
              <a:rPr lang="en-GB" sz="1800" dirty="0" err="1"/>
              <a:t>menguasai</a:t>
            </a:r>
            <a:r>
              <a:rPr lang="en-GB" sz="1800" dirty="0"/>
              <a:t> </a:t>
            </a:r>
            <a:r>
              <a:rPr lang="en-GB" sz="1800" dirty="0" err="1"/>
              <a:t>teknologi</a:t>
            </a:r>
            <a:r>
              <a:rPr lang="en-GB" sz="1800" dirty="0"/>
              <a:t> </a:t>
            </a:r>
            <a:r>
              <a:rPr lang="en-GB" sz="1800" dirty="0" err="1"/>
              <a:t>sekaligus</a:t>
            </a:r>
            <a:r>
              <a:rPr lang="en-GB" sz="1800" dirty="0"/>
              <a:t> </a:t>
            </a:r>
            <a:r>
              <a:rPr lang="en-GB" sz="1800" dirty="0" err="1"/>
              <a:t>memiliki</a:t>
            </a:r>
            <a:r>
              <a:rPr lang="en-GB" sz="1800" dirty="0"/>
              <a:t> </a:t>
            </a:r>
            <a:r>
              <a:rPr lang="en-GB" sz="1800" dirty="0" err="1"/>
              <a:t>karakter</a:t>
            </a:r>
            <a:r>
              <a:rPr lang="en-GB" sz="1800" dirty="0"/>
              <a:t> yang </a:t>
            </a:r>
            <a:r>
              <a:rPr lang="en-GB" sz="1800" dirty="0" err="1"/>
              <a:t>kuat</a:t>
            </a:r>
            <a:r>
              <a:rPr lang="en-GB" sz="1800" dirty="0"/>
              <a:t>.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1054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1"/>
          <p:cNvSpPr/>
          <p:nvPr/>
        </p:nvSpPr>
        <p:spPr>
          <a:xfrm rot="4233760">
            <a:off x="10909045" y="299380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B2EEE-CE02-4692-83BC-7E7A7F54E013}"/>
              </a:ext>
            </a:extLst>
          </p:cNvPr>
          <p:cNvSpPr txBox="1"/>
          <p:nvPr/>
        </p:nvSpPr>
        <p:spPr>
          <a:xfrm>
            <a:off x="1459150" y="573932"/>
            <a:ext cx="9863846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GB" sz="1800" b="1" dirty="0"/>
              <a:t>TIK </a:t>
            </a:r>
            <a:r>
              <a:rPr lang="en-GB" sz="1800" b="1" dirty="0" err="1"/>
              <a:t>dalam</a:t>
            </a:r>
            <a:r>
              <a:rPr lang="en-GB" sz="1800" b="1" dirty="0"/>
              <a:t> </a:t>
            </a:r>
            <a:r>
              <a:rPr lang="en-GB" sz="1800" b="1" dirty="0" err="1"/>
              <a:t>pembelajaran</a:t>
            </a:r>
            <a:r>
              <a:rPr lang="en-GB" sz="1800" b="1" dirty="0"/>
              <a:t> </a:t>
            </a:r>
            <a:r>
              <a:rPr lang="en-GB" sz="1800" b="1" dirty="0" err="1"/>
              <a:t>dibagi</a:t>
            </a:r>
            <a:r>
              <a:rPr lang="en-GB" sz="1800" b="1" dirty="0"/>
              <a:t> </a:t>
            </a:r>
            <a:r>
              <a:rPr lang="en-GB" sz="1800" b="1" dirty="0" err="1"/>
              <a:t>menjadi</a:t>
            </a:r>
            <a:r>
              <a:rPr lang="en-GB" sz="1800" b="1" dirty="0"/>
              <a:t> 2 </a:t>
            </a:r>
            <a:r>
              <a:rPr lang="en-GB" sz="1800" dirty="0"/>
              <a:t>, </a:t>
            </a:r>
            <a:r>
              <a:rPr lang="en-GB" sz="1800" dirty="0" err="1"/>
              <a:t>pertama</a:t>
            </a:r>
            <a:r>
              <a:rPr lang="en-GB" sz="1800" dirty="0"/>
              <a:t> </a:t>
            </a:r>
            <a:r>
              <a:rPr lang="en-GB" sz="1800" dirty="0" err="1"/>
              <a:t>sebagai</a:t>
            </a:r>
            <a:r>
              <a:rPr lang="en-GB" sz="1800" dirty="0"/>
              <a:t> media </a:t>
            </a:r>
            <a:r>
              <a:rPr lang="en-GB" sz="1800" dirty="0" err="1"/>
              <a:t>pembelajaran</a:t>
            </a:r>
            <a:r>
              <a:rPr lang="en-GB" sz="1800" dirty="0"/>
              <a:t> </a:t>
            </a:r>
            <a:r>
              <a:rPr lang="en-GB" sz="1800" dirty="0" err="1"/>
              <a:t>dalam</a:t>
            </a:r>
            <a:r>
              <a:rPr lang="en-GB" sz="1800" dirty="0"/>
              <a:t> </a:t>
            </a:r>
            <a:r>
              <a:rPr lang="en-GB" sz="1800" dirty="0" err="1"/>
              <a:t>bentuk</a:t>
            </a:r>
            <a:r>
              <a:rPr lang="en-GB" sz="1800" dirty="0"/>
              <a:t> </a:t>
            </a:r>
            <a:r>
              <a:rPr lang="en-GB" sz="1800" dirty="0" err="1"/>
              <a:t>presentasi</a:t>
            </a:r>
            <a:r>
              <a:rPr lang="en-GB" sz="1800" dirty="0"/>
              <a:t> (</a:t>
            </a:r>
            <a:r>
              <a:rPr lang="en-GB" sz="1800" dirty="0" err="1"/>
              <a:t>misalnya</a:t>
            </a:r>
            <a:r>
              <a:rPr lang="en-GB" sz="1800" dirty="0"/>
              <a:t> </a:t>
            </a:r>
            <a:r>
              <a:rPr lang="en-GB" sz="1800" dirty="0" err="1"/>
              <a:t>powerpoint</a:t>
            </a:r>
            <a:r>
              <a:rPr lang="en-GB" sz="1800" dirty="0"/>
              <a:t> dan flash), </a:t>
            </a:r>
            <a:r>
              <a:rPr lang="en-GB" sz="1800" dirty="0" err="1"/>
              <a:t>kedua</a:t>
            </a:r>
            <a:r>
              <a:rPr lang="en-GB" sz="1800" dirty="0"/>
              <a:t> </a:t>
            </a:r>
            <a:r>
              <a:rPr lang="en-GB" sz="1800" dirty="0" err="1"/>
              <a:t>sebagai</a:t>
            </a:r>
            <a:r>
              <a:rPr lang="en-GB" sz="1800" dirty="0"/>
              <a:t> media </a:t>
            </a:r>
            <a:r>
              <a:rPr lang="en-GB" sz="1800" dirty="0" err="1"/>
              <a:t>pembelajaran</a:t>
            </a:r>
            <a:r>
              <a:rPr lang="en-GB" sz="1800" dirty="0"/>
              <a:t> </a:t>
            </a:r>
            <a:r>
              <a:rPr lang="en-GB" sz="1800" dirty="0" err="1"/>
              <a:t>mandiri</a:t>
            </a:r>
            <a:r>
              <a:rPr lang="en-GB" sz="1800" dirty="0"/>
              <a:t> </a:t>
            </a:r>
            <a:r>
              <a:rPr lang="en-GB" sz="1800" dirty="0" err="1"/>
              <a:t>atau</a:t>
            </a:r>
            <a:r>
              <a:rPr lang="en-GB" sz="1800" dirty="0"/>
              <a:t> e-learning.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GB" sz="1800" dirty="0"/>
              <a:t>Salah </a:t>
            </a:r>
            <a:r>
              <a:rPr lang="en-GB" sz="1800" dirty="0" err="1"/>
              <a:t>satu</a:t>
            </a:r>
            <a:r>
              <a:rPr lang="en-GB" sz="1800" dirty="0"/>
              <a:t>  </a:t>
            </a:r>
            <a:r>
              <a:rPr lang="en-GB" sz="1800" dirty="0" err="1"/>
              <a:t>pemanfataan</a:t>
            </a:r>
            <a:r>
              <a:rPr lang="en-GB" sz="1800" dirty="0"/>
              <a:t> TIK </a:t>
            </a:r>
            <a:r>
              <a:rPr lang="en-GB" sz="1800" dirty="0" err="1"/>
              <a:t>adalah</a:t>
            </a:r>
            <a:r>
              <a:rPr lang="en-GB" sz="1800" dirty="0"/>
              <a:t> </a:t>
            </a:r>
            <a:r>
              <a:rPr lang="en-GB" sz="1800" dirty="0" err="1"/>
              <a:t>dengan</a:t>
            </a:r>
            <a:r>
              <a:rPr lang="en-GB" sz="1800" dirty="0"/>
              <a:t> </a:t>
            </a:r>
            <a:r>
              <a:rPr lang="en-GB" sz="1800" dirty="0" err="1"/>
              <a:t>menggunakannya</a:t>
            </a:r>
            <a:r>
              <a:rPr lang="en-GB" sz="1800" dirty="0"/>
              <a:t> </a:t>
            </a:r>
            <a:r>
              <a:rPr lang="en-GB" sz="1800" dirty="0" err="1"/>
              <a:t>untuk</a:t>
            </a:r>
            <a:r>
              <a:rPr lang="en-GB" sz="1800" dirty="0"/>
              <a:t> </a:t>
            </a:r>
            <a:r>
              <a:rPr lang="en-GB" sz="1800" dirty="0" err="1"/>
              <a:t>membuat</a:t>
            </a:r>
            <a:r>
              <a:rPr lang="en-GB" sz="1800" dirty="0"/>
              <a:t> </a:t>
            </a:r>
            <a:r>
              <a:rPr lang="en-GB" sz="1800" dirty="0" err="1"/>
              <a:t>bahan</a:t>
            </a:r>
            <a:r>
              <a:rPr lang="en-GB" sz="1800" dirty="0"/>
              <a:t> ajar.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GB" sz="1800" b="1" dirty="0" err="1"/>
              <a:t>Bahan</a:t>
            </a:r>
            <a:r>
              <a:rPr lang="en-GB" sz="1800" b="1" dirty="0"/>
              <a:t> ajar </a:t>
            </a:r>
            <a:r>
              <a:rPr lang="en-GB" sz="1800" b="1" dirty="0" err="1"/>
              <a:t>menggunakan</a:t>
            </a:r>
            <a:r>
              <a:rPr lang="en-GB" sz="1800" b="1" dirty="0"/>
              <a:t> TIK </a:t>
            </a:r>
            <a:r>
              <a:rPr lang="en-GB" sz="1800" b="1" dirty="0" err="1"/>
              <a:t>memiliki</a:t>
            </a:r>
            <a:r>
              <a:rPr lang="en-GB" sz="1800" b="1" dirty="0"/>
              <a:t> </a:t>
            </a:r>
            <a:r>
              <a:rPr lang="en-GB" sz="1800" b="1" dirty="0" err="1"/>
              <a:t>beberapa</a:t>
            </a:r>
            <a:r>
              <a:rPr lang="en-GB" sz="1800" b="1" dirty="0"/>
              <a:t> </a:t>
            </a:r>
            <a:r>
              <a:rPr lang="en-GB" sz="1800" b="1" dirty="0" err="1"/>
              <a:t>karakteristik</a:t>
            </a:r>
            <a:r>
              <a:rPr lang="en-GB" sz="1800" b="1" dirty="0"/>
              <a:t>, </a:t>
            </a:r>
            <a:r>
              <a:rPr lang="en-GB" sz="1800" b="1" dirty="0" err="1"/>
              <a:t>antara</a:t>
            </a:r>
            <a:r>
              <a:rPr lang="en-GB" sz="1800" b="1" dirty="0"/>
              <a:t> lain :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Memanfaatkan</a:t>
            </a:r>
            <a:r>
              <a:rPr lang="en-GB" sz="1800" dirty="0"/>
              <a:t> </a:t>
            </a:r>
            <a:r>
              <a:rPr lang="en-GB" sz="1800" dirty="0" err="1"/>
              <a:t>keunggulan</a:t>
            </a:r>
            <a:r>
              <a:rPr lang="en-GB" sz="1800" dirty="0"/>
              <a:t> computer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Memanfaatkan</a:t>
            </a:r>
            <a:r>
              <a:rPr lang="en-GB" sz="1800" dirty="0"/>
              <a:t> </a:t>
            </a:r>
            <a:r>
              <a:rPr lang="en-GB" sz="1800" dirty="0" err="1"/>
              <a:t>teknologi</a:t>
            </a:r>
            <a:r>
              <a:rPr lang="en-GB" sz="1800" dirty="0"/>
              <a:t> multimedia agar </a:t>
            </a:r>
            <a:r>
              <a:rPr lang="en-GB" sz="1800" dirty="0" err="1"/>
              <a:t>pembelajaran</a:t>
            </a:r>
            <a:r>
              <a:rPr lang="en-GB" sz="1800" dirty="0"/>
              <a:t> </a:t>
            </a:r>
            <a:r>
              <a:rPr lang="en-GB" sz="1800" dirty="0" err="1"/>
              <a:t>lebih</a:t>
            </a:r>
            <a:r>
              <a:rPr lang="en-GB" sz="1800" dirty="0"/>
              <a:t> </a:t>
            </a:r>
            <a:r>
              <a:rPr lang="en-GB" sz="1800" dirty="0" err="1"/>
              <a:t>menarik</a:t>
            </a:r>
            <a:r>
              <a:rPr lang="en-GB" sz="1800" dirty="0"/>
              <a:t>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Memanfaatkan</a:t>
            </a:r>
            <a:r>
              <a:rPr lang="en-GB" sz="1800" dirty="0"/>
              <a:t> </a:t>
            </a:r>
            <a:r>
              <a:rPr lang="en-GB" sz="1800" dirty="0" err="1"/>
              <a:t>teknologi</a:t>
            </a:r>
            <a:r>
              <a:rPr lang="en-GB" sz="1800" dirty="0"/>
              <a:t> </a:t>
            </a:r>
            <a:r>
              <a:rPr lang="en-GB" sz="1800" dirty="0" err="1"/>
              <a:t>pembelajaran</a:t>
            </a:r>
            <a:r>
              <a:rPr lang="en-GB" sz="1800" dirty="0"/>
              <a:t> agar </a:t>
            </a:r>
            <a:r>
              <a:rPr lang="en-GB" sz="1800" dirty="0" err="1"/>
              <a:t>lebih</a:t>
            </a:r>
            <a:r>
              <a:rPr lang="en-GB" sz="1800" dirty="0"/>
              <a:t> </a:t>
            </a:r>
            <a:r>
              <a:rPr lang="en-GB" sz="1800" dirty="0" err="1"/>
              <a:t>mudah</a:t>
            </a:r>
            <a:r>
              <a:rPr lang="en-GB" sz="1800" dirty="0"/>
              <a:t> </a:t>
            </a:r>
            <a:r>
              <a:rPr lang="en-GB" sz="1800" dirty="0" err="1"/>
              <a:t>berkomunikasi</a:t>
            </a:r>
            <a:r>
              <a:rPr lang="en-GB" sz="1800" dirty="0"/>
              <a:t>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Menggunakan</a:t>
            </a:r>
            <a:r>
              <a:rPr lang="en-GB" sz="1800" dirty="0"/>
              <a:t> </a:t>
            </a:r>
            <a:r>
              <a:rPr lang="en-GB" sz="1800" dirty="0" err="1"/>
              <a:t>bahan</a:t>
            </a:r>
            <a:r>
              <a:rPr lang="en-GB" sz="1800" dirty="0"/>
              <a:t> ajar </a:t>
            </a:r>
            <a:r>
              <a:rPr lang="en-GB" sz="1800" dirty="0" err="1"/>
              <a:t>bersifat</a:t>
            </a:r>
            <a:r>
              <a:rPr lang="en-GB" sz="1800" dirty="0"/>
              <a:t> </a:t>
            </a:r>
            <a:r>
              <a:rPr lang="en-GB" sz="1800" dirty="0" err="1"/>
              <a:t>mandiri</a:t>
            </a:r>
            <a:r>
              <a:rPr lang="en-GB" sz="1800" dirty="0"/>
              <a:t> yang </a:t>
            </a:r>
            <a:r>
              <a:rPr lang="en-GB" sz="1800" dirty="0" err="1"/>
              <a:t>bisa</a:t>
            </a:r>
            <a:r>
              <a:rPr lang="en-GB" sz="1800" dirty="0"/>
              <a:t> </a:t>
            </a:r>
            <a:r>
              <a:rPr lang="en-GB" sz="1800" dirty="0" err="1"/>
              <a:t>diakses</a:t>
            </a:r>
            <a:r>
              <a:rPr lang="en-GB" sz="1800" dirty="0"/>
              <a:t> </a:t>
            </a:r>
            <a:r>
              <a:rPr lang="en-GB" sz="1800" dirty="0" err="1"/>
              <a:t>kapan</a:t>
            </a:r>
            <a:r>
              <a:rPr lang="en-GB" sz="1800" dirty="0"/>
              <a:t> </a:t>
            </a:r>
            <a:r>
              <a:rPr lang="en-GB" sz="1800" dirty="0" err="1"/>
              <a:t>saja</a:t>
            </a:r>
            <a:endParaRPr lang="en-GB" sz="1800" dirty="0"/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Memanfaatkan</a:t>
            </a:r>
            <a:r>
              <a:rPr lang="en-GB" sz="1800" dirty="0"/>
              <a:t> </a:t>
            </a:r>
            <a:r>
              <a:rPr lang="en-GB" sz="1800" dirty="0" err="1"/>
              <a:t>pertukaran</a:t>
            </a:r>
            <a:r>
              <a:rPr lang="en-GB" sz="1800" dirty="0"/>
              <a:t> data yang </a:t>
            </a:r>
            <a:r>
              <a:rPr lang="en-GB" sz="1800" dirty="0" err="1"/>
              <a:t>secara</a:t>
            </a:r>
            <a:r>
              <a:rPr lang="en-GB" sz="1800" dirty="0"/>
              <a:t> </a:t>
            </a:r>
            <a:r>
              <a:rPr lang="en-GB" sz="1800" dirty="0" err="1"/>
              <a:t>interaktif</a:t>
            </a:r>
            <a:r>
              <a:rPr lang="en-GB" sz="1800" dirty="0"/>
              <a:t> </a:t>
            </a:r>
            <a:r>
              <a:rPr lang="en-GB" sz="1800" dirty="0" err="1"/>
              <a:t>bisa</a:t>
            </a:r>
            <a:r>
              <a:rPr lang="en-GB" sz="1800" dirty="0"/>
              <a:t> </a:t>
            </a:r>
            <a:r>
              <a:rPr lang="en-GB" sz="1800" dirty="0" err="1"/>
              <a:t>dilihat</a:t>
            </a:r>
            <a:r>
              <a:rPr lang="en-GB" sz="1800" dirty="0"/>
              <a:t> dan </a:t>
            </a:r>
            <a:r>
              <a:rPr lang="en-GB" sz="1800" dirty="0" err="1"/>
              <a:t>diakses</a:t>
            </a:r>
            <a:r>
              <a:rPr lang="en-GB" sz="1800" dirty="0"/>
              <a:t> </a:t>
            </a:r>
            <a:r>
              <a:rPr lang="en-GB" sz="1800" dirty="0" err="1"/>
              <a:t>kapan</a:t>
            </a:r>
            <a:r>
              <a:rPr lang="en-GB" sz="1800" dirty="0"/>
              <a:t> </a:t>
            </a:r>
            <a:r>
              <a:rPr lang="en-GB" sz="1800" dirty="0" err="1"/>
              <a:t>saja</a:t>
            </a:r>
            <a:r>
              <a:rPr lang="en-GB" sz="1800" dirty="0"/>
              <a:t>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GB" sz="1800" b="1" dirty="0" err="1"/>
              <a:t>Sumber</a:t>
            </a:r>
            <a:r>
              <a:rPr lang="en-GB" sz="1800" b="1" dirty="0"/>
              <a:t> </a:t>
            </a:r>
            <a:r>
              <a:rPr lang="en-GB" sz="1800" b="1" dirty="0" err="1"/>
              <a:t>pembelajaran</a:t>
            </a:r>
            <a:r>
              <a:rPr lang="en-GB" sz="1800" b="1" dirty="0"/>
              <a:t> </a:t>
            </a:r>
            <a:r>
              <a:rPr lang="en-GB" sz="1800" b="1" dirty="0" err="1"/>
              <a:t>bisa</a:t>
            </a:r>
            <a:r>
              <a:rPr lang="en-GB" sz="1800" b="1" dirty="0"/>
              <a:t> </a:t>
            </a:r>
            <a:r>
              <a:rPr lang="en-GB" sz="1800" b="1" dirty="0" err="1"/>
              <a:t>dibagi</a:t>
            </a:r>
            <a:r>
              <a:rPr lang="en-GB" sz="1800" b="1" dirty="0"/>
              <a:t> 2 :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Sumber</a:t>
            </a:r>
            <a:r>
              <a:rPr lang="en-GB" sz="1800" dirty="0"/>
              <a:t> </a:t>
            </a:r>
            <a:r>
              <a:rPr lang="en-GB" sz="1800" dirty="0" err="1"/>
              <a:t>pembelajaran</a:t>
            </a:r>
            <a:r>
              <a:rPr lang="en-GB" sz="1800" dirty="0"/>
              <a:t> yang </a:t>
            </a:r>
            <a:r>
              <a:rPr lang="en-GB" sz="1800" dirty="0" err="1"/>
              <a:t>direncanakan</a:t>
            </a:r>
            <a:r>
              <a:rPr lang="en-GB" sz="1800" dirty="0"/>
              <a:t> (learning resources by design)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GB" sz="1800" dirty="0" err="1"/>
              <a:t>Sumber</a:t>
            </a:r>
            <a:r>
              <a:rPr lang="en-GB" sz="1800" dirty="0"/>
              <a:t> </a:t>
            </a:r>
            <a:r>
              <a:rPr lang="en-GB" sz="1800" dirty="0" err="1"/>
              <a:t>pembelajaran</a:t>
            </a:r>
            <a:r>
              <a:rPr lang="en-GB" sz="1800" dirty="0"/>
              <a:t> yang </a:t>
            </a:r>
            <a:r>
              <a:rPr lang="en-GB" sz="1800" dirty="0" err="1"/>
              <a:t>dimanfaatkan</a:t>
            </a:r>
            <a:r>
              <a:rPr lang="en-GB" sz="1800" dirty="0"/>
              <a:t> (learning resources by utilization) 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193381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28"/>
          <p:cNvSpPr txBox="1">
            <a:spLocks noGrp="1"/>
          </p:cNvSpPr>
          <p:nvPr>
            <p:ph type="title"/>
          </p:nvPr>
        </p:nvSpPr>
        <p:spPr>
          <a:xfrm>
            <a:off x="2511895" y="3418995"/>
            <a:ext cx="33384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GB" sz="8000" dirty="0"/>
              <a:t>Thank You </a:t>
            </a:r>
            <a:endParaRPr sz="8000" dirty="0"/>
          </a:p>
        </p:txBody>
      </p:sp>
      <p:pic>
        <p:nvPicPr>
          <p:cNvPr id="1846" name="Google Shape;1846;p28"/>
          <p:cNvPicPr preferRelativeResize="0"/>
          <p:nvPr/>
        </p:nvPicPr>
        <p:blipFill rotWithShape="1">
          <a:blip r:embed="rId3">
            <a:alphaModFix/>
          </a:blip>
          <a:srcRect b="5096"/>
          <a:stretch/>
        </p:blipFill>
        <p:spPr>
          <a:xfrm flipH="1">
            <a:off x="5919761" y="686577"/>
            <a:ext cx="3818538" cy="51825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7" name="Google Shape;1847;p28"/>
          <p:cNvGrpSpPr/>
          <p:nvPr/>
        </p:nvGrpSpPr>
        <p:grpSpPr>
          <a:xfrm rot="10800000" flipH="1">
            <a:off x="-737147" y="0"/>
            <a:ext cx="3912879" cy="3328149"/>
            <a:chOff x="2242291" y="1874738"/>
            <a:chExt cx="1295827" cy="1102182"/>
          </a:xfrm>
        </p:grpSpPr>
        <p:sp>
          <p:nvSpPr>
            <p:cNvPr id="1848" name="Google Shape;1848;p28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28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5" name="Google Shape;1875;p28"/>
          <p:cNvGrpSpPr/>
          <p:nvPr/>
        </p:nvGrpSpPr>
        <p:grpSpPr>
          <a:xfrm rot="-200005" flipH="1">
            <a:off x="9023335" y="3057071"/>
            <a:ext cx="3173999" cy="3809257"/>
            <a:chOff x="1155112" y="3602342"/>
            <a:chExt cx="618752" cy="784241"/>
          </a:xfrm>
        </p:grpSpPr>
        <p:sp>
          <p:nvSpPr>
            <p:cNvPr id="1876" name="Google Shape;1876;p28"/>
            <p:cNvSpPr/>
            <p:nvPr/>
          </p:nvSpPr>
          <p:spPr>
            <a:xfrm>
              <a:off x="1546960" y="3621011"/>
              <a:ext cx="219805" cy="271817"/>
            </a:xfrm>
            <a:custGeom>
              <a:avLst/>
              <a:gdLst/>
              <a:ahLst/>
              <a:cxnLst/>
              <a:rect l="l" t="t" r="r" b="b"/>
              <a:pathLst>
                <a:path w="219805" h="271817" extrusionOk="0">
                  <a:moveTo>
                    <a:pt x="24" y="271818"/>
                  </a:moveTo>
                  <a:cubicBezTo>
                    <a:pt x="24" y="271818"/>
                    <a:pt x="-2728" y="162740"/>
                    <a:pt x="50341" y="104387"/>
                  </a:cubicBezTo>
                  <a:cubicBezTo>
                    <a:pt x="129804" y="16981"/>
                    <a:pt x="219806" y="0"/>
                    <a:pt x="219806" y="0"/>
                  </a:cubicBezTo>
                  <a:cubicBezTo>
                    <a:pt x="219806" y="0"/>
                    <a:pt x="211894" y="101916"/>
                    <a:pt x="177588" y="159144"/>
                  </a:cubicBezTo>
                  <a:cubicBezTo>
                    <a:pt x="119547" y="255963"/>
                    <a:pt x="24" y="271818"/>
                    <a:pt x="24" y="27181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1264139" y="3762424"/>
              <a:ext cx="167686" cy="274288"/>
            </a:xfrm>
            <a:custGeom>
              <a:avLst/>
              <a:gdLst/>
              <a:ahLst/>
              <a:cxnLst/>
              <a:rect l="l" t="t" r="r" b="b"/>
              <a:pathLst>
                <a:path w="167686" h="274288" extrusionOk="0">
                  <a:moveTo>
                    <a:pt x="164729" y="274289"/>
                  </a:moveTo>
                  <a:cubicBezTo>
                    <a:pt x="164729" y="274289"/>
                    <a:pt x="73884" y="250710"/>
                    <a:pt x="40360" y="186226"/>
                  </a:cubicBezTo>
                  <a:cubicBezTo>
                    <a:pt x="-9863" y="89658"/>
                    <a:pt x="988" y="0"/>
                    <a:pt x="988" y="0"/>
                  </a:cubicBezTo>
                  <a:cubicBezTo>
                    <a:pt x="988" y="0"/>
                    <a:pt x="83015" y="31991"/>
                    <a:pt x="120792" y="78368"/>
                  </a:cubicBezTo>
                  <a:cubicBezTo>
                    <a:pt x="184712" y="156799"/>
                    <a:pt x="164729" y="274289"/>
                    <a:pt x="164729" y="274289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28"/>
            <p:cNvSpPr/>
            <p:nvPr/>
          </p:nvSpPr>
          <p:spPr>
            <a:xfrm>
              <a:off x="1479061" y="3887445"/>
              <a:ext cx="294803" cy="155550"/>
            </a:xfrm>
            <a:custGeom>
              <a:avLst/>
              <a:gdLst/>
              <a:ahLst/>
              <a:cxnLst/>
              <a:rect l="l" t="t" r="r" b="b"/>
              <a:pathLst>
                <a:path w="294803" h="155550" extrusionOk="0">
                  <a:moveTo>
                    <a:pt x="0" y="149268"/>
                  </a:moveTo>
                  <a:cubicBezTo>
                    <a:pt x="0" y="149268"/>
                    <a:pt x="8099" y="58516"/>
                    <a:pt x="89908" y="26524"/>
                  </a:cubicBezTo>
                  <a:cubicBezTo>
                    <a:pt x="195921" y="-14943"/>
                    <a:pt x="294803" y="4602"/>
                    <a:pt x="294803" y="4602"/>
                  </a:cubicBezTo>
                  <a:cubicBezTo>
                    <a:pt x="294803" y="4602"/>
                    <a:pt x="273163" y="71931"/>
                    <a:pt x="175468" y="128909"/>
                  </a:cubicBezTo>
                  <a:cubicBezTo>
                    <a:pt x="100259" y="172753"/>
                    <a:pt x="0" y="149268"/>
                    <a:pt x="0" y="14926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28"/>
            <p:cNvSpPr/>
            <p:nvPr/>
          </p:nvSpPr>
          <p:spPr>
            <a:xfrm>
              <a:off x="1336073" y="3602342"/>
              <a:ext cx="185021" cy="285108"/>
            </a:xfrm>
            <a:custGeom>
              <a:avLst/>
              <a:gdLst/>
              <a:ahLst/>
              <a:cxnLst/>
              <a:rect l="l" t="t" r="r" b="b"/>
              <a:pathLst>
                <a:path w="185021" h="285108" extrusionOk="0">
                  <a:moveTo>
                    <a:pt x="166942" y="285109"/>
                  </a:moveTo>
                  <a:cubicBezTo>
                    <a:pt x="166942" y="285109"/>
                    <a:pt x="211130" y="205458"/>
                    <a:pt x="161344" y="133063"/>
                  </a:cubicBezTo>
                  <a:cubicBezTo>
                    <a:pt x="96829" y="39278"/>
                    <a:pt x="3982" y="0"/>
                    <a:pt x="3982" y="0"/>
                  </a:cubicBezTo>
                  <a:cubicBezTo>
                    <a:pt x="3982" y="0"/>
                    <a:pt x="-15876" y="67861"/>
                    <a:pt x="33097" y="169839"/>
                  </a:cubicBezTo>
                  <a:cubicBezTo>
                    <a:pt x="70780" y="248333"/>
                    <a:pt x="166942" y="285109"/>
                    <a:pt x="166942" y="285109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1428619" y="4078706"/>
              <a:ext cx="310064" cy="136976"/>
            </a:xfrm>
            <a:custGeom>
              <a:avLst/>
              <a:gdLst/>
              <a:ahLst/>
              <a:cxnLst/>
              <a:rect l="l" t="t" r="r" b="b"/>
              <a:pathLst>
                <a:path w="310064" h="136976" extrusionOk="0">
                  <a:moveTo>
                    <a:pt x="0" y="102391"/>
                  </a:moveTo>
                  <a:cubicBezTo>
                    <a:pt x="0" y="102391"/>
                    <a:pt x="13603" y="4165"/>
                    <a:pt x="103449" y="350"/>
                  </a:cubicBezTo>
                  <a:cubicBezTo>
                    <a:pt x="176219" y="-2715"/>
                    <a:pt x="224128" y="15048"/>
                    <a:pt x="251741" y="26744"/>
                  </a:cubicBezTo>
                  <a:cubicBezTo>
                    <a:pt x="279355" y="38440"/>
                    <a:pt x="310064" y="37595"/>
                    <a:pt x="310064" y="37595"/>
                  </a:cubicBezTo>
                  <a:cubicBezTo>
                    <a:pt x="310064" y="37595"/>
                    <a:pt x="226255" y="112242"/>
                    <a:pt x="108077" y="134664"/>
                  </a:cubicBezTo>
                  <a:cubicBezTo>
                    <a:pt x="40060" y="147548"/>
                    <a:pt x="0" y="102391"/>
                    <a:pt x="0" y="102391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1368419" y="4249577"/>
              <a:ext cx="310064" cy="136985"/>
            </a:xfrm>
            <a:custGeom>
              <a:avLst/>
              <a:gdLst/>
              <a:ahLst/>
              <a:cxnLst/>
              <a:rect l="l" t="t" r="r" b="b"/>
              <a:pathLst>
                <a:path w="310064" h="136985" extrusionOk="0">
                  <a:moveTo>
                    <a:pt x="0" y="102391"/>
                  </a:moveTo>
                  <a:cubicBezTo>
                    <a:pt x="0" y="102391"/>
                    <a:pt x="13603" y="4165"/>
                    <a:pt x="103449" y="350"/>
                  </a:cubicBezTo>
                  <a:cubicBezTo>
                    <a:pt x="176219" y="-2715"/>
                    <a:pt x="224128" y="15048"/>
                    <a:pt x="251741" y="26743"/>
                  </a:cubicBezTo>
                  <a:cubicBezTo>
                    <a:pt x="279355" y="38439"/>
                    <a:pt x="310064" y="37595"/>
                    <a:pt x="310064" y="37595"/>
                  </a:cubicBezTo>
                  <a:cubicBezTo>
                    <a:pt x="310064" y="37595"/>
                    <a:pt x="226255" y="112242"/>
                    <a:pt x="108077" y="134664"/>
                  </a:cubicBezTo>
                  <a:cubicBezTo>
                    <a:pt x="40060" y="147579"/>
                    <a:pt x="0" y="102391"/>
                    <a:pt x="0" y="102391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1155112" y="3981392"/>
              <a:ext cx="218038" cy="247103"/>
            </a:xfrm>
            <a:custGeom>
              <a:avLst/>
              <a:gdLst/>
              <a:ahLst/>
              <a:cxnLst/>
              <a:rect l="l" t="t" r="r" b="b"/>
              <a:pathLst>
                <a:path w="218038" h="247103" extrusionOk="0">
                  <a:moveTo>
                    <a:pt x="199079" y="246425"/>
                  </a:moveTo>
                  <a:cubicBezTo>
                    <a:pt x="199079" y="246425"/>
                    <a:pt x="250709" y="161740"/>
                    <a:pt x="183568" y="101947"/>
                  </a:cubicBezTo>
                  <a:cubicBezTo>
                    <a:pt x="129186" y="53507"/>
                    <a:pt x="80839" y="36964"/>
                    <a:pt x="52037" y="28520"/>
                  </a:cubicBezTo>
                  <a:cubicBezTo>
                    <a:pt x="23235" y="20077"/>
                    <a:pt x="0" y="0"/>
                    <a:pt x="0" y="0"/>
                  </a:cubicBezTo>
                  <a:cubicBezTo>
                    <a:pt x="0" y="0"/>
                    <a:pt x="17638" y="110860"/>
                    <a:pt x="94942" y="202988"/>
                  </a:cubicBezTo>
                  <a:cubicBezTo>
                    <a:pt x="139474" y="256026"/>
                    <a:pt x="199079" y="246425"/>
                    <a:pt x="199079" y="246425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1331459" y="3890978"/>
              <a:ext cx="217532" cy="495605"/>
            </a:xfrm>
            <a:custGeom>
              <a:avLst/>
              <a:gdLst/>
              <a:ahLst/>
              <a:cxnLst/>
              <a:rect l="l" t="t" r="r" b="b"/>
              <a:pathLst>
                <a:path w="217532" h="495605" extrusionOk="0">
                  <a:moveTo>
                    <a:pt x="216807" y="444"/>
                  </a:moveTo>
                  <a:cubicBezTo>
                    <a:pt x="215963" y="-244"/>
                    <a:pt x="214681" y="-119"/>
                    <a:pt x="213993" y="725"/>
                  </a:cubicBezTo>
                  <a:cubicBezTo>
                    <a:pt x="213711" y="1069"/>
                    <a:pt x="209740" y="6167"/>
                    <a:pt x="208051" y="8356"/>
                  </a:cubicBezTo>
                  <a:cubicBezTo>
                    <a:pt x="203298" y="14610"/>
                    <a:pt x="197919" y="21865"/>
                    <a:pt x="192227" y="30090"/>
                  </a:cubicBezTo>
                  <a:cubicBezTo>
                    <a:pt x="175966" y="53607"/>
                    <a:pt x="159673" y="79969"/>
                    <a:pt x="144506" y="108865"/>
                  </a:cubicBezTo>
                  <a:cubicBezTo>
                    <a:pt x="128182" y="139981"/>
                    <a:pt x="114203" y="172129"/>
                    <a:pt x="103008" y="204871"/>
                  </a:cubicBezTo>
                  <a:cubicBezTo>
                    <a:pt x="91093" y="239739"/>
                    <a:pt x="53504" y="354539"/>
                    <a:pt x="47374" y="372584"/>
                  </a:cubicBezTo>
                  <a:cubicBezTo>
                    <a:pt x="27673" y="430844"/>
                    <a:pt x="13350" y="467933"/>
                    <a:pt x="216" y="492856"/>
                  </a:cubicBezTo>
                  <a:cubicBezTo>
                    <a:pt x="-285" y="493795"/>
                    <a:pt x="122" y="494889"/>
                    <a:pt x="1060" y="495390"/>
                  </a:cubicBezTo>
                  <a:cubicBezTo>
                    <a:pt x="1998" y="495890"/>
                    <a:pt x="3093" y="495484"/>
                    <a:pt x="3593" y="494545"/>
                  </a:cubicBezTo>
                  <a:cubicBezTo>
                    <a:pt x="16853" y="469371"/>
                    <a:pt x="31238" y="432157"/>
                    <a:pt x="51033" y="373709"/>
                  </a:cubicBezTo>
                  <a:cubicBezTo>
                    <a:pt x="57162" y="355634"/>
                    <a:pt x="94752" y="241146"/>
                    <a:pt x="106666" y="206278"/>
                  </a:cubicBezTo>
                  <a:cubicBezTo>
                    <a:pt x="117799" y="173724"/>
                    <a:pt x="131934" y="141826"/>
                    <a:pt x="148165" y="110835"/>
                  </a:cubicBezTo>
                  <a:cubicBezTo>
                    <a:pt x="163238" y="82096"/>
                    <a:pt x="179437" y="55733"/>
                    <a:pt x="195605" y="32342"/>
                  </a:cubicBezTo>
                  <a:cubicBezTo>
                    <a:pt x="201265" y="24148"/>
                    <a:pt x="206425" y="16799"/>
                    <a:pt x="211147" y="10607"/>
                  </a:cubicBezTo>
                  <a:cubicBezTo>
                    <a:pt x="213961" y="6886"/>
                    <a:pt x="216025" y="4290"/>
                    <a:pt x="217089" y="2977"/>
                  </a:cubicBezTo>
                  <a:cubicBezTo>
                    <a:pt x="217777" y="2133"/>
                    <a:pt x="217652" y="1101"/>
                    <a:pt x="216807" y="44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1448464" y="4034699"/>
              <a:ext cx="32453" cy="26512"/>
            </a:xfrm>
            <a:custGeom>
              <a:avLst/>
              <a:gdLst/>
              <a:ahLst/>
              <a:cxnLst/>
              <a:rect l="l" t="t" r="r" b="b"/>
              <a:pathLst>
                <a:path w="32453" h="26512" extrusionOk="0">
                  <a:moveTo>
                    <a:pt x="29783" y="138"/>
                  </a:moveTo>
                  <a:cubicBezTo>
                    <a:pt x="29314" y="326"/>
                    <a:pt x="21840" y="3671"/>
                    <a:pt x="18494" y="5204"/>
                  </a:cubicBezTo>
                  <a:cubicBezTo>
                    <a:pt x="14397" y="7080"/>
                    <a:pt x="10864" y="9645"/>
                    <a:pt x="7768" y="12834"/>
                  </a:cubicBezTo>
                  <a:cubicBezTo>
                    <a:pt x="5485" y="15180"/>
                    <a:pt x="3640" y="17650"/>
                    <a:pt x="2107" y="20183"/>
                  </a:cubicBezTo>
                  <a:cubicBezTo>
                    <a:pt x="1169" y="21716"/>
                    <a:pt x="450" y="23123"/>
                    <a:pt x="137" y="23842"/>
                  </a:cubicBezTo>
                  <a:cubicBezTo>
                    <a:pt x="-269" y="24843"/>
                    <a:pt x="262" y="25969"/>
                    <a:pt x="1263" y="26375"/>
                  </a:cubicBezTo>
                  <a:cubicBezTo>
                    <a:pt x="2264" y="26782"/>
                    <a:pt x="3390" y="26250"/>
                    <a:pt x="3796" y="25249"/>
                  </a:cubicBezTo>
                  <a:cubicBezTo>
                    <a:pt x="4046" y="24686"/>
                    <a:pt x="4390" y="23780"/>
                    <a:pt x="5203" y="22435"/>
                  </a:cubicBezTo>
                  <a:cubicBezTo>
                    <a:pt x="6579" y="20152"/>
                    <a:pt x="8487" y="17775"/>
                    <a:pt x="10582" y="15649"/>
                  </a:cubicBezTo>
                  <a:cubicBezTo>
                    <a:pt x="13365" y="12803"/>
                    <a:pt x="16555" y="10552"/>
                    <a:pt x="20183" y="8863"/>
                  </a:cubicBezTo>
                  <a:cubicBezTo>
                    <a:pt x="23498" y="7330"/>
                    <a:pt x="30753" y="3953"/>
                    <a:pt x="31191" y="3765"/>
                  </a:cubicBezTo>
                  <a:cubicBezTo>
                    <a:pt x="32191" y="3359"/>
                    <a:pt x="32723" y="2233"/>
                    <a:pt x="32316" y="1232"/>
                  </a:cubicBezTo>
                  <a:cubicBezTo>
                    <a:pt x="31910" y="263"/>
                    <a:pt x="30784" y="-269"/>
                    <a:pt x="29783" y="13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1397598" y="4179021"/>
              <a:ext cx="33014" cy="30170"/>
            </a:xfrm>
            <a:custGeom>
              <a:avLst/>
              <a:gdLst/>
              <a:ahLst/>
              <a:cxnLst/>
              <a:rect l="l" t="t" r="r" b="b"/>
              <a:pathLst>
                <a:path w="33014" h="30170" extrusionOk="0">
                  <a:moveTo>
                    <a:pt x="30395" y="74"/>
                  </a:moveTo>
                  <a:cubicBezTo>
                    <a:pt x="29770" y="262"/>
                    <a:pt x="28675" y="668"/>
                    <a:pt x="27299" y="1200"/>
                  </a:cubicBezTo>
                  <a:cubicBezTo>
                    <a:pt x="25016" y="2075"/>
                    <a:pt x="22671" y="3201"/>
                    <a:pt x="20513" y="4295"/>
                  </a:cubicBezTo>
                  <a:cubicBezTo>
                    <a:pt x="17355" y="5922"/>
                    <a:pt x="15009" y="7548"/>
                    <a:pt x="13164" y="9362"/>
                  </a:cubicBezTo>
                  <a:cubicBezTo>
                    <a:pt x="9130" y="13396"/>
                    <a:pt x="5596" y="17586"/>
                    <a:pt x="3001" y="21777"/>
                  </a:cubicBezTo>
                  <a:cubicBezTo>
                    <a:pt x="1437" y="24310"/>
                    <a:pt x="655" y="26280"/>
                    <a:pt x="186" y="27437"/>
                  </a:cubicBezTo>
                  <a:cubicBezTo>
                    <a:pt x="-220" y="28438"/>
                    <a:pt x="30" y="29564"/>
                    <a:pt x="1030" y="29970"/>
                  </a:cubicBezTo>
                  <a:cubicBezTo>
                    <a:pt x="2031" y="30408"/>
                    <a:pt x="3157" y="30126"/>
                    <a:pt x="3563" y="29126"/>
                  </a:cubicBezTo>
                  <a:cubicBezTo>
                    <a:pt x="3970" y="28156"/>
                    <a:pt x="4908" y="26405"/>
                    <a:pt x="6378" y="24060"/>
                  </a:cubicBezTo>
                  <a:cubicBezTo>
                    <a:pt x="8848" y="20119"/>
                    <a:pt x="11882" y="16023"/>
                    <a:pt x="15697" y="12207"/>
                  </a:cubicBezTo>
                  <a:cubicBezTo>
                    <a:pt x="17198" y="10706"/>
                    <a:pt x="19637" y="9143"/>
                    <a:pt x="22483" y="7704"/>
                  </a:cubicBezTo>
                  <a:cubicBezTo>
                    <a:pt x="24485" y="6672"/>
                    <a:pt x="26549" y="5703"/>
                    <a:pt x="28706" y="4890"/>
                  </a:cubicBezTo>
                  <a:cubicBezTo>
                    <a:pt x="29989" y="4389"/>
                    <a:pt x="30958" y="4233"/>
                    <a:pt x="31521" y="4045"/>
                  </a:cubicBezTo>
                  <a:cubicBezTo>
                    <a:pt x="32553" y="3733"/>
                    <a:pt x="33272" y="2544"/>
                    <a:pt x="32928" y="1512"/>
                  </a:cubicBezTo>
                  <a:cubicBezTo>
                    <a:pt x="32615" y="480"/>
                    <a:pt x="31427" y="-239"/>
                    <a:pt x="30395" y="7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1337385" y="4349911"/>
              <a:ext cx="33028" cy="30214"/>
            </a:xfrm>
            <a:custGeom>
              <a:avLst/>
              <a:gdLst/>
              <a:ahLst/>
              <a:cxnLst/>
              <a:rect l="l" t="t" r="r" b="b"/>
              <a:pathLst>
                <a:path w="33028" h="30214" extrusionOk="0">
                  <a:moveTo>
                    <a:pt x="30409" y="87"/>
                  </a:moveTo>
                  <a:cubicBezTo>
                    <a:pt x="29783" y="274"/>
                    <a:pt x="28689" y="681"/>
                    <a:pt x="27313" y="1213"/>
                  </a:cubicBezTo>
                  <a:cubicBezTo>
                    <a:pt x="25030" y="2088"/>
                    <a:pt x="22685" y="3214"/>
                    <a:pt x="20527" y="4308"/>
                  </a:cubicBezTo>
                  <a:cubicBezTo>
                    <a:pt x="17368" y="5935"/>
                    <a:pt x="15023" y="7561"/>
                    <a:pt x="13178" y="9406"/>
                  </a:cubicBezTo>
                  <a:cubicBezTo>
                    <a:pt x="9144" y="13440"/>
                    <a:pt x="5610" y="17630"/>
                    <a:pt x="3014" y="21821"/>
                  </a:cubicBezTo>
                  <a:cubicBezTo>
                    <a:pt x="1451" y="24354"/>
                    <a:pt x="669" y="26324"/>
                    <a:pt x="200" y="27481"/>
                  </a:cubicBezTo>
                  <a:cubicBezTo>
                    <a:pt x="-238" y="28482"/>
                    <a:pt x="43" y="29608"/>
                    <a:pt x="1044" y="30014"/>
                  </a:cubicBezTo>
                  <a:cubicBezTo>
                    <a:pt x="2045" y="30452"/>
                    <a:pt x="3171" y="30171"/>
                    <a:pt x="3577" y="29170"/>
                  </a:cubicBezTo>
                  <a:cubicBezTo>
                    <a:pt x="3984" y="28200"/>
                    <a:pt x="4922" y="26449"/>
                    <a:pt x="6392" y="24073"/>
                  </a:cubicBezTo>
                  <a:cubicBezTo>
                    <a:pt x="8862" y="20132"/>
                    <a:pt x="11896" y="16036"/>
                    <a:pt x="15711" y="12220"/>
                  </a:cubicBezTo>
                  <a:cubicBezTo>
                    <a:pt x="17212" y="10719"/>
                    <a:pt x="19651" y="9156"/>
                    <a:pt x="22497" y="7717"/>
                  </a:cubicBezTo>
                  <a:cubicBezTo>
                    <a:pt x="24498" y="6685"/>
                    <a:pt x="26562" y="5716"/>
                    <a:pt x="28720" y="4903"/>
                  </a:cubicBezTo>
                  <a:cubicBezTo>
                    <a:pt x="30002" y="4402"/>
                    <a:pt x="30972" y="4246"/>
                    <a:pt x="31535" y="4058"/>
                  </a:cubicBezTo>
                  <a:cubicBezTo>
                    <a:pt x="32567" y="3746"/>
                    <a:pt x="33286" y="2557"/>
                    <a:pt x="32942" y="1525"/>
                  </a:cubicBezTo>
                  <a:cubicBezTo>
                    <a:pt x="32629" y="462"/>
                    <a:pt x="31441" y="-257"/>
                    <a:pt x="30409" y="87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1501104" y="3885445"/>
              <a:ext cx="15514" cy="54792"/>
            </a:xfrm>
            <a:custGeom>
              <a:avLst/>
              <a:gdLst/>
              <a:ahLst/>
              <a:cxnLst/>
              <a:rect l="l" t="t" r="r" b="b"/>
              <a:pathLst>
                <a:path w="15514" h="54792" extrusionOk="0">
                  <a:moveTo>
                    <a:pt x="879" y="317"/>
                  </a:moveTo>
                  <a:cubicBezTo>
                    <a:pt x="-59" y="879"/>
                    <a:pt x="-246" y="2224"/>
                    <a:pt x="317" y="3131"/>
                  </a:cubicBezTo>
                  <a:cubicBezTo>
                    <a:pt x="598" y="3631"/>
                    <a:pt x="1067" y="4413"/>
                    <a:pt x="1724" y="5664"/>
                  </a:cubicBezTo>
                  <a:cubicBezTo>
                    <a:pt x="2850" y="7759"/>
                    <a:pt x="4069" y="10105"/>
                    <a:pt x="5101" y="12450"/>
                  </a:cubicBezTo>
                  <a:cubicBezTo>
                    <a:pt x="6383" y="15296"/>
                    <a:pt x="7415" y="18048"/>
                    <a:pt x="8197" y="20644"/>
                  </a:cubicBezTo>
                  <a:cubicBezTo>
                    <a:pt x="8510" y="21644"/>
                    <a:pt x="8823" y="22520"/>
                    <a:pt x="9042" y="23458"/>
                  </a:cubicBezTo>
                  <a:cubicBezTo>
                    <a:pt x="9730" y="26335"/>
                    <a:pt x="10324" y="30150"/>
                    <a:pt x="10730" y="34466"/>
                  </a:cubicBezTo>
                  <a:cubicBezTo>
                    <a:pt x="11106" y="38469"/>
                    <a:pt x="11168" y="42597"/>
                    <a:pt x="11293" y="46881"/>
                  </a:cubicBezTo>
                  <a:cubicBezTo>
                    <a:pt x="11387" y="49445"/>
                    <a:pt x="11575" y="51666"/>
                    <a:pt x="11575" y="52823"/>
                  </a:cubicBezTo>
                  <a:cubicBezTo>
                    <a:pt x="11575" y="53886"/>
                    <a:pt x="12482" y="54793"/>
                    <a:pt x="13545" y="54793"/>
                  </a:cubicBezTo>
                  <a:cubicBezTo>
                    <a:pt x="14608" y="54793"/>
                    <a:pt x="15515" y="53886"/>
                    <a:pt x="15515" y="52823"/>
                  </a:cubicBezTo>
                  <a:cubicBezTo>
                    <a:pt x="15515" y="51634"/>
                    <a:pt x="15327" y="49508"/>
                    <a:pt x="15233" y="46881"/>
                  </a:cubicBezTo>
                  <a:cubicBezTo>
                    <a:pt x="15077" y="42503"/>
                    <a:pt x="14764" y="38250"/>
                    <a:pt x="14389" y="34185"/>
                  </a:cubicBezTo>
                  <a:cubicBezTo>
                    <a:pt x="13951" y="29712"/>
                    <a:pt x="13420" y="25710"/>
                    <a:pt x="12700" y="22614"/>
                  </a:cubicBezTo>
                  <a:cubicBezTo>
                    <a:pt x="12450" y="21582"/>
                    <a:pt x="12200" y="20612"/>
                    <a:pt x="11856" y="19518"/>
                  </a:cubicBezTo>
                  <a:cubicBezTo>
                    <a:pt x="11012" y="16766"/>
                    <a:pt x="9792" y="13764"/>
                    <a:pt x="8479" y="10762"/>
                  </a:cubicBezTo>
                  <a:cubicBezTo>
                    <a:pt x="7384" y="8322"/>
                    <a:pt x="6258" y="5883"/>
                    <a:pt x="5101" y="3694"/>
                  </a:cubicBezTo>
                  <a:cubicBezTo>
                    <a:pt x="4413" y="2381"/>
                    <a:pt x="4007" y="1411"/>
                    <a:pt x="3694" y="879"/>
                  </a:cubicBezTo>
                  <a:cubicBezTo>
                    <a:pt x="3131" y="-59"/>
                    <a:pt x="1786" y="-246"/>
                    <a:pt x="879" y="317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1426996" y="4034684"/>
              <a:ext cx="15989" cy="51822"/>
            </a:xfrm>
            <a:custGeom>
              <a:avLst/>
              <a:gdLst/>
              <a:ahLst/>
              <a:cxnLst/>
              <a:rect l="l" t="t" r="r" b="b"/>
              <a:pathLst>
                <a:path w="15989" h="51822" extrusionOk="0">
                  <a:moveTo>
                    <a:pt x="3249" y="434"/>
                  </a:moveTo>
                  <a:cubicBezTo>
                    <a:pt x="2436" y="-254"/>
                    <a:pt x="1122" y="-97"/>
                    <a:pt x="434" y="716"/>
                  </a:cubicBezTo>
                  <a:cubicBezTo>
                    <a:pt x="-254" y="1529"/>
                    <a:pt x="-98" y="2842"/>
                    <a:pt x="715" y="3530"/>
                  </a:cubicBezTo>
                  <a:cubicBezTo>
                    <a:pt x="2060" y="4656"/>
                    <a:pt x="3999" y="6970"/>
                    <a:pt x="6094" y="10035"/>
                  </a:cubicBezTo>
                  <a:cubicBezTo>
                    <a:pt x="8752" y="13975"/>
                    <a:pt x="10504" y="18165"/>
                    <a:pt x="11192" y="22731"/>
                  </a:cubicBezTo>
                  <a:cubicBezTo>
                    <a:pt x="11442" y="24514"/>
                    <a:pt x="11880" y="26359"/>
                    <a:pt x="12036" y="28392"/>
                  </a:cubicBezTo>
                  <a:cubicBezTo>
                    <a:pt x="12443" y="34052"/>
                    <a:pt x="12380" y="40119"/>
                    <a:pt x="12036" y="45904"/>
                  </a:cubicBezTo>
                  <a:cubicBezTo>
                    <a:pt x="11942" y="47593"/>
                    <a:pt x="11817" y="48906"/>
                    <a:pt x="11755" y="49563"/>
                  </a:cubicBezTo>
                  <a:cubicBezTo>
                    <a:pt x="11661" y="50626"/>
                    <a:pt x="12380" y="51720"/>
                    <a:pt x="13443" y="51814"/>
                  </a:cubicBezTo>
                  <a:cubicBezTo>
                    <a:pt x="14507" y="51908"/>
                    <a:pt x="15320" y="51189"/>
                    <a:pt x="15413" y="50126"/>
                  </a:cubicBezTo>
                  <a:cubicBezTo>
                    <a:pt x="15476" y="49406"/>
                    <a:pt x="15601" y="47937"/>
                    <a:pt x="15695" y="46185"/>
                  </a:cubicBezTo>
                  <a:cubicBezTo>
                    <a:pt x="16039" y="40244"/>
                    <a:pt x="16133" y="33989"/>
                    <a:pt x="15695" y="28110"/>
                  </a:cubicBezTo>
                  <a:cubicBezTo>
                    <a:pt x="15539" y="26015"/>
                    <a:pt x="15413" y="24045"/>
                    <a:pt x="15132" y="22168"/>
                  </a:cubicBezTo>
                  <a:cubicBezTo>
                    <a:pt x="14350" y="16977"/>
                    <a:pt x="12161" y="12161"/>
                    <a:pt x="9190" y="7783"/>
                  </a:cubicBezTo>
                  <a:cubicBezTo>
                    <a:pt x="7846" y="5813"/>
                    <a:pt x="6657" y="3936"/>
                    <a:pt x="5250" y="2404"/>
                  </a:cubicBezTo>
                  <a:cubicBezTo>
                    <a:pt x="4374" y="1497"/>
                    <a:pt x="3686" y="778"/>
                    <a:pt x="3249" y="43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1352319" y="4225945"/>
              <a:ext cx="22043" cy="64417"/>
            </a:xfrm>
            <a:custGeom>
              <a:avLst/>
              <a:gdLst/>
              <a:ahLst/>
              <a:cxnLst/>
              <a:rect l="l" t="t" r="r" b="b"/>
              <a:pathLst>
                <a:path w="22043" h="64417" extrusionOk="0">
                  <a:moveTo>
                    <a:pt x="871" y="308"/>
                  </a:moveTo>
                  <a:cubicBezTo>
                    <a:pt x="-36" y="871"/>
                    <a:pt x="-254" y="1935"/>
                    <a:pt x="309" y="2842"/>
                  </a:cubicBezTo>
                  <a:cubicBezTo>
                    <a:pt x="1059" y="4030"/>
                    <a:pt x="2247" y="6375"/>
                    <a:pt x="3967" y="9346"/>
                  </a:cubicBezTo>
                  <a:cubicBezTo>
                    <a:pt x="6844" y="14287"/>
                    <a:pt x="9878" y="19478"/>
                    <a:pt x="12724" y="24889"/>
                  </a:cubicBezTo>
                  <a:cubicBezTo>
                    <a:pt x="14662" y="28547"/>
                    <a:pt x="16070" y="33676"/>
                    <a:pt x="16945" y="40150"/>
                  </a:cubicBezTo>
                  <a:cubicBezTo>
                    <a:pt x="17946" y="47342"/>
                    <a:pt x="18196" y="54973"/>
                    <a:pt x="18071" y="61321"/>
                  </a:cubicBezTo>
                  <a:cubicBezTo>
                    <a:pt x="18040" y="62102"/>
                    <a:pt x="18071" y="62290"/>
                    <a:pt x="18071" y="62447"/>
                  </a:cubicBezTo>
                  <a:cubicBezTo>
                    <a:pt x="18040" y="63510"/>
                    <a:pt x="18697" y="64386"/>
                    <a:pt x="19760" y="64416"/>
                  </a:cubicBezTo>
                  <a:cubicBezTo>
                    <a:pt x="20823" y="64448"/>
                    <a:pt x="21980" y="63510"/>
                    <a:pt x="22011" y="62447"/>
                  </a:cubicBezTo>
                  <a:cubicBezTo>
                    <a:pt x="22011" y="62259"/>
                    <a:pt x="21980" y="62134"/>
                    <a:pt x="22011" y="61321"/>
                  </a:cubicBezTo>
                  <a:cubicBezTo>
                    <a:pt x="22136" y="54785"/>
                    <a:pt x="21918" y="47029"/>
                    <a:pt x="20886" y="39586"/>
                  </a:cubicBezTo>
                  <a:cubicBezTo>
                    <a:pt x="19947" y="32707"/>
                    <a:pt x="18290" y="27078"/>
                    <a:pt x="16101" y="22919"/>
                  </a:cubicBezTo>
                  <a:cubicBezTo>
                    <a:pt x="13224" y="17477"/>
                    <a:pt x="10253" y="12380"/>
                    <a:pt x="7345" y="7376"/>
                  </a:cubicBezTo>
                  <a:cubicBezTo>
                    <a:pt x="5594" y="4374"/>
                    <a:pt x="4155" y="2091"/>
                    <a:pt x="3404" y="871"/>
                  </a:cubicBezTo>
                  <a:cubicBezTo>
                    <a:pt x="2842" y="-36"/>
                    <a:pt x="1778" y="-254"/>
                    <a:pt x="871" y="30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28"/>
            <p:cNvSpPr/>
            <p:nvPr/>
          </p:nvSpPr>
          <p:spPr>
            <a:xfrm>
              <a:off x="1556076" y="3639837"/>
              <a:ext cx="188423" cy="247183"/>
            </a:xfrm>
            <a:custGeom>
              <a:avLst/>
              <a:gdLst/>
              <a:ahLst/>
              <a:cxnLst/>
              <a:rect l="l" t="t" r="r" b="b"/>
              <a:pathLst>
                <a:path w="188423" h="247183" extrusionOk="0">
                  <a:moveTo>
                    <a:pt x="188423" y="0"/>
                  </a:moveTo>
                  <a:cubicBezTo>
                    <a:pt x="179386" y="16668"/>
                    <a:pt x="169160" y="32492"/>
                    <a:pt x="157526" y="47502"/>
                  </a:cubicBezTo>
                  <a:cubicBezTo>
                    <a:pt x="130194" y="82840"/>
                    <a:pt x="97327" y="113455"/>
                    <a:pt x="65867" y="145041"/>
                  </a:cubicBezTo>
                  <a:cubicBezTo>
                    <a:pt x="47135" y="163835"/>
                    <a:pt x="30217" y="184975"/>
                    <a:pt x="16426" y="207679"/>
                  </a:cubicBezTo>
                  <a:cubicBezTo>
                    <a:pt x="9233" y="219531"/>
                    <a:pt x="2135" y="232572"/>
                    <a:pt x="8" y="246488"/>
                  </a:cubicBezTo>
                  <a:cubicBezTo>
                    <a:pt x="-55" y="246832"/>
                    <a:pt x="258" y="247113"/>
                    <a:pt x="602" y="247175"/>
                  </a:cubicBezTo>
                  <a:cubicBezTo>
                    <a:pt x="946" y="247238"/>
                    <a:pt x="1228" y="246925"/>
                    <a:pt x="1290" y="246581"/>
                  </a:cubicBezTo>
                  <a:cubicBezTo>
                    <a:pt x="3667" y="231101"/>
                    <a:pt x="12110" y="216685"/>
                    <a:pt x="20335" y="203676"/>
                  </a:cubicBezTo>
                  <a:cubicBezTo>
                    <a:pt x="34345" y="181598"/>
                    <a:pt x="50950" y="161396"/>
                    <a:pt x="69307" y="142789"/>
                  </a:cubicBezTo>
                  <a:cubicBezTo>
                    <a:pt x="99704" y="111986"/>
                    <a:pt x="131351" y="82121"/>
                    <a:pt x="157745" y="47690"/>
                  </a:cubicBezTo>
                  <a:cubicBezTo>
                    <a:pt x="169285" y="32617"/>
                    <a:pt x="179448" y="16699"/>
                    <a:pt x="18842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28"/>
            <p:cNvSpPr/>
            <p:nvPr/>
          </p:nvSpPr>
          <p:spPr>
            <a:xfrm>
              <a:off x="1598452" y="3731684"/>
              <a:ext cx="13422" cy="77628"/>
            </a:xfrm>
            <a:custGeom>
              <a:avLst/>
              <a:gdLst/>
              <a:ahLst/>
              <a:cxnLst/>
              <a:rect l="l" t="t" r="r" b="b"/>
              <a:pathLst>
                <a:path w="13422" h="77628" extrusionOk="0">
                  <a:moveTo>
                    <a:pt x="4040" y="23266"/>
                  </a:moveTo>
                  <a:cubicBezTo>
                    <a:pt x="-869" y="40560"/>
                    <a:pt x="-1276" y="58479"/>
                    <a:pt x="2664" y="77117"/>
                  </a:cubicBezTo>
                  <a:cubicBezTo>
                    <a:pt x="2727" y="77461"/>
                    <a:pt x="3008" y="77680"/>
                    <a:pt x="3352" y="77618"/>
                  </a:cubicBezTo>
                  <a:cubicBezTo>
                    <a:pt x="3696" y="77555"/>
                    <a:pt x="3915" y="77180"/>
                    <a:pt x="3853" y="76836"/>
                  </a:cubicBezTo>
                  <a:cubicBezTo>
                    <a:pt x="131" y="59042"/>
                    <a:pt x="-619" y="40904"/>
                    <a:pt x="4040" y="23266"/>
                  </a:cubicBezTo>
                  <a:close/>
                  <a:moveTo>
                    <a:pt x="13422" y="0"/>
                  </a:moveTo>
                  <a:cubicBezTo>
                    <a:pt x="9388" y="7005"/>
                    <a:pt x="6636" y="14229"/>
                    <a:pt x="4416" y="21515"/>
                  </a:cubicBezTo>
                  <a:cubicBezTo>
                    <a:pt x="6605" y="13979"/>
                    <a:pt x="9669" y="6848"/>
                    <a:pt x="1342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28"/>
            <p:cNvSpPr/>
            <p:nvPr/>
          </p:nvSpPr>
          <p:spPr>
            <a:xfrm>
              <a:off x="1655711" y="3691311"/>
              <a:ext cx="5876" cy="55155"/>
            </a:xfrm>
            <a:custGeom>
              <a:avLst/>
              <a:gdLst/>
              <a:ahLst/>
              <a:cxnLst/>
              <a:rect l="l" t="t" r="r" b="b"/>
              <a:pathLst>
                <a:path w="5876" h="55155" extrusionOk="0">
                  <a:moveTo>
                    <a:pt x="5823" y="0"/>
                  </a:moveTo>
                  <a:cubicBezTo>
                    <a:pt x="-1276" y="17825"/>
                    <a:pt x="-2183" y="36776"/>
                    <a:pt x="4760" y="54820"/>
                  </a:cubicBezTo>
                  <a:cubicBezTo>
                    <a:pt x="4885" y="55133"/>
                    <a:pt x="5229" y="55227"/>
                    <a:pt x="5542" y="55102"/>
                  </a:cubicBezTo>
                  <a:cubicBezTo>
                    <a:pt x="5854" y="54976"/>
                    <a:pt x="5948" y="54632"/>
                    <a:pt x="5823" y="54320"/>
                  </a:cubicBezTo>
                  <a:cubicBezTo>
                    <a:pt x="-1182" y="35963"/>
                    <a:pt x="-1026" y="18419"/>
                    <a:pt x="582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28"/>
            <p:cNvSpPr/>
            <p:nvPr/>
          </p:nvSpPr>
          <p:spPr>
            <a:xfrm>
              <a:off x="1674211" y="3731156"/>
              <a:ext cx="59937" cy="4684"/>
            </a:xfrm>
            <a:custGeom>
              <a:avLst/>
              <a:gdLst/>
              <a:ahLst/>
              <a:cxnLst/>
              <a:rect l="l" t="t" r="r" b="b"/>
              <a:pathLst>
                <a:path w="59937" h="4684" extrusionOk="0">
                  <a:moveTo>
                    <a:pt x="802" y="27"/>
                  </a:moveTo>
                  <a:cubicBezTo>
                    <a:pt x="489" y="-67"/>
                    <a:pt x="114" y="90"/>
                    <a:pt x="20" y="402"/>
                  </a:cubicBezTo>
                  <a:cubicBezTo>
                    <a:pt x="-74" y="715"/>
                    <a:pt x="176" y="1090"/>
                    <a:pt x="520" y="1184"/>
                  </a:cubicBezTo>
                  <a:cubicBezTo>
                    <a:pt x="20003" y="7001"/>
                    <a:pt x="39986" y="4124"/>
                    <a:pt x="59937" y="2748"/>
                  </a:cubicBezTo>
                  <a:cubicBezTo>
                    <a:pt x="46834" y="3373"/>
                    <a:pt x="33575" y="4905"/>
                    <a:pt x="20472" y="3811"/>
                  </a:cubicBezTo>
                  <a:cubicBezTo>
                    <a:pt x="13748" y="3311"/>
                    <a:pt x="7244" y="1935"/>
                    <a:pt x="802" y="2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28"/>
            <p:cNvSpPr/>
            <p:nvPr/>
          </p:nvSpPr>
          <p:spPr>
            <a:xfrm>
              <a:off x="1634305" y="3772659"/>
              <a:ext cx="67945" cy="7249"/>
            </a:xfrm>
            <a:custGeom>
              <a:avLst/>
              <a:gdLst/>
              <a:ahLst/>
              <a:cxnLst/>
              <a:rect l="l" t="t" r="r" b="b"/>
              <a:pathLst>
                <a:path w="67945" h="7249" extrusionOk="0">
                  <a:moveTo>
                    <a:pt x="835" y="54"/>
                  </a:moveTo>
                  <a:cubicBezTo>
                    <a:pt x="523" y="-72"/>
                    <a:pt x="179" y="22"/>
                    <a:pt x="54" y="335"/>
                  </a:cubicBezTo>
                  <a:cubicBezTo>
                    <a:pt x="-71" y="648"/>
                    <a:pt x="22" y="1086"/>
                    <a:pt x="335" y="1211"/>
                  </a:cubicBezTo>
                  <a:cubicBezTo>
                    <a:pt x="21475" y="10248"/>
                    <a:pt x="45774" y="6965"/>
                    <a:pt x="67946" y="5120"/>
                  </a:cubicBezTo>
                  <a:cubicBezTo>
                    <a:pt x="45742" y="6589"/>
                    <a:pt x="21913" y="9060"/>
                    <a:pt x="835" y="5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28"/>
            <p:cNvSpPr/>
            <p:nvPr/>
          </p:nvSpPr>
          <p:spPr>
            <a:xfrm>
              <a:off x="1586059" y="3826647"/>
              <a:ext cx="64717" cy="3026"/>
            </a:xfrm>
            <a:custGeom>
              <a:avLst/>
              <a:gdLst/>
              <a:ahLst/>
              <a:cxnLst/>
              <a:rect l="l" t="t" r="r" b="b"/>
              <a:pathLst>
                <a:path w="64717" h="3026" extrusionOk="0">
                  <a:moveTo>
                    <a:pt x="704" y="11"/>
                  </a:moveTo>
                  <a:cubicBezTo>
                    <a:pt x="360" y="-52"/>
                    <a:pt x="78" y="167"/>
                    <a:pt x="16" y="511"/>
                  </a:cubicBezTo>
                  <a:cubicBezTo>
                    <a:pt x="-47" y="855"/>
                    <a:pt x="78" y="1136"/>
                    <a:pt x="391" y="1199"/>
                  </a:cubicBezTo>
                  <a:cubicBezTo>
                    <a:pt x="14745" y="4420"/>
                    <a:pt x="28942" y="2512"/>
                    <a:pt x="43484" y="1981"/>
                  </a:cubicBezTo>
                  <a:cubicBezTo>
                    <a:pt x="47018" y="1856"/>
                    <a:pt x="50614" y="1606"/>
                    <a:pt x="54148" y="1793"/>
                  </a:cubicBezTo>
                  <a:cubicBezTo>
                    <a:pt x="57682" y="1950"/>
                    <a:pt x="61184" y="2575"/>
                    <a:pt x="64718" y="2981"/>
                  </a:cubicBezTo>
                  <a:cubicBezTo>
                    <a:pt x="61215" y="2544"/>
                    <a:pt x="57713" y="1856"/>
                    <a:pt x="54148" y="1606"/>
                  </a:cubicBezTo>
                  <a:cubicBezTo>
                    <a:pt x="45298" y="1011"/>
                    <a:pt x="36291" y="1950"/>
                    <a:pt x="27473" y="2200"/>
                  </a:cubicBezTo>
                  <a:cubicBezTo>
                    <a:pt x="18435" y="2450"/>
                    <a:pt x="9585" y="2012"/>
                    <a:pt x="704" y="1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28"/>
            <p:cNvSpPr/>
            <p:nvPr/>
          </p:nvSpPr>
          <p:spPr>
            <a:xfrm>
              <a:off x="1481822" y="3902711"/>
              <a:ext cx="278407" cy="132727"/>
            </a:xfrm>
            <a:custGeom>
              <a:avLst/>
              <a:gdLst/>
              <a:ahLst/>
              <a:cxnLst/>
              <a:rect l="l" t="t" r="r" b="b"/>
              <a:pathLst>
                <a:path w="278407" h="132727" extrusionOk="0">
                  <a:moveTo>
                    <a:pt x="278408" y="0"/>
                  </a:moveTo>
                  <a:cubicBezTo>
                    <a:pt x="250138" y="24049"/>
                    <a:pt x="217708" y="45126"/>
                    <a:pt x="181464" y="54632"/>
                  </a:cubicBezTo>
                  <a:cubicBezTo>
                    <a:pt x="144938" y="64202"/>
                    <a:pt x="105723" y="62670"/>
                    <a:pt x="70823" y="78462"/>
                  </a:cubicBezTo>
                  <a:cubicBezTo>
                    <a:pt x="52372" y="86812"/>
                    <a:pt x="34234" y="97194"/>
                    <a:pt x="18442" y="109922"/>
                  </a:cubicBezTo>
                  <a:cubicBezTo>
                    <a:pt x="11187" y="115770"/>
                    <a:pt x="3212" y="122837"/>
                    <a:pt x="54" y="131906"/>
                  </a:cubicBezTo>
                  <a:cubicBezTo>
                    <a:pt x="-71" y="132219"/>
                    <a:pt x="22" y="132563"/>
                    <a:pt x="335" y="132688"/>
                  </a:cubicBezTo>
                  <a:cubicBezTo>
                    <a:pt x="648" y="132813"/>
                    <a:pt x="992" y="132626"/>
                    <a:pt x="1117" y="132313"/>
                  </a:cubicBezTo>
                  <a:cubicBezTo>
                    <a:pt x="4651" y="122150"/>
                    <a:pt x="14501" y="114394"/>
                    <a:pt x="22726" y="108171"/>
                  </a:cubicBezTo>
                  <a:cubicBezTo>
                    <a:pt x="38049" y="96537"/>
                    <a:pt x="55124" y="86624"/>
                    <a:pt x="72668" y="78744"/>
                  </a:cubicBezTo>
                  <a:cubicBezTo>
                    <a:pt x="107005" y="63326"/>
                    <a:pt x="145626" y="64577"/>
                    <a:pt x="181526" y="55008"/>
                  </a:cubicBezTo>
                  <a:cubicBezTo>
                    <a:pt x="217802" y="45345"/>
                    <a:pt x="250231" y="24173"/>
                    <a:pt x="278408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28"/>
            <p:cNvSpPr/>
            <p:nvPr/>
          </p:nvSpPr>
          <p:spPr>
            <a:xfrm>
              <a:off x="1538063" y="3921068"/>
              <a:ext cx="63646" cy="67601"/>
            </a:xfrm>
            <a:custGeom>
              <a:avLst/>
              <a:gdLst/>
              <a:ahLst/>
              <a:cxnLst/>
              <a:rect l="l" t="t" r="r" b="b"/>
              <a:pathLst>
                <a:path w="63646" h="67601" extrusionOk="0">
                  <a:moveTo>
                    <a:pt x="63647" y="0"/>
                  </a:moveTo>
                  <a:cubicBezTo>
                    <a:pt x="48105" y="7255"/>
                    <a:pt x="34595" y="18294"/>
                    <a:pt x="22993" y="30897"/>
                  </a:cubicBezTo>
                  <a:cubicBezTo>
                    <a:pt x="13267" y="41467"/>
                    <a:pt x="4886" y="53257"/>
                    <a:pt x="39" y="66860"/>
                  </a:cubicBezTo>
                  <a:cubicBezTo>
                    <a:pt x="-86" y="67173"/>
                    <a:pt x="102" y="67423"/>
                    <a:pt x="414" y="67548"/>
                  </a:cubicBezTo>
                  <a:cubicBezTo>
                    <a:pt x="727" y="67673"/>
                    <a:pt x="1071" y="67579"/>
                    <a:pt x="1196" y="67267"/>
                  </a:cubicBezTo>
                  <a:cubicBezTo>
                    <a:pt x="6450" y="52538"/>
                    <a:pt x="15644" y="39591"/>
                    <a:pt x="26308" y="28270"/>
                  </a:cubicBezTo>
                  <a:cubicBezTo>
                    <a:pt x="37097" y="16824"/>
                    <a:pt x="49481" y="6849"/>
                    <a:pt x="63647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28"/>
            <p:cNvSpPr/>
            <p:nvPr/>
          </p:nvSpPr>
          <p:spPr>
            <a:xfrm>
              <a:off x="1618777" y="3916471"/>
              <a:ext cx="46666" cy="49668"/>
            </a:xfrm>
            <a:custGeom>
              <a:avLst/>
              <a:gdLst/>
              <a:ahLst/>
              <a:cxnLst/>
              <a:rect l="l" t="t" r="r" b="b"/>
              <a:pathLst>
                <a:path w="46666" h="49668" extrusionOk="0">
                  <a:moveTo>
                    <a:pt x="46666" y="0"/>
                  </a:moveTo>
                  <a:cubicBezTo>
                    <a:pt x="38785" y="4660"/>
                    <a:pt x="31155" y="9757"/>
                    <a:pt x="24181" y="15730"/>
                  </a:cubicBezTo>
                  <a:cubicBezTo>
                    <a:pt x="13580" y="24830"/>
                    <a:pt x="4636" y="35525"/>
                    <a:pt x="39" y="48847"/>
                  </a:cubicBezTo>
                  <a:cubicBezTo>
                    <a:pt x="-86" y="49160"/>
                    <a:pt x="102" y="49504"/>
                    <a:pt x="414" y="49629"/>
                  </a:cubicBezTo>
                  <a:cubicBezTo>
                    <a:pt x="727" y="49754"/>
                    <a:pt x="1071" y="49566"/>
                    <a:pt x="1196" y="49254"/>
                  </a:cubicBezTo>
                  <a:cubicBezTo>
                    <a:pt x="8545" y="28082"/>
                    <a:pt x="26965" y="11884"/>
                    <a:pt x="46666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1668227" y="3956093"/>
              <a:ext cx="45594" cy="5847"/>
            </a:xfrm>
            <a:custGeom>
              <a:avLst/>
              <a:gdLst/>
              <a:ahLst/>
              <a:cxnLst/>
              <a:rect l="l" t="t" r="r" b="b"/>
              <a:pathLst>
                <a:path w="45594" h="5847" extrusionOk="0">
                  <a:moveTo>
                    <a:pt x="938" y="62"/>
                  </a:moveTo>
                  <a:cubicBezTo>
                    <a:pt x="625" y="-94"/>
                    <a:pt x="218" y="62"/>
                    <a:pt x="62" y="344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3408" y="2720"/>
                    <a:pt x="6504" y="4002"/>
                    <a:pt x="9913" y="4753"/>
                  </a:cubicBezTo>
                  <a:cubicBezTo>
                    <a:pt x="17887" y="6442"/>
                    <a:pt x="25987" y="5441"/>
                    <a:pt x="34055" y="5253"/>
                  </a:cubicBezTo>
                  <a:cubicBezTo>
                    <a:pt x="37964" y="5159"/>
                    <a:pt x="41717" y="5378"/>
                    <a:pt x="45594" y="5848"/>
                  </a:cubicBezTo>
                  <a:cubicBezTo>
                    <a:pt x="41717" y="5284"/>
                    <a:pt x="37964" y="4972"/>
                    <a:pt x="34055" y="4972"/>
                  </a:cubicBezTo>
                  <a:cubicBezTo>
                    <a:pt x="27300" y="4941"/>
                    <a:pt x="20545" y="5534"/>
                    <a:pt x="13822" y="4471"/>
                  </a:cubicBezTo>
                  <a:cubicBezTo>
                    <a:pt x="9256" y="3752"/>
                    <a:pt x="5034" y="2189"/>
                    <a:pt x="938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1568996" y="3975228"/>
              <a:ext cx="65175" cy="27648"/>
            </a:xfrm>
            <a:custGeom>
              <a:avLst/>
              <a:gdLst/>
              <a:ahLst/>
              <a:cxnLst/>
              <a:rect l="l" t="t" r="r" b="b"/>
              <a:pathLst>
                <a:path w="65175" h="27648" extrusionOk="0">
                  <a:moveTo>
                    <a:pt x="973" y="97"/>
                  </a:moveTo>
                  <a:cubicBezTo>
                    <a:pt x="692" y="-90"/>
                    <a:pt x="285" y="4"/>
                    <a:pt x="98" y="285"/>
                  </a:cubicBezTo>
                  <a:cubicBezTo>
                    <a:pt x="-90" y="567"/>
                    <a:pt x="4" y="879"/>
                    <a:pt x="285" y="1067"/>
                  </a:cubicBezTo>
                  <a:cubicBezTo>
                    <a:pt x="19830" y="14420"/>
                    <a:pt x="43722" y="18361"/>
                    <a:pt x="65175" y="27648"/>
                  </a:cubicBezTo>
                  <a:cubicBezTo>
                    <a:pt x="43941" y="17985"/>
                    <a:pt x="20456" y="13388"/>
                    <a:pt x="973" y="9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28"/>
            <p:cNvSpPr/>
            <p:nvPr/>
          </p:nvSpPr>
          <p:spPr>
            <a:xfrm>
              <a:off x="1439873" y="4131186"/>
              <a:ext cx="263378" cy="47068"/>
            </a:xfrm>
            <a:custGeom>
              <a:avLst/>
              <a:gdLst/>
              <a:ahLst/>
              <a:cxnLst/>
              <a:rect l="l" t="t" r="r" b="b"/>
              <a:pathLst>
                <a:path w="263378" h="47068" extrusionOk="0">
                  <a:moveTo>
                    <a:pt x="263379" y="0"/>
                  </a:moveTo>
                  <a:cubicBezTo>
                    <a:pt x="244584" y="2689"/>
                    <a:pt x="225758" y="7036"/>
                    <a:pt x="206713" y="7036"/>
                  </a:cubicBezTo>
                  <a:cubicBezTo>
                    <a:pt x="197394" y="7036"/>
                    <a:pt x="187950" y="6098"/>
                    <a:pt x="178662" y="5379"/>
                  </a:cubicBezTo>
                  <a:cubicBezTo>
                    <a:pt x="165966" y="4409"/>
                    <a:pt x="153363" y="3346"/>
                    <a:pt x="140635" y="2627"/>
                  </a:cubicBezTo>
                  <a:cubicBezTo>
                    <a:pt x="100919" y="438"/>
                    <a:pt x="61485" y="3127"/>
                    <a:pt x="27086" y="25205"/>
                  </a:cubicBezTo>
                  <a:cubicBezTo>
                    <a:pt x="24521" y="26863"/>
                    <a:pt x="22051" y="28552"/>
                    <a:pt x="19455" y="30177"/>
                  </a:cubicBezTo>
                  <a:cubicBezTo>
                    <a:pt x="12200" y="34712"/>
                    <a:pt x="5101" y="38965"/>
                    <a:pt x="98" y="46095"/>
                  </a:cubicBezTo>
                  <a:cubicBezTo>
                    <a:pt x="-90" y="46377"/>
                    <a:pt x="4" y="46783"/>
                    <a:pt x="285" y="46971"/>
                  </a:cubicBezTo>
                  <a:cubicBezTo>
                    <a:pt x="567" y="47158"/>
                    <a:pt x="973" y="47064"/>
                    <a:pt x="1161" y="46783"/>
                  </a:cubicBezTo>
                  <a:cubicBezTo>
                    <a:pt x="6039" y="39778"/>
                    <a:pt x="12919" y="35681"/>
                    <a:pt x="20018" y="31241"/>
                  </a:cubicBezTo>
                  <a:cubicBezTo>
                    <a:pt x="24896" y="28176"/>
                    <a:pt x="29650" y="24893"/>
                    <a:pt x="34685" y="22047"/>
                  </a:cubicBezTo>
                  <a:cubicBezTo>
                    <a:pt x="69772" y="2220"/>
                    <a:pt x="108956" y="1157"/>
                    <a:pt x="148140" y="3565"/>
                  </a:cubicBezTo>
                  <a:cubicBezTo>
                    <a:pt x="162150" y="4440"/>
                    <a:pt x="176160" y="5754"/>
                    <a:pt x="190170" y="6504"/>
                  </a:cubicBezTo>
                  <a:cubicBezTo>
                    <a:pt x="195674" y="6817"/>
                    <a:pt x="201178" y="7318"/>
                    <a:pt x="206682" y="7286"/>
                  </a:cubicBezTo>
                  <a:cubicBezTo>
                    <a:pt x="225789" y="7224"/>
                    <a:pt x="244584" y="2752"/>
                    <a:pt x="263379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28"/>
            <p:cNvSpPr/>
            <p:nvPr/>
          </p:nvSpPr>
          <p:spPr>
            <a:xfrm>
              <a:off x="1379705" y="4302058"/>
              <a:ext cx="263378" cy="47068"/>
            </a:xfrm>
            <a:custGeom>
              <a:avLst/>
              <a:gdLst/>
              <a:ahLst/>
              <a:cxnLst/>
              <a:rect l="l" t="t" r="r" b="b"/>
              <a:pathLst>
                <a:path w="263378" h="47068" extrusionOk="0">
                  <a:moveTo>
                    <a:pt x="263379" y="0"/>
                  </a:moveTo>
                  <a:cubicBezTo>
                    <a:pt x="244584" y="2689"/>
                    <a:pt x="225758" y="7036"/>
                    <a:pt x="206713" y="7036"/>
                  </a:cubicBezTo>
                  <a:cubicBezTo>
                    <a:pt x="197394" y="7036"/>
                    <a:pt x="187950" y="6098"/>
                    <a:pt x="178662" y="5379"/>
                  </a:cubicBezTo>
                  <a:cubicBezTo>
                    <a:pt x="165966" y="4409"/>
                    <a:pt x="153363" y="3346"/>
                    <a:pt x="140635" y="2627"/>
                  </a:cubicBezTo>
                  <a:cubicBezTo>
                    <a:pt x="100919" y="437"/>
                    <a:pt x="61485" y="3127"/>
                    <a:pt x="27086" y="25205"/>
                  </a:cubicBezTo>
                  <a:cubicBezTo>
                    <a:pt x="24521" y="26863"/>
                    <a:pt x="22051" y="28552"/>
                    <a:pt x="19455" y="30177"/>
                  </a:cubicBezTo>
                  <a:cubicBezTo>
                    <a:pt x="12200" y="34712"/>
                    <a:pt x="5101" y="38965"/>
                    <a:pt x="98" y="46095"/>
                  </a:cubicBezTo>
                  <a:cubicBezTo>
                    <a:pt x="-90" y="46377"/>
                    <a:pt x="4" y="46783"/>
                    <a:pt x="285" y="46971"/>
                  </a:cubicBezTo>
                  <a:cubicBezTo>
                    <a:pt x="567" y="47158"/>
                    <a:pt x="973" y="47064"/>
                    <a:pt x="1161" y="46783"/>
                  </a:cubicBezTo>
                  <a:cubicBezTo>
                    <a:pt x="6039" y="39778"/>
                    <a:pt x="12919" y="35681"/>
                    <a:pt x="20018" y="31241"/>
                  </a:cubicBezTo>
                  <a:cubicBezTo>
                    <a:pt x="24897" y="28176"/>
                    <a:pt x="29650" y="24893"/>
                    <a:pt x="34685" y="22047"/>
                  </a:cubicBezTo>
                  <a:cubicBezTo>
                    <a:pt x="69772" y="2220"/>
                    <a:pt x="108956" y="1157"/>
                    <a:pt x="148140" y="3565"/>
                  </a:cubicBezTo>
                  <a:cubicBezTo>
                    <a:pt x="162150" y="4440"/>
                    <a:pt x="176160" y="5754"/>
                    <a:pt x="190170" y="6504"/>
                  </a:cubicBezTo>
                  <a:cubicBezTo>
                    <a:pt x="195674" y="6817"/>
                    <a:pt x="201178" y="7318"/>
                    <a:pt x="206682" y="7286"/>
                  </a:cubicBezTo>
                  <a:cubicBezTo>
                    <a:pt x="225758" y="7224"/>
                    <a:pt x="244584" y="2783"/>
                    <a:pt x="263379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28"/>
            <p:cNvSpPr/>
            <p:nvPr/>
          </p:nvSpPr>
          <p:spPr>
            <a:xfrm>
              <a:off x="1488534" y="4100414"/>
              <a:ext cx="38811" cy="44096"/>
            </a:xfrm>
            <a:custGeom>
              <a:avLst/>
              <a:gdLst/>
              <a:ahLst/>
              <a:cxnLst/>
              <a:rect l="l" t="t" r="r" b="b"/>
              <a:pathLst>
                <a:path w="38811" h="44096" extrusionOk="0">
                  <a:moveTo>
                    <a:pt x="38811" y="0"/>
                  </a:moveTo>
                  <a:cubicBezTo>
                    <a:pt x="27115" y="5066"/>
                    <a:pt x="16201" y="13197"/>
                    <a:pt x="8321" y="23267"/>
                  </a:cubicBezTo>
                  <a:cubicBezTo>
                    <a:pt x="3661" y="29209"/>
                    <a:pt x="378" y="35776"/>
                    <a:pt x="2" y="43406"/>
                  </a:cubicBezTo>
                  <a:cubicBezTo>
                    <a:pt x="-29" y="43750"/>
                    <a:pt x="253" y="44063"/>
                    <a:pt x="597" y="44094"/>
                  </a:cubicBezTo>
                  <a:cubicBezTo>
                    <a:pt x="941" y="44125"/>
                    <a:pt x="1253" y="43844"/>
                    <a:pt x="1285" y="43500"/>
                  </a:cubicBezTo>
                  <a:cubicBezTo>
                    <a:pt x="1691" y="35275"/>
                    <a:pt x="5538" y="28020"/>
                    <a:pt x="10666" y="21703"/>
                  </a:cubicBezTo>
                  <a:cubicBezTo>
                    <a:pt x="18140" y="12478"/>
                    <a:pt x="28054" y="4910"/>
                    <a:pt x="3881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1428366" y="4271286"/>
              <a:ext cx="38811" cy="44096"/>
            </a:xfrm>
            <a:custGeom>
              <a:avLst/>
              <a:gdLst/>
              <a:ahLst/>
              <a:cxnLst/>
              <a:rect l="l" t="t" r="r" b="b"/>
              <a:pathLst>
                <a:path w="38811" h="44096" extrusionOk="0">
                  <a:moveTo>
                    <a:pt x="38811" y="0"/>
                  </a:moveTo>
                  <a:cubicBezTo>
                    <a:pt x="27115" y="5066"/>
                    <a:pt x="16201" y="13197"/>
                    <a:pt x="8321" y="23267"/>
                  </a:cubicBezTo>
                  <a:cubicBezTo>
                    <a:pt x="3661" y="29209"/>
                    <a:pt x="378" y="35776"/>
                    <a:pt x="2" y="43406"/>
                  </a:cubicBezTo>
                  <a:cubicBezTo>
                    <a:pt x="-29" y="43750"/>
                    <a:pt x="253" y="44063"/>
                    <a:pt x="596" y="44094"/>
                  </a:cubicBezTo>
                  <a:cubicBezTo>
                    <a:pt x="941" y="44125"/>
                    <a:pt x="1253" y="43844"/>
                    <a:pt x="1284" y="43500"/>
                  </a:cubicBezTo>
                  <a:cubicBezTo>
                    <a:pt x="1691" y="35275"/>
                    <a:pt x="5538" y="28020"/>
                    <a:pt x="10666" y="21703"/>
                  </a:cubicBezTo>
                  <a:cubicBezTo>
                    <a:pt x="18140" y="12478"/>
                    <a:pt x="28022" y="4941"/>
                    <a:pt x="3881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28"/>
            <p:cNvSpPr/>
            <p:nvPr/>
          </p:nvSpPr>
          <p:spPr>
            <a:xfrm>
              <a:off x="1571263" y="4095035"/>
              <a:ext cx="79232" cy="38942"/>
            </a:xfrm>
            <a:custGeom>
              <a:avLst/>
              <a:gdLst/>
              <a:ahLst/>
              <a:cxnLst/>
              <a:rect l="l" t="t" r="r" b="b"/>
              <a:pathLst>
                <a:path w="79232" h="38942" extrusionOk="0">
                  <a:moveTo>
                    <a:pt x="79232" y="0"/>
                  </a:moveTo>
                  <a:cubicBezTo>
                    <a:pt x="50399" y="3315"/>
                    <a:pt x="19096" y="15136"/>
                    <a:pt x="176" y="38027"/>
                  </a:cubicBezTo>
                  <a:cubicBezTo>
                    <a:pt x="-43" y="38277"/>
                    <a:pt x="-74" y="38590"/>
                    <a:pt x="176" y="38809"/>
                  </a:cubicBezTo>
                  <a:cubicBezTo>
                    <a:pt x="426" y="39028"/>
                    <a:pt x="833" y="38965"/>
                    <a:pt x="1052" y="38715"/>
                  </a:cubicBezTo>
                  <a:cubicBezTo>
                    <a:pt x="20065" y="15730"/>
                    <a:pt x="50243" y="3753"/>
                    <a:pt x="7923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28"/>
            <p:cNvSpPr/>
            <p:nvPr/>
          </p:nvSpPr>
          <p:spPr>
            <a:xfrm>
              <a:off x="1511064" y="4265907"/>
              <a:ext cx="79232" cy="38942"/>
            </a:xfrm>
            <a:custGeom>
              <a:avLst/>
              <a:gdLst/>
              <a:ahLst/>
              <a:cxnLst/>
              <a:rect l="l" t="t" r="r" b="b"/>
              <a:pathLst>
                <a:path w="79232" h="38942" extrusionOk="0">
                  <a:moveTo>
                    <a:pt x="79232" y="0"/>
                  </a:moveTo>
                  <a:cubicBezTo>
                    <a:pt x="50399" y="3315"/>
                    <a:pt x="19096" y="15136"/>
                    <a:pt x="176" y="38027"/>
                  </a:cubicBezTo>
                  <a:cubicBezTo>
                    <a:pt x="-43" y="38277"/>
                    <a:pt x="-74" y="38590"/>
                    <a:pt x="176" y="38809"/>
                  </a:cubicBezTo>
                  <a:cubicBezTo>
                    <a:pt x="426" y="39028"/>
                    <a:pt x="833" y="38965"/>
                    <a:pt x="1052" y="38715"/>
                  </a:cubicBezTo>
                  <a:cubicBezTo>
                    <a:pt x="20097" y="15730"/>
                    <a:pt x="50274" y="3753"/>
                    <a:pt x="7923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28"/>
            <p:cNvSpPr/>
            <p:nvPr/>
          </p:nvSpPr>
          <p:spPr>
            <a:xfrm>
              <a:off x="1588670" y="4135221"/>
              <a:ext cx="45688" cy="26236"/>
            </a:xfrm>
            <a:custGeom>
              <a:avLst/>
              <a:gdLst/>
              <a:ahLst/>
              <a:cxnLst/>
              <a:rect l="l" t="t" r="r" b="b"/>
              <a:pathLst>
                <a:path w="45688" h="26236" extrusionOk="0">
                  <a:moveTo>
                    <a:pt x="844" y="62"/>
                  </a:moveTo>
                  <a:cubicBezTo>
                    <a:pt x="531" y="-94"/>
                    <a:pt x="218" y="62"/>
                    <a:pt x="62" y="343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10663" y="6285"/>
                    <a:pt x="19920" y="12946"/>
                    <a:pt x="29864" y="18700"/>
                  </a:cubicBezTo>
                  <a:cubicBezTo>
                    <a:pt x="34962" y="21671"/>
                    <a:pt x="40247" y="23954"/>
                    <a:pt x="45688" y="26237"/>
                  </a:cubicBezTo>
                  <a:cubicBezTo>
                    <a:pt x="40309" y="23860"/>
                    <a:pt x="35087" y="21421"/>
                    <a:pt x="30052" y="18325"/>
                  </a:cubicBezTo>
                  <a:cubicBezTo>
                    <a:pt x="20233" y="12289"/>
                    <a:pt x="11195" y="5253"/>
                    <a:pt x="844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28"/>
            <p:cNvSpPr/>
            <p:nvPr/>
          </p:nvSpPr>
          <p:spPr>
            <a:xfrm>
              <a:off x="1528471" y="4306092"/>
              <a:ext cx="45688" cy="26236"/>
            </a:xfrm>
            <a:custGeom>
              <a:avLst/>
              <a:gdLst/>
              <a:ahLst/>
              <a:cxnLst/>
              <a:rect l="l" t="t" r="r" b="b"/>
              <a:pathLst>
                <a:path w="45688" h="26236" extrusionOk="0">
                  <a:moveTo>
                    <a:pt x="844" y="62"/>
                  </a:moveTo>
                  <a:cubicBezTo>
                    <a:pt x="531" y="-94"/>
                    <a:pt x="218" y="62"/>
                    <a:pt x="62" y="343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10663" y="6285"/>
                    <a:pt x="19920" y="12946"/>
                    <a:pt x="29864" y="18700"/>
                  </a:cubicBezTo>
                  <a:cubicBezTo>
                    <a:pt x="34962" y="21671"/>
                    <a:pt x="40247" y="23954"/>
                    <a:pt x="45688" y="26237"/>
                  </a:cubicBezTo>
                  <a:cubicBezTo>
                    <a:pt x="40309" y="23860"/>
                    <a:pt x="35087" y="21421"/>
                    <a:pt x="30052" y="18325"/>
                  </a:cubicBezTo>
                  <a:cubicBezTo>
                    <a:pt x="20233" y="12321"/>
                    <a:pt x="11226" y="5253"/>
                    <a:pt x="844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28"/>
            <p:cNvSpPr/>
            <p:nvPr/>
          </p:nvSpPr>
          <p:spPr>
            <a:xfrm>
              <a:off x="1522729" y="4136913"/>
              <a:ext cx="60248" cy="43307"/>
            </a:xfrm>
            <a:custGeom>
              <a:avLst/>
              <a:gdLst/>
              <a:ahLst/>
              <a:cxnLst/>
              <a:rect l="l" t="t" r="r" b="b"/>
              <a:pathLst>
                <a:path w="60248" h="43307" extrusionOk="0">
                  <a:moveTo>
                    <a:pt x="238" y="121"/>
                  </a:moveTo>
                  <a:cubicBezTo>
                    <a:pt x="-44" y="340"/>
                    <a:pt x="-75" y="746"/>
                    <a:pt x="144" y="996"/>
                  </a:cubicBezTo>
                  <a:cubicBezTo>
                    <a:pt x="14935" y="20323"/>
                    <a:pt x="38671" y="33144"/>
                    <a:pt x="60249" y="43308"/>
                  </a:cubicBezTo>
                  <a:cubicBezTo>
                    <a:pt x="38577" y="32613"/>
                    <a:pt x="16092" y="19729"/>
                    <a:pt x="1113" y="214"/>
                  </a:cubicBezTo>
                  <a:cubicBezTo>
                    <a:pt x="894" y="-36"/>
                    <a:pt x="488" y="-67"/>
                    <a:pt x="238" y="12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28"/>
            <p:cNvSpPr/>
            <p:nvPr/>
          </p:nvSpPr>
          <p:spPr>
            <a:xfrm>
              <a:off x="1462530" y="4307793"/>
              <a:ext cx="60248" cy="43330"/>
            </a:xfrm>
            <a:custGeom>
              <a:avLst/>
              <a:gdLst/>
              <a:ahLst/>
              <a:cxnLst/>
              <a:rect l="l" t="t" r="r" b="b"/>
              <a:pathLst>
                <a:path w="60248" h="43330" extrusionOk="0">
                  <a:moveTo>
                    <a:pt x="238" y="144"/>
                  </a:moveTo>
                  <a:cubicBezTo>
                    <a:pt x="-44" y="363"/>
                    <a:pt x="-75" y="769"/>
                    <a:pt x="144" y="1019"/>
                  </a:cubicBezTo>
                  <a:cubicBezTo>
                    <a:pt x="14935" y="20346"/>
                    <a:pt x="38671" y="33167"/>
                    <a:pt x="60249" y="43331"/>
                  </a:cubicBezTo>
                  <a:cubicBezTo>
                    <a:pt x="38577" y="32635"/>
                    <a:pt x="16092" y="19751"/>
                    <a:pt x="1113" y="237"/>
                  </a:cubicBezTo>
                  <a:cubicBezTo>
                    <a:pt x="926" y="-44"/>
                    <a:pt x="519" y="-75"/>
                    <a:pt x="238" y="14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28"/>
            <p:cNvSpPr/>
            <p:nvPr/>
          </p:nvSpPr>
          <p:spPr>
            <a:xfrm>
              <a:off x="1461855" y="4159741"/>
              <a:ext cx="57202" cy="30768"/>
            </a:xfrm>
            <a:custGeom>
              <a:avLst/>
              <a:gdLst/>
              <a:ahLst/>
              <a:cxnLst/>
              <a:rect l="l" t="t" r="r" b="b"/>
              <a:pathLst>
                <a:path w="57202" h="30768" extrusionOk="0">
                  <a:moveTo>
                    <a:pt x="1006" y="90"/>
                  </a:moveTo>
                  <a:cubicBezTo>
                    <a:pt x="725" y="-97"/>
                    <a:pt x="318" y="28"/>
                    <a:pt x="131" y="278"/>
                  </a:cubicBezTo>
                  <a:cubicBezTo>
                    <a:pt x="-57" y="559"/>
                    <a:pt x="-57" y="966"/>
                    <a:pt x="225" y="1154"/>
                  </a:cubicBezTo>
                  <a:cubicBezTo>
                    <a:pt x="10326" y="8534"/>
                    <a:pt x="20802" y="15226"/>
                    <a:pt x="32091" y="20699"/>
                  </a:cubicBezTo>
                  <a:cubicBezTo>
                    <a:pt x="40222" y="24670"/>
                    <a:pt x="48634" y="27829"/>
                    <a:pt x="57203" y="30768"/>
                  </a:cubicBezTo>
                  <a:cubicBezTo>
                    <a:pt x="47102" y="27078"/>
                    <a:pt x="37220" y="22950"/>
                    <a:pt x="27775" y="17759"/>
                  </a:cubicBezTo>
                  <a:cubicBezTo>
                    <a:pt x="18363" y="12568"/>
                    <a:pt x="9700" y="6376"/>
                    <a:pt x="1006" y="9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28"/>
            <p:cNvSpPr/>
            <p:nvPr/>
          </p:nvSpPr>
          <p:spPr>
            <a:xfrm>
              <a:off x="1401656" y="4330613"/>
              <a:ext cx="57202" cy="30768"/>
            </a:xfrm>
            <a:custGeom>
              <a:avLst/>
              <a:gdLst/>
              <a:ahLst/>
              <a:cxnLst/>
              <a:rect l="l" t="t" r="r" b="b"/>
              <a:pathLst>
                <a:path w="57202" h="30768" extrusionOk="0">
                  <a:moveTo>
                    <a:pt x="1006" y="90"/>
                  </a:moveTo>
                  <a:cubicBezTo>
                    <a:pt x="725" y="-97"/>
                    <a:pt x="318" y="28"/>
                    <a:pt x="131" y="278"/>
                  </a:cubicBezTo>
                  <a:cubicBezTo>
                    <a:pt x="-57" y="559"/>
                    <a:pt x="-57" y="966"/>
                    <a:pt x="225" y="1154"/>
                  </a:cubicBezTo>
                  <a:cubicBezTo>
                    <a:pt x="10326" y="8503"/>
                    <a:pt x="20802" y="15226"/>
                    <a:pt x="32091" y="20699"/>
                  </a:cubicBezTo>
                  <a:cubicBezTo>
                    <a:pt x="40253" y="24670"/>
                    <a:pt x="48634" y="27829"/>
                    <a:pt x="57203" y="30769"/>
                  </a:cubicBezTo>
                  <a:cubicBezTo>
                    <a:pt x="47102" y="27078"/>
                    <a:pt x="37220" y="22950"/>
                    <a:pt x="27775" y="17759"/>
                  </a:cubicBezTo>
                  <a:cubicBezTo>
                    <a:pt x="18363" y="12599"/>
                    <a:pt x="9700" y="6407"/>
                    <a:pt x="1006" y="9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28"/>
            <p:cNvSpPr/>
            <p:nvPr/>
          </p:nvSpPr>
          <p:spPr>
            <a:xfrm>
              <a:off x="1364001" y="3630549"/>
              <a:ext cx="136469" cy="245652"/>
            </a:xfrm>
            <a:custGeom>
              <a:avLst/>
              <a:gdLst/>
              <a:ahLst/>
              <a:cxnLst/>
              <a:rect l="l" t="t" r="r" b="b"/>
              <a:pathLst>
                <a:path w="136469" h="245652" extrusionOk="0">
                  <a:moveTo>
                    <a:pt x="5044" y="36526"/>
                  </a:moveTo>
                  <a:cubicBezTo>
                    <a:pt x="9234" y="49879"/>
                    <a:pt x="15395" y="62795"/>
                    <a:pt x="21649" y="74428"/>
                  </a:cubicBezTo>
                  <a:cubicBezTo>
                    <a:pt x="44259" y="116489"/>
                    <a:pt x="73718" y="154141"/>
                    <a:pt x="102582" y="191980"/>
                  </a:cubicBezTo>
                  <a:cubicBezTo>
                    <a:pt x="107304" y="198172"/>
                    <a:pt x="111276" y="204740"/>
                    <a:pt x="114903" y="211619"/>
                  </a:cubicBezTo>
                  <a:cubicBezTo>
                    <a:pt x="121095" y="223346"/>
                    <a:pt x="126411" y="235543"/>
                    <a:pt x="135418" y="245425"/>
                  </a:cubicBezTo>
                  <a:cubicBezTo>
                    <a:pt x="135637" y="245675"/>
                    <a:pt x="136043" y="245737"/>
                    <a:pt x="136293" y="245518"/>
                  </a:cubicBezTo>
                  <a:cubicBezTo>
                    <a:pt x="136544" y="245300"/>
                    <a:pt x="136512" y="244893"/>
                    <a:pt x="136293" y="244643"/>
                  </a:cubicBezTo>
                  <a:cubicBezTo>
                    <a:pt x="127350" y="234823"/>
                    <a:pt x="122127" y="222627"/>
                    <a:pt x="115966" y="211025"/>
                  </a:cubicBezTo>
                  <a:cubicBezTo>
                    <a:pt x="112308" y="204114"/>
                    <a:pt x="108242" y="197484"/>
                    <a:pt x="103458" y="191292"/>
                  </a:cubicBezTo>
                  <a:cubicBezTo>
                    <a:pt x="73436" y="152327"/>
                    <a:pt x="42289" y="113456"/>
                    <a:pt x="19523" y="69612"/>
                  </a:cubicBezTo>
                  <a:cubicBezTo>
                    <a:pt x="14081" y="59230"/>
                    <a:pt x="8765" y="48097"/>
                    <a:pt x="5044" y="36526"/>
                  </a:cubicBezTo>
                  <a:close/>
                  <a:moveTo>
                    <a:pt x="3762" y="31460"/>
                  </a:moveTo>
                  <a:cubicBezTo>
                    <a:pt x="4231" y="33149"/>
                    <a:pt x="4481" y="34869"/>
                    <a:pt x="5044" y="36526"/>
                  </a:cubicBezTo>
                  <a:cubicBezTo>
                    <a:pt x="4512" y="34869"/>
                    <a:pt x="4231" y="33149"/>
                    <a:pt x="3762" y="31460"/>
                  </a:cubicBezTo>
                  <a:close/>
                  <a:moveTo>
                    <a:pt x="822" y="18451"/>
                  </a:moveTo>
                  <a:cubicBezTo>
                    <a:pt x="1416" y="22798"/>
                    <a:pt x="2605" y="27144"/>
                    <a:pt x="3762" y="31460"/>
                  </a:cubicBezTo>
                  <a:cubicBezTo>
                    <a:pt x="2573" y="27176"/>
                    <a:pt x="1447" y="22829"/>
                    <a:pt x="822" y="18451"/>
                  </a:cubicBezTo>
                  <a:close/>
                  <a:moveTo>
                    <a:pt x="353" y="0"/>
                  </a:moveTo>
                  <a:cubicBezTo>
                    <a:pt x="-272" y="6192"/>
                    <a:pt x="-22" y="12353"/>
                    <a:pt x="853" y="18482"/>
                  </a:cubicBezTo>
                  <a:cubicBezTo>
                    <a:pt x="9" y="12290"/>
                    <a:pt x="-304" y="6130"/>
                    <a:pt x="35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8"/>
            <p:cNvSpPr/>
            <p:nvPr/>
          </p:nvSpPr>
          <p:spPr>
            <a:xfrm>
              <a:off x="1386714" y="3762361"/>
              <a:ext cx="71929" cy="49127"/>
            </a:xfrm>
            <a:custGeom>
              <a:avLst/>
              <a:gdLst/>
              <a:ahLst/>
              <a:cxnLst/>
              <a:rect l="l" t="t" r="r" b="b"/>
              <a:pathLst>
                <a:path w="71929" h="49127" extrusionOk="0">
                  <a:moveTo>
                    <a:pt x="0" y="0"/>
                  </a:moveTo>
                  <a:cubicBezTo>
                    <a:pt x="11508" y="15136"/>
                    <a:pt x="24549" y="30021"/>
                    <a:pt x="40748" y="40279"/>
                  </a:cubicBezTo>
                  <a:cubicBezTo>
                    <a:pt x="50036" y="46158"/>
                    <a:pt x="60324" y="50192"/>
                    <a:pt x="71426" y="48879"/>
                  </a:cubicBezTo>
                  <a:cubicBezTo>
                    <a:pt x="71770" y="48847"/>
                    <a:pt x="71957" y="48535"/>
                    <a:pt x="71926" y="48191"/>
                  </a:cubicBezTo>
                  <a:cubicBezTo>
                    <a:pt x="71895" y="47847"/>
                    <a:pt x="71582" y="47565"/>
                    <a:pt x="71238" y="47596"/>
                  </a:cubicBezTo>
                  <a:cubicBezTo>
                    <a:pt x="59167" y="49035"/>
                    <a:pt x="47784" y="44032"/>
                    <a:pt x="37902" y="37433"/>
                  </a:cubicBezTo>
                  <a:cubicBezTo>
                    <a:pt x="23110" y="27520"/>
                    <a:pt x="10945" y="1394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28"/>
            <p:cNvSpPr/>
            <p:nvPr/>
          </p:nvSpPr>
          <p:spPr>
            <a:xfrm>
              <a:off x="1364167" y="3708636"/>
              <a:ext cx="44214" cy="31987"/>
            </a:xfrm>
            <a:custGeom>
              <a:avLst/>
              <a:gdLst/>
              <a:ahLst/>
              <a:cxnLst/>
              <a:rect l="l" t="t" r="r" b="b"/>
              <a:pathLst>
                <a:path w="44214" h="31987" extrusionOk="0">
                  <a:moveTo>
                    <a:pt x="0" y="0"/>
                  </a:moveTo>
                  <a:cubicBezTo>
                    <a:pt x="5629" y="18795"/>
                    <a:pt x="26081" y="27113"/>
                    <a:pt x="43406" y="31960"/>
                  </a:cubicBezTo>
                  <a:cubicBezTo>
                    <a:pt x="43719" y="32054"/>
                    <a:pt x="44094" y="31898"/>
                    <a:pt x="44188" y="31585"/>
                  </a:cubicBezTo>
                  <a:cubicBezTo>
                    <a:pt x="44281" y="31272"/>
                    <a:pt x="44125" y="30897"/>
                    <a:pt x="43812" y="30803"/>
                  </a:cubicBezTo>
                  <a:cubicBezTo>
                    <a:pt x="26519" y="25893"/>
                    <a:pt x="6036" y="18669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28"/>
            <p:cNvSpPr/>
            <p:nvPr/>
          </p:nvSpPr>
          <p:spPr>
            <a:xfrm>
              <a:off x="1346373" y="3654472"/>
              <a:ext cx="27165" cy="23703"/>
            </a:xfrm>
            <a:custGeom>
              <a:avLst/>
              <a:gdLst/>
              <a:ahLst/>
              <a:cxnLst/>
              <a:rect l="l" t="t" r="r" b="b"/>
              <a:pathLst>
                <a:path w="27165" h="23703" extrusionOk="0">
                  <a:moveTo>
                    <a:pt x="7630" y="9288"/>
                  </a:moveTo>
                  <a:cubicBezTo>
                    <a:pt x="12978" y="15073"/>
                    <a:pt x="19013" y="20108"/>
                    <a:pt x="26300" y="23642"/>
                  </a:cubicBezTo>
                  <a:cubicBezTo>
                    <a:pt x="26613" y="23798"/>
                    <a:pt x="26925" y="23642"/>
                    <a:pt x="27082" y="23360"/>
                  </a:cubicBezTo>
                  <a:cubicBezTo>
                    <a:pt x="27238" y="23048"/>
                    <a:pt x="27176" y="22735"/>
                    <a:pt x="26894" y="22578"/>
                  </a:cubicBezTo>
                  <a:cubicBezTo>
                    <a:pt x="19608" y="19045"/>
                    <a:pt x="13103" y="14729"/>
                    <a:pt x="7630" y="9288"/>
                  </a:cubicBezTo>
                  <a:close/>
                  <a:moveTo>
                    <a:pt x="0" y="0"/>
                  </a:moveTo>
                  <a:cubicBezTo>
                    <a:pt x="2220" y="3565"/>
                    <a:pt x="4816" y="6505"/>
                    <a:pt x="7630" y="9288"/>
                  </a:cubicBezTo>
                  <a:cubicBezTo>
                    <a:pt x="4910" y="6348"/>
                    <a:pt x="2033" y="359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28"/>
            <p:cNvSpPr/>
            <p:nvPr/>
          </p:nvSpPr>
          <p:spPr>
            <a:xfrm>
              <a:off x="1391714" y="3657693"/>
              <a:ext cx="8165" cy="59514"/>
            </a:xfrm>
            <a:custGeom>
              <a:avLst/>
              <a:gdLst/>
              <a:ahLst/>
              <a:cxnLst/>
              <a:rect l="l" t="t" r="r" b="b"/>
              <a:pathLst>
                <a:path w="8165" h="59514" extrusionOk="0">
                  <a:moveTo>
                    <a:pt x="5852" y="0"/>
                  </a:moveTo>
                  <a:cubicBezTo>
                    <a:pt x="6602" y="19733"/>
                    <a:pt x="11105" y="40841"/>
                    <a:pt x="98" y="58635"/>
                  </a:cubicBezTo>
                  <a:cubicBezTo>
                    <a:pt x="-90" y="58917"/>
                    <a:pt x="4" y="59229"/>
                    <a:pt x="285" y="59417"/>
                  </a:cubicBezTo>
                  <a:cubicBezTo>
                    <a:pt x="567" y="59605"/>
                    <a:pt x="973" y="59511"/>
                    <a:pt x="1161" y="59229"/>
                  </a:cubicBezTo>
                  <a:cubicBezTo>
                    <a:pt x="12388" y="41217"/>
                    <a:pt x="7040" y="19889"/>
                    <a:pt x="585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28"/>
            <p:cNvSpPr/>
            <p:nvPr/>
          </p:nvSpPr>
          <p:spPr>
            <a:xfrm>
              <a:off x="1431456" y="3695720"/>
              <a:ext cx="13505" cy="80253"/>
            </a:xfrm>
            <a:custGeom>
              <a:avLst/>
              <a:gdLst/>
              <a:ahLst/>
              <a:cxnLst/>
              <a:rect l="l" t="t" r="r" b="b"/>
              <a:pathLst>
                <a:path w="13505" h="80253" extrusionOk="0">
                  <a:moveTo>
                    <a:pt x="9891" y="0"/>
                  </a:moveTo>
                  <a:cubicBezTo>
                    <a:pt x="12987" y="17012"/>
                    <a:pt x="14300" y="34837"/>
                    <a:pt x="11454" y="51974"/>
                  </a:cubicBezTo>
                  <a:cubicBezTo>
                    <a:pt x="9828" y="61763"/>
                    <a:pt x="6576" y="71551"/>
                    <a:pt x="134" y="79244"/>
                  </a:cubicBezTo>
                  <a:cubicBezTo>
                    <a:pt x="-85" y="79494"/>
                    <a:pt x="-23" y="79900"/>
                    <a:pt x="228" y="80119"/>
                  </a:cubicBezTo>
                  <a:cubicBezTo>
                    <a:pt x="478" y="80338"/>
                    <a:pt x="884" y="80276"/>
                    <a:pt x="1103" y="80026"/>
                  </a:cubicBezTo>
                  <a:cubicBezTo>
                    <a:pt x="8546" y="71207"/>
                    <a:pt x="11486" y="59761"/>
                    <a:pt x="12737" y="48472"/>
                  </a:cubicBezTo>
                  <a:cubicBezTo>
                    <a:pt x="14519" y="32335"/>
                    <a:pt x="13049" y="15855"/>
                    <a:pt x="989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8"/>
            <p:cNvSpPr/>
            <p:nvPr/>
          </p:nvSpPr>
          <p:spPr>
            <a:xfrm>
              <a:off x="1471565" y="3740659"/>
              <a:ext cx="10359" cy="88093"/>
            </a:xfrm>
            <a:custGeom>
              <a:avLst/>
              <a:gdLst/>
              <a:ahLst/>
              <a:cxnLst/>
              <a:rect l="l" t="t" r="r" b="b"/>
              <a:pathLst>
                <a:path w="10359" h="88093" extrusionOk="0">
                  <a:moveTo>
                    <a:pt x="9872" y="0"/>
                  </a:moveTo>
                  <a:cubicBezTo>
                    <a:pt x="9184" y="7443"/>
                    <a:pt x="8934" y="14792"/>
                    <a:pt x="9090" y="22266"/>
                  </a:cubicBezTo>
                  <a:cubicBezTo>
                    <a:pt x="9403" y="36932"/>
                    <a:pt x="10810" y="51818"/>
                    <a:pt x="7902" y="66328"/>
                  </a:cubicBezTo>
                  <a:cubicBezTo>
                    <a:pt x="6432" y="73740"/>
                    <a:pt x="3743" y="80526"/>
                    <a:pt x="84" y="87156"/>
                  </a:cubicBezTo>
                  <a:cubicBezTo>
                    <a:pt x="-73" y="87437"/>
                    <a:pt x="-10" y="87875"/>
                    <a:pt x="271" y="88031"/>
                  </a:cubicBezTo>
                  <a:cubicBezTo>
                    <a:pt x="553" y="88188"/>
                    <a:pt x="991" y="88031"/>
                    <a:pt x="1147" y="87750"/>
                  </a:cubicBezTo>
                  <a:cubicBezTo>
                    <a:pt x="4274" y="82121"/>
                    <a:pt x="6745" y="76460"/>
                    <a:pt x="8183" y="70175"/>
                  </a:cubicBezTo>
                  <a:cubicBezTo>
                    <a:pt x="11811" y="54445"/>
                    <a:pt x="9935" y="38215"/>
                    <a:pt x="9372" y="22297"/>
                  </a:cubicBezTo>
                  <a:cubicBezTo>
                    <a:pt x="9090" y="14823"/>
                    <a:pt x="9278" y="7474"/>
                    <a:pt x="987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8"/>
            <p:cNvSpPr/>
            <p:nvPr/>
          </p:nvSpPr>
          <p:spPr>
            <a:xfrm>
              <a:off x="1277761" y="3783376"/>
              <a:ext cx="141139" cy="233205"/>
            </a:xfrm>
            <a:custGeom>
              <a:avLst/>
              <a:gdLst/>
              <a:ahLst/>
              <a:cxnLst/>
              <a:rect l="l" t="t" r="r" b="b"/>
              <a:pathLst>
                <a:path w="141139" h="233205" extrusionOk="0">
                  <a:moveTo>
                    <a:pt x="0" y="0"/>
                  </a:moveTo>
                  <a:cubicBezTo>
                    <a:pt x="33055" y="55540"/>
                    <a:pt x="63295" y="112549"/>
                    <a:pt x="92941" y="169934"/>
                  </a:cubicBezTo>
                  <a:cubicBezTo>
                    <a:pt x="101572" y="186664"/>
                    <a:pt x="110923" y="203489"/>
                    <a:pt x="122744" y="218218"/>
                  </a:cubicBezTo>
                  <a:cubicBezTo>
                    <a:pt x="127403" y="224034"/>
                    <a:pt x="133032" y="230633"/>
                    <a:pt x="140319" y="233166"/>
                  </a:cubicBezTo>
                  <a:cubicBezTo>
                    <a:pt x="140631" y="233291"/>
                    <a:pt x="140975" y="233103"/>
                    <a:pt x="141100" y="232791"/>
                  </a:cubicBezTo>
                  <a:cubicBezTo>
                    <a:pt x="141225" y="232478"/>
                    <a:pt x="141038" y="232134"/>
                    <a:pt x="140725" y="232009"/>
                  </a:cubicBezTo>
                  <a:cubicBezTo>
                    <a:pt x="131812" y="228913"/>
                    <a:pt x="124338" y="218624"/>
                    <a:pt x="119116" y="211494"/>
                  </a:cubicBezTo>
                  <a:cubicBezTo>
                    <a:pt x="108702" y="197140"/>
                    <a:pt x="100165" y="181535"/>
                    <a:pt x="91940" y="165868"/>
                  </a:cubicBezTo>
                  <a:cubicBezTo>
                    <a:pt x="62576" y="109797"/>
                    <a:pt x="32617" y="5422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8"/>
            <p:cNvSpPr/>
            <p:nvPr/>
          </p:nvSpPr>
          <p:spPr>
            <a:xfrm>
              <a:off x="1319197" y="3801076"/>
              <a:ext cx="4607" cy="55622"/>
            </a:xfrm>
            <a:custGeom>
              <a:avLst/>
              <a:gdLst/>
              <a:ahLst/>
              <a:cxnLst/>
              <a:rect l="l" t="t" r="r" b="b"/>
              <a:pathLst>
                <a:path w="4607" h="55622" extrusionOk="0">
                  <a:moveTo>
                    <a:pt x="0" y="0"/>
                  </a:moveTo>
                  <a:cubicBezTo>
                    <a:pt x="4535" y="18638"/>
                    <a:pt x="5129" y="36182"/>
                    <a:pt x="782" y="54914"/>
                  </a:cubicBezTo>
                  <a:cubicBezTo>
                    <a:pt x="719" y="55227"/>
                    <a:pt x="938" y="55508"/>
                    <a:pt x="1282" y="55602"/>
                  </a:cubicBezTo>
                  <a:cubicBezTo>
                    <a:pt x="1626" y="55696"/>
                    <a:pt x="2001" y="55446"/>
                    <a:pt x="2064" y="55102"/>
                  </a:cubicBezTo>
                  <a:cubicBezTo>
                    <a:pt x="6380" y="36651"/>
                    <a:pt x="4879" y="18201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8"/>
            <p:cNvSpPr/>
            <p:nvPr/>
          </p:nvSpPr>
          <p:spPr>
            <a:xfrm>
              <a:off x="1352868" y="3849830"/>
              <a:ext cx="16270" cy="67621"/>
            </a:xfrm>
            <a:custGeom>
              <a:avLst/>
              <a:gdLst/>
              <a:ahLst/>
              <a:cxnLst/>
              <a:rect l="l" t="t" r="r" b="b"/>
              <a:pathLst>
                <a:path w="16270" h="67621" extrusionOk="0">
                  <a:moveTo>
                    <a:pt x="16270" y="0"/>
                  </a:moveTo>
                  <a:cubicBezTo>
                    <a:pt x="14894" y="10727"/>
                    <a:pt x="14050" y="21547"/>
                    <a:pt x="12361" y="32242"/>
                  </a:cubicBezTo>
                  <a:cubicBezTo>
                    <a:pt x="10454" y="44313"/>
                    <a:pt x="7639" y="56728"/>
                    <a:pt x="134" y="66641"/>
                  </a:cubicBezTo>
                  <a:cubicBezTo>
                    <a:pt x="-85" y="66923"/>
                    <a:pt x="-23" y="67329"/>
                    <a:pt x="228" y="67517"/>
                  </a:cubicBezTo>
                  <a:cubicBezTo>
                    <a:pt x="509" y="67736"/>
                    <a:pt x="916" y="67580"/>
                    <a:pt x="1103" y="67329"/>
                  </a:cubicBezTo>
                  <a:cubicBezTo>
                    <a:pt x="7483" y="58886"/>
                    <a:pt x="10266" y="48785"/>
                    <a:pt x="12049" y="38496"/>
                  </a:cubicBezTo>
                  <a:cubicBezTo>
                    <a:pt x="14269" y="25769"/>
                    <a:pt x="14863" y="12822"/>
                    <a:pt x="1627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8"/>
            <p:cNvSpPr/>
            <p:nvPr/>
          </p:nvSpPr>
          <p:spPr>
            <a:xfrm>
              <a:off x="1394526" y="3924696"/>
              <a:ext cx="13796" cy="68889"/>
            </a:xfrm>
            <a:custGeom>
              <a:avLst/>
              <a:gdLst/>
              <a:ahLst/>
              <a:cxnLst/>
              <a:rect l="l" t="t" r="r" b="b"/>
              <a:pathLst>
                <a:path w="13796" h="68889" extrusionOk="0">
                  <a:moveTo>
                    <a:pt x="11451" y="35181"/>
                  </a:moveTo>
                  <a:cubicBezTo>
                    <a:pt x="10075" y="46971"/>
                    <a:pt x="7198" y="58354"/>
                    <a:pt x="131" y="67923"/>
                  </a:cubicBezTo>
                  <a:cubicBezTo>
                    <a:pt x="-57" y="68205"/>
                    <a:pt x="-57" y="68611"/>
                    <a:pt x="225" y="68799"/>
                  </a:cubicBezTo>
                  <a:cubicBezTo>
                    <a:pt x="506" y="68986"/>
                    <a:pt x="913" y="68862"/>
                    <a:pt x="1100" y="68611"/>
                  </a:cubicBezTo>
                  <a:cubicBezTo>
                    <a:pt x="8387" y="58792"/>
                    <a:pt x="10388" y="47065"/>
                    <a:pt x="11451" y="35181"/>
                  </a:cubicBezTo>
                  <a:close/>
                  <a:moveTo>
                    <a:pt x="13797" y="0"/>
                  </a:moveTo>
                  <a:cubicBezTo>
                    <a:pt x="12734" y="11195"/>
                    <a:pt x="12827" y="23392"/>
                    <a:pt x="11451" y="35181"/>
                  </a:cubicBezTo>
                  <a:cubicBezTo>
                    <a:pt x="11795" y="31241"/>
                    <a:pt x="12546" y="27363"/>
                    <a:pt x="12734" y="23454"/>
                  </a:cubicBezTo>
                  <a:cubicBezTo>
                    <a:pt x="13046" y="15605"/>
                    <a:pt x="13203" y="7818"/>
                    <a:pt x="13797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8"/>
            <p:cNvSpPr/>
            <p:nvPr/>
          </p:nvSpPr>
          <p:spPr>
            <a:xfrm>
              <a:off x="1285298" y="3853145"/>
              <a:ext cx="53088" cy="37734"/>
            </a:xfrm>
            <a:custGeom>
              <a:avLst/>
              <a:gdLst/>
              <a:ahLst/>
              <a:cxnLst/>
              <a:rect l="l" t="t" r="r" b="b"/>
              <a:pathLst>
                <a:path w="53088" h="37734" extrusionOk="0">
                  <a:moveTo>
                    <a:pt x="0" y="0"/>
                  </a:moveTo>
                  <a:cubicBezTo>
                    <a:pt x="11195" y="19514"/>
                    <a:pt x="30772" y="32398"/>
                    <a:pt x="52381" y="37714"/>
                  </a:cubicBezTo>
                  <a:cubicBezTo>
                    <a:pt x="52694" y="37808"/>
                    <a:pt x="52975" y="37558"/>
                    <a:pt x="53069" y="37214"/>
                  </a:cubicBezTo>
                  <a:cubicBezTo>
                    <a:pt x="53163" y="36901"/>
                    <a:pt x="52913" y="36526"/>
                    <a:pt x="52569" y="36432"/>
                  </a:cubicBezTo>
                  <a:cubicBezTo>
                    <a:pt x="31022" y="31116"/>
                    <a:pt x="11602" y="1932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1297807" y="3910217"/>
              <a:ext cx="70776" cy="40901"/>
            </a:xfrm>
            <a:custGeom>
              <a:avLst/>
              <a:gdLst/>
              <a:ahLst/>
              <a:cxnLst/>
              <a:rect l="l" t="t" r="r" b="b"/>
              <a:pathLst>
                <a:path w="70776" h="40901" extrusionOk="0">
                  <a:moveTo>
                    <a:pt x="0" y="0"/>
                  </a:moveTo>
                  <a:cubicBezTo>
                    <a:pt x="3690" y="4660"/>
                    <a:pt x="7693" y="9038"/>
                    <a:pt x="11915" y="13103"/>
                  </a:cubicBezTo>
                  <a:cubicBezTo>
                    <a:pt x="20765" y="21609"/>
                    <a:pt x="30647" y="29490"/>
                    <a:pt x="41623" y="35087"/>
                  </a:cubicBezTo>
                  <a:cubicBezTo>
                    <a:pt x="50442" y="39591"/>
                    <a:pt x="60606" y="42905"/>
                    <a:pt x="70363" y="39497"/>
                  </a:cubicBezTo>
                  <a:cubicBezTo>
                    <a:pt x="70675" y="39372"/>
                    <a:pt x="70863" y="39028"/>
                    <a:pt x="70738" y="38715"/>
                  </a:cubicBezTo>
                  <a:cubicBezTo>
                    <a:pt x="70613" y="38402"/>
                    <a:pt x="70269" y="38215"/>
                    <a:pt x="69956" y="38340"/>
                  </a:cubicBezTo>
                  <a:cubicBezTo>
                    <a:pt x="59918" y="41874"/>
                    <a:pt x="49035" y="37933"/>
                    <a:pt x="40060" y="33274"/>
                  </a:cubicBezTo>
                  <a:cubicBezTo>
                    <a:pt x="28520" y="27238"/>
                    <a:pt x="18075" y="18889"/>
                    <a:pt x="8881" y="9726"/>
                  </a:cubicBezTo>
                  <a:cubicBezTo>
                    <a:pt x="5785" y="6598"/>
                    <a:pt x="2783" y="3409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1195953" y="4027394"/>
              <a:ext cx="148114" cy="188591"/>
            </a:xfrm>
            <a:custGeom>
              <a:avLst/>
              <a:gdLst/>
              <a:ahLst/>
              <a:cxnLst/>
              <a:rect l="l" t="t" r="r" b="b"/>
              <a:pathLst>
                <a:path w="148114" h="188591" extrusionOk="0">
                  <a:moveTo>
                    <a:pt x="0" y="0"/>
                  </a:moveTo>
                  <a:cubicBezTo>
                    <a:pt x="4597" y="12321"/>
                    <a:pt x="10726" y="23798"/>
                    <a:pt x="18670" y="34306"/>
                  </a:cubicBezTo>
                  <a:cubicBezTo>
                    <a:pt x="44469" y="68392"/>
                    <a:pt x="83340" y="89188"/>
                    <a:pt x="110829" y="121680"/>
                  </a:cubicBezTo>
                  <a:cubicBezTo>
                    <a:pt x="120617" y="133220"/>
                    <a:pt x="129874" y="145916"/>
                    <a:pt x="135659" y="159989"/>
                  </a:cubicBezTo>
                  <a:cubicBezTo>
                    <a:pt x="139349" y="168964"/>
                    <a:pt x="139787" y="181410"/>
                    <a:pt x="147105" y="188415"/>
                  </a:cubicBezTo>
                  <a:cubicBezTo>
                    <a:pt x="147355" y="188634"/>
                    <a:pt x="147761" y="188666"/>
                    <a:pt x="147980" y="188415"/>
                  </a:cubicBezTo>
                  <a:cubicBezTo>
                    <a:pt x="148199" y="188165"/>
                    <a:pt x="148137" y="187759"/>
                    <a:pt x="147886" y="187539"/>
                  </a:cubicBezTo>
                  <a:cubicBezTo>
                    <a:pt x="145009" y="184788"/>
                    <a:pt x="143508" y="181004"/>
                    <a:pt x="142226" y="177282"/>
                  </a:cubicBezTo>
                  <a:cubicBezTo>
                    <a:pt x="140225" y="171435"/>
                    <a:pt x="139224" y="165242"/>
                    <a:pt x="136847" y="159488"/>
                  </a:cubicBezTo>
                  <a:cubicBezTo>
                    <a:pt x="130999" y="145291"/>
                    <a:pt x="121461" y="132657"/>
                    <a:pt x="111548" y="121086"/>
                  </a:cubicBezTo>
                  <a:cubicBezTo>
                    <a:pt x="83810" y="88782"/>
                    <a:pt x="44876" y="68174"/>
                    <a:pt x="18920" y="34212"/>
                  </a:cubicBezTo>
                  <a:cubicBezTo>
                    <a:pt x="10883" y="23767"/>
                    <a:pt x="4660" y="12290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1205335" y="4075865"/>
              <a:ext cx="37620" cy="15730"/>
            </a:xfrm>
            <a:custGeom>
              <a:avLst/>
              <a:gdLst/>
              <a:ahLst/>
              <a:cxnLst/>
              <a:rect l="l" t="t" r="r" b="b"/>
              <a:pathLst>
                <a:path w="37620" h="15730" extrusionOk="0">
                  <a:moveTo>
                    <a:pt x="0" y="0"/>
                  </a:moveTo>
                  <a:cubicBezTo>
                    <a:pt x="8381" y="11008"/>
                    <a:pt x="23736" y="15230"/>
                    <a:pt x="37026" y="15730"/>
                  </a:cubicBezTo>
                  <a:cubicBezTo>
                    <a:pt x="37370" y="15730"/>
                    <a:pt x="37589" y="15386"/>
                    <a:pt x="37620" y="15042"/>
                  </a:cubicBezTo>
                  <a:cubicBezTo>
                    <a:pt x="37620" y="14698"/>
                    <a:pt x="37370" y="14479"/>
                    <a:pt x="37026" y="14448"/>
                  </a:cubicBezTo>
                  <a:cubicBezTo>
                    <a:pt x="23798" y="13948"/>
                    <a:pt x="8756" y="1075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1239953" y="4121304"/>
              <a:ext cx="54454" cy="15862"/>
            </a:xfrm>
            <a:custGeom>
              <a:avLst/>
              <a:gdLst/>
              <a:ahLst/>
              <a:cxnLst/>
              <a:rect l="l" t="t" r="r" b="b"/>
              <a:pathLst>
                <a:path w="54454" h="15862" extrusionOk="0">
                  <a:moveTo>
                    <a:pt x="0" y="0"/>
                  </a:moveTo>
                  <a:cubicBezTo>
                    <a:pt x="14354" y="12321"/>
                    <a:pt x="35275" y="18951"/>
                    <a:pt x="53945" y="14448"/>
                  </a:cubicBezTo>
                  <a:cubicBezTo>
                    <a:pt x="54257" y="14354"/>
                    <a:pt x="54508" y="13979"/>
                    <a:pt x="54445" y="13666"/>
                  </a:cubicBezTo>
                  <a:cubicBezTo>
                    <a:pt x="54351" y="13353"/>
                    <a:pt x="53976" y="13197"/>
                    <a:pt x="53663" y="13291"/>
                  </a:cubicBezTo>
                  <a:cubicBezTo>
                    <a:pt x="35087" y="17731"/>
                    <a:pt x="14573" y="11977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1263970" y="4165679"/>
              <a:ext cx="66283" cy="21254"/>
            </a:xfrm>
            <a:custGeom>
              <a:avLst/>
              <a:gdLst/>
              <a:ahLst/>
              <a:cxnLst/>
              <a:rect l="l" t="t" r="r" b="b"/>
              <a:pathLst>
                <a:path w="66283" h="21254" extrusionOk="0">
                  <a:moveTo>
                    <a:pt x="0" y="0"/>
                  </a:moveTo>
                  <a:cubicBezTo>
                    <a:pt x="6786" y="5379"/>
                    <a:pt x="14479" y="9569"/>
                    <a:pt x="22391" y="13103"/>
                  </a:cubicBezTo>
                  <a:cubicBezTo>
                    <a:pt x="29615" y="16324"/>
                    <a:pt x="37183" y="19045"/>
                    <a:pt x="44969" y="20421"/>
                  </a:cubicBezTo>
                  <a:cubicBezTo>
                    <a:pt x="52037" y="21703"/>
                    <a:pt x="59918" y="22016"/>
                    <a:pt x="65984" y="17575"/>
                  </a:cubicBezTo>
                  <a:cubicBezTo>
                    <a:pt x="66266" y="17388"/>
                    <a:pt x="66391" y="16981"/>
                    <a:pt x="66172" y="16700"/>
                  </a:cubicBezTo>
                  <a:cubicBezTo>
                    <a:pt x="65984" y="16418"/>
                    <a:pt x="65578" y="16418"/>
                    <a:pt x="65296" y="16606"/>
                  </a:cubicBezTo>
                  <a:cubicBezTo>
                    <a:pt x="58698" y="21422"/>
                    <a:pt x="49535" y="20483"/>
                    <a:pt x="42030" y="18951"/>
                  </a:cubicBezTo>
                  <a:cubicBezTo>
                    <a:pt x="27488" y="15980"/>
                    <a:pt x="11821" y="903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1252556" y="4035618"/>
              <a:ext cx="15939" cy="73948"/>
            </a:xfrm>
            <a:custGeom>
              <a:avLst/>
              <a:gdLst/>
              <a:ahLst/>
              <a:cxnLst/>
              <a:rect l="l" t="t" r="r" b="b"/>
              <a:pathLst>
                <a:path w="15939" h="73948" extrusionOk="0">
                  <a:moveTo>
                    <a:pt x="0" y="0"/>
                  </a:moveTo>
                  <a:cubicBezTo>
                    <a:pt x="344" y="7036"/>
                    <a:pt x="2252" y="13729"/>
                    <a:pt x="4316" y="20421"/>
                  </a:cubicBezTo>
                  <a:cubicBezTo>
                    <a:pt x="7130" y="29552"/>
                    <a:pt x="10414" y="38559"/>
                    <a:pt x="12634" y="47878"/>
                  </a:cubicBezTo>
                  <a:cubicBezTo>
                    <a:pt x="14510" y="55821"/>
                    <a:pt x="16387" y="65390"/>
                    <a:pt x="12540" y="73083"/>
                  </a:cubicBezTo>
                  <a:cubicBezTo>
                    <a:pt x="12384" y="73396"/>
                    <a:pt x="12540" y="73709"/>
                    <a:pt x="12822" y="73865"/>
                  </a:cubicBezTo>
                  <a:cubicBezTo>
                    <a:pt x="13134" y="74022"/>
                    <a:pt x="13447" y="73959"/>
                    <a:pt x="13603" y="73678"/>
                  </a:cubicBezTo>
                  <a:cubicBezTo>
                    <a:pt x="17638" y="65609"/>
                    <a:pt x="15667" y="55977"/>
                    <a:pt x="13510" y="47690"/>
                  </a:cubicBezTo>
                  <a:cubicBezTo>
                    <a:pt x="11102" y="38402"/>
                    <a:pt x="7693" y="29427"/>
                    <a:pt x="4722" y="20327"/>
                  </a:cubicBezTo>
                  <a:cubicBezTo>
                    <a:pt x="2533" y="13666"/>
                    <a:pt x="469" y="7005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1307282" y="4066015"/>
              <a:ext cx="10852" cy="88304"/>
            </a:xfrm>
            <a:custGeom>
              <a:avLst/>
              <a:gdLst/>
              <a:ahLst/>
              <a:cxnLst/>
              <a:rect l="l" t="t" r="r" b="b"/>
              <a:pathLst>
                <a:path w="10852" h="88304" extrusionOk="0">
                  <a:moveTo>
                    <a:pt x="0" y="0"/>
                  </a:moveTo>
                  <a:cubicBezTo>
                    <a:pt x="3972" y="17075"/>
                    <a:pt x="8318" y="34243"/>
                    <a:pt x="9569" y="51787"/>
                  </a:cubicBezTo>
                  <a:cubicBezTo>
                    <a:pt x="10445" y="63921"/>
                    <a:pt x="9757" y="76117"/>
                    <a:pt x="5066" y="87469"/>
                  </a:cubicBezTo>
                  <a:cubicBezTo>
                    <a:pt x="4941" y="87781"/>
                    <a:pt x="5035" y="88125"/>
                    <a:pt x="5348" y="88251"/>
                  </a:cubicBezTo>
                  <a:cubicBezTo>
                    <a:pt x="5660" y="88375"/>
                    <a:pt x="6098" y="88282"/>
                    <a:pt x="6223" y="87969"/>
                  </a:cubicBezTo>
                  <a:cubicBezTo>
                    <a:pt x="11508" y="75147"/>
                    <a:pt x="11508" y="61387"/>
                    <a:pt x="9945" y="47815"/>
                  </a:cubicBezTo>
                  <a:cubicBezTo>
                    <a:pt x="8099" y="31585"/>
                    <a:pt x="3909" y="15761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2" name="Google Shape;1932;p28"/>
          <p:cNvGrpSpPr/>
          <p:nvPr/>
        </p:nvGrpSpPr>
        <p:grpSpPr>
          <a:xfrm flipH="1">
            <a:off x="119748" y="4087707"/>
            <a:ext cx="1780115" cy="2559663"/>
            <a:chOff x="6125229" y="3093891"/>
            <a:chExt cx="668864" cy="961773"/>
          </a:xfrm>
        </p:grpSpPr>
        <p:sp>
          <p:nvSpPr>
            <p:cNvPr id="1933" name="Google Shape;1933;p28"/>
            <p:cNvSpPr/>
            <p:nvPr/>
          </p:nvSpPr>
          <p:spPr>
            <a:xfrm>
              <a:off x="6581701" y="3337829"/>
              <a:ext cx="169526" cy="717835"/>
            </a:xfrm>
            <a:custGeom>
              <a:avLst/>
              <a:gdLst/>
              <a:ahLst/>
              <a:cxnLst/>
              <a:rect l="l" t="t" r="r" b="b"/>
              <a:pathLst>
                <a:path w="169526" h="717835" extrusionOk="0">
                  <a:moveTo>
                    <a:pt x="4278" y="505"/>
                  </a:moveTo>
                  <a:cubicBezTo>
                    <a:pt x="963" y="2131"/>
                    <a:pt x="-819" y="7416"/>
                    <a:pt x="369" y="11981"/>
                  </a:cubicBezTo>
                  <a:cubicBezTo>
                    <a:pt x="1119" y="14921"/>
                    <a:pt x="51499" y="215345"/>
                    <a:pt x="52750" y="220411"/>
                  </a:cubicBezTo>
                  <a:cubicBezTo>
                    <a:pt x="68793" y="285926"/>
                    <a:pt x="81270" y="339183"/>
                    <a:pt x="88995" y="375552"/>
                  </a:cubicBezTo>
                  <a:cubicBezTo>
                    <a:pt x="95906" y="408107"/>
                    <a:pt x="135528" y="602589"/>
                    <a:pt x="144816" y="649403"/>
                  </a:cubicBezTo>
                  <a:cubicBezTo>
                    <a:pt x="148068" y="665790"/>
                    <a:pt x="156449" y="708351"/>
                    <a:pt x="157043" y="711447"/>
                  </a:cubicBezTo>
                  <a:cubicBezTo>
                    <a:pt x="157981" y="716138"/>
                    <a:pt x="161484" y="718796"/>
                    <a:pt x="164892" y="717514"/>
                  </a:cubicBezTo>
                  <a:cubicBezTo>
                    <a:pt x="168301" y="716232"/>
                    <a:pt x="170209" y="711416"/>
                    <a:pt x="169302" y="706725"/>
                  </a:cubicBezTo>
                  <a:cubicBezTo>
                    <a:pt x="168676" y="703598"/>
                    <a:pt x="128492" y="502924"/>
                    <a:pt x="127678" y="498984"/>
                  </a:cubicBezTo>
                  <a:cubicBezTo>
                    <a:pt x="117108" y="446697"/>
                    <a:pt x="108165" y="403479"/>
                    <a:pt x="101222" y="370830"/>
                  </a:cubicBezTo>
                  <a:cubicBezTo>
                    <a:pt x="93435" y="334179"/>
                    <a:pt x="81083" y="280735"/>
                    <a:pt x="64977" y="215001"/>
                  </a:cubicBezTo>
                  <a:cubicBezTo>
                    <a:pt x="63726" y="209935"/>
                    <a:pt x="12847" y="8854"/>
                    <a:pt x="12096" y="5883"/>
                  </a:cubicBezTo>
                  <a:cubicBezTo>
                    <a:pt x="10939" y="1318"/>
                    <a:pt x="7593" y="-1122"/>
                    <a:pt x="4278" y="505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6369371" y="3093891"/>
              <a:ext cx="424722" cy="412936"/>
            </a:xfrm>
            <a:custGeom>
              <a:avLst/>
              <a:gdLst/>
              <a:ahLst/>
              <a:cxnLst/>
              <a:rect l="l" t="t" r="r" b="b"/>
              <a:pathLst>
                <a:path w="424722" h="412936" extrusionOk="0">
                  <a:moveTo>
                    <a:pt x="222581" y="118634"/>
                  </a:moveTo>
                  <a:cubicBezTo>
                    <a:pt x="222581" y="118634"/>
                    <a:pt x="269333" y="9619"/>
                    <a:pt x="301169" y="25661"/>
                  </a:cubicBezTo>
                  <a:cubicBezTo>
                    <a:pt x="322684" y="36513"/>
                    <a:pt x="295352" y="77980"/>
                    <a:pt x="295352" y="77980"/>
                  </a:cubicBezTo>
                  <a:cubicBezTo>
                    <a:pt x="295352" y="77980"/>
                    <a:pt x="330596" y="32729"/>
                    <a:pt x="352486" y="54807"/>
                  </a:cubicBezTo>
                  <a:cubicBezTo>
                    <a:pt x="380319" y="82890"/>
                    <a:pt x="282562" y="161665"/>
                    <a:pt x="282562" y="161665"/>
                  </a:cubicBezTo>
                  <a:cubicBezTo>
                    <a:pt x="282562" y="161665"/>
                    <a:pt x="383383" y="87080"/>
                    <a:pt x="397519" y="131080"/>
                  </a:cubicBezTo>
                  <a:cubicBezTo>
                    <a:pt x="410778" y="172391"/>
                    <a:pt x="297697" y="201286"/>
                    <a:pt x="297697" y="201286"/>
                  </a:cubicBezTo>
                  <a:cubicBezTo>
                    <a:pt x="297697" y="201286"/>
                    <a:pt x="426945" y="169670"/>
                    <a:pt x="424694" y="218079"/>
                  </a:cubicBezTo>
                  <a:cubicBezTo>
                    <a:pt x="422442" y="266489"/>
                    <a:pt x="303702" y="241378"/>
                    <a:pt x="303702" y="241378"/>
                  </a:cubicBezTo>
                  <a:cubicBezTo>
                    <a:pt x="303702" y="241378"/>
                    <a:pt x="413061" y="299950"/>
                    <a:pt x="393891" y="326719"/>
                  </a:cubicBezTo>
                  <a:cubicBezTo>
                    <a:pt x="376378" y="351206"/>
                    <a:pt x="344356" y="321028"/>
                    <a:pt x="344356" y="321028"/>
                  </a:cubicBezTo>
                  <a:cubicBezTo>
                    <a:pt x="344356" y="321028"/>
                    <a:pt x="363432" y="368561"/>
                    <a:pt x="339852" y="379475"/>
                  </a:cubicBezTo>
                  <a:cubicBezTo>
                    <a:pt x="317712" y="389733"/>
                    <a:pt x="261547" y="297355"/>
                    <a:pt x="261547" y="297355"/>
                  </a:cubicBezTo>
                  <a:cubicBezTo>
                    <a:pt x="261547" y="297355"/>
                    <a:pt x="318838" y="383197"/>
                    <a:pt x="291724" y="398771"/>
                  </a:cubicBezTo>
                  <a:cubicBezTo>
                    <a:pt x="264612" y="414313"/>
                    <a:pt x="237279" y="345170"/>
                    <a:pt x="237279" y="345170"/>
                  </a:cubicBezTo>
                  <a:cubicBezTo>
                    <a:pt x="237279" y="345170"/>
                    <a:pt x="255949" y="412906"/>
                    <a:pt x="217421" y="412937"/>
                  </a:cubicBezTo>
                  <a:cubicBezTo>
                    <a:pt x="182647" y="412968"/>
                    <a:pt x="191278" y="312741"/>
                    <a:pt x="191278" y="312741"/>
                  </a:cubicBezTo>
                  <a:cubicBezTo>
                    <a:pt x="191278" y="312741"/>
                    <a:pt x="173390" y="405369"/>
                    <a:pt x="144370" y="395143"/>
                  </a:cubicBezTo>
                  <a:cubicBezTo>
                    <a:pt x="115349" y="384948"/>
                    <a:pt x="148404" y="291726"/>
                    <a:pt x="148404" y="291726"/>
                  </a:cubicBezTo>
                  <a:cubicBezTo>
                    <a:pt x="148404" y="291726"/>
                    <a:pt x="107093" y="380038"/>
                    <a:pt x="75883" y="357679"/>
                  </a:cubicBezTo>
                  <a:cubicBezTo>
                    <a:pt x="44142" y="334912"/>
                    <a:pt x="120634" y="264363"/>
                    <a:pt x="120634" y="264363"/>
                  </a:cubicBezTo>
                  <a:cubicBezTo>
                    <a:pt x="120634" y="264363"/>
                    <a:pt x="50678" y="334412"/>
                    <a:pt x="32603" y="306361"/>
                  </a:cubicBezTo>
                  <a:cubicBezTo>
                    <a:pt x="16247" y="280968"/>
                    <a:pt x="103247" y="236499"/>
                    <a:pt x="103247" y="236499"/>
                  </a:cubicBezTo>
                  <a:cubicBezTo>
                    <a:pt x="103247" y="236499"/>
                    <a:pt x="11244" y="280093"/>
                    <a:pt x="799" y="240158"/>
                  </a:cubicBezTo>
                  <a:cubicBezTo>
                    <a:pt x="-10397" y="197409"/>
                    <a:pt x="99807" y="190967"/>
                    <a:pt x="99807" y="190967"/>
                  </a:cubicBezTo>
                  <a:cubicBezTo>
                    <a:pt x="99807" y="190967"/>
                    <a:pt x="1862" y="196908"/>
                    <a:pt x="3395" y="162133"/>
                  </a:cubicBezTo>
                  <a:cubicBezTo>
                    <a:pt x="5740" y="108595"/>
                    <a:pt x="120102" y="151751"/>
                    <a:pt x="120102" y="151751"/>
                  </a:cubicBezTo>
                  <a:cubicBezTo>
                    <a:pt x="120102" y="151751"/>
                    <a:pt x="28631" y="105187"/>
                    <a:pt x="65626" y="64533"/>
                  </a:cubicBezTo>
                  <a:cubicBezTo>
                    <a:pt x="93896" y="33448"/>
                    <a:pt x="142024" y="110597"/>
                    <a:pt x="142024" y="110597"/>
                  </a:cubicBezTo>
                  <a:cubicBezTo>
                    <a:pt x="142024" y="110597"/>
                    <a:pt x="93552" y="39359"/>
                    <a:pt x="129828" y="23097"/>
                  </a:cubicBezTo>
                  <a:cubicBezTo>
                    <a:pt x="164415" y="7618"/>
                    <a:pt x="191122" y="117008"/>
                    <a:pt x="191122" y="117008"/>
                  </a:cubicBezTo>
                  <a:cubicBezTo>
                    <a:pt x="191122" y="117008"/>
                    <a:pt x="157066" y="1738"/>
                    <a:pt x="213450" y="18"/>
                  </a:cubicBezTo>
                  <a:cubicBezTo>
                    <a:pt x="269834" y="-1702"/>
                    <a:pt x="222581" y="118634"/>
                    <a:pt x="222581" y="1186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6548859" y="3267501"/>
              <a:ext cx="65671" cy="65671"/>
            </a:xfrm>
            <a:custGeom>
              <a:avLst/>
              <a:gdLst/>
              <a:ahLst/>
              <a:cxnLst/>
              <a:rect l="l" t="t" r="r" b="b"/>
              <a:pathLst>
                <a:path w="65671" h="65671" extrusionOk="0">
                  <a:moveTo>
                    <a:pt x="65672" y="32836"/>
                  </a:moveTo>
                  <a:cubicBezTo>
                    <a:pt x="65672" y="50970"/>
                    <a:pt x="50970" y="65672"/>
                    <a:pt x="32836" y="65672"/>
                  </a:cubicBezTo>
                  <a:cubicBezTo>
                    <a:pt x="14701" y="65672"/>
                    <a:pt x="0" y="50970"/>
                    <a:pt x="0" y="32836"/>
                  </a:cubicBezTo>
                  <a:cubicBezTo>
                    <a:pt x="0" y="14701"/>
                    <a:pt x="14701" y="0"/>
                    <a:pt x="32836" y="0"/>
                  </a:cubicBezTo>
                  <a:cubicBezTo>
                    <a:pt x="50970" y="0"/>
                    <a:pt x="65672" y="14701"/>
                    <a:pt x="65672" y="328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6370961" y="3639859"/>
              <a:ext cx="360799" cy="415756"/>
            </a:xfrm>
            <a:custGeom>
              <a:avLst/>
              <a:gdLst/>
              <a:ahLst/>
              <a:cxnLst/>
              <a:rect l="l" t="t" r="r" b="b"/>
              <a:pathLst>
                <a:path w="360799" h="415756" extrusionOk="0">
                  <a:moveTo>
                    <a:pt x="1992" y="1659"/>
                  </a:moveTo>
                  <a:cubicBezTo>
                    <a:pt x="-572" y="4067"/>
                    <a:pt x="-666" y="8288"/>
                    <a:pt x="1742" y="10853"/>
                  </a:cubicBezTo>
                  <a:cubicBezTo>
                    <a:pt x="3305" y="12510"/>
                    <a:pt x="107973" y="125653"/>
                    <a:pt x="110600" y="128530"/>
                  </a:cubicBezTo>
                  <a:cubicBezTo>
                    <a:pt x="144437" y="165682"/>
                    <a:pt x="171425" y="196109"/>
                    <a:pt x="189094" y="217218"/>
                  </a:cubicBezTo>
                  <a:cubicBezTo>
                    <a:pt x="204917" y="236106"/>
                    <a:pt x="298015" y="349625"/>
                    <a:pt x="320187" y="377051"/>
                  </a:cubicBezTo>
                  <a:cubicBezTo>
                    <a:pt x="327942" y="386651"/>
                    <a:pt x="348050" y="411606"/>
                    <a:pt x="349520" y="413420"/>
                  </a:cubicBezTo>
                  <a:cubicBezTo>
                    <a:pt x="351741" y="416172"/>
                    <a:pt x="355743" y="416516"/>
                    <a:pt x="358464" y="414327"/>
                  </a:cubicBezTo>
                  <a:cubicBezTo>
                    <a:pt x="361216" y="412107"/>
                    <a:pt x="361560" y="408104"/>
                    <a:pt x="359371" y="405383"/>
                  </a:cubicBezTo>
                  <a:cubicBezTo>
                    <a:pt x="357901" y="403538"/>
                    <a:pt x="262458" y="286142"/>
                    <a:pt x="260582" y="283828"/>
                  </a:cubicBezTo>
                  <a:cubicBezTo>
                    <a:pt x="235627" y="253275"/>
                    <a:pt x="214800" y="228101"/>
                    <a:pt x="198944" y="209150"/>
                  </a:cubicBezTo>
                  <a:cubicBezTo>
                    <a:pt x="181119" y="187885"/>
                    <a:pt x="154194" y="157269"/>
                    <a:pt x="120232" y="119993"/>
                  </a:cubicBezTo>
                  <a:cubicBezTo>
                    <a:pt x="117606" y="117116"/>
                    <a:pt x="12281" y="3723"/>
                    <a:pt x="10717" y="2065"/>
                  </a:cubicBezTo>
                  <a:cubicBezTo>
                    <a:pt x="8340" y="-468"/>
                    <a:pt x="4556" y="-750"/>
                    <a:pt x="1992" y="165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6125229" y="3446356"/>
              <a:ext cx="426151" cy="401379"/>
            </a:xfrm>
            <a:custGeom>
              <a:avLst/>
              <a:gdLst/>
              <a:ahLst/>
              <a:cxnLst/>
              <a:rect l="l" t="t" r="r" b="b"/>
              <a:pathLst>
                <a:path w="426151" h="401379" extrusionOk="0">
                  <a:moveTo>
                    <a:pt x="185461" y="116731"/>
                  </a:moveTo>
                  <a:cubicBezTo>
                    <a:pt x="185461" y="116731"/>
                    <a:pt x="184491" y="-1885"/>
                    <a:pt x="220079" y="23"/>
                  </a:cubicBezTo>
                  <a:cubicBezTo>
                    <a:pt x="244159" y="1305"/>
                    <a:pt x="235778" y="50277"/>
                    <a:pt x="235778" y="50277"/>
                  </a:cubicBezTo>
                  <a:cubicBezTo>
                    <a:pt x="235778" y="50277"/>
                    <a:pt x="249882" y="-5325"/>
                    <a:pt x="278809" y="6121"/>
                  </a:cubicBezTo>
                  <a:cubicBezTo>
                    <a:pt x="315585" y="20663"/>
                    <a:pt x="257669" y="132054"/>
                    <a:pt x="257669" y="132054"/>
                  </a:cubicBezTo>
                  <a:cubicBezTo>
                    <a:pt x="257669" y="132054"/>
                    <a:pt x="320057" y="23258"/>
                    <a:pt x="350672" y="57876"/>
                  </a:cubicBezTo>
                  <a:cubicBezTo>
                    <a:pt x="379411" y="90400"/>
                    <a:pt x="287440" y="162263"/>
                    <a:pt x="287440" y="162263"/>
                  </a:cubicBezTo>
                  <a:cubicBezTo>
                    <a:pt x="287440" y="162263"/>
                    <a:pt x="393108" y="81393"/>
                    <a:pt x="410465" y="126644"/>
                  </a:cubicBezTo>
                  <a:cubicBezTo>
                    <a:pt x="427821" y="171895"/>
                    <a:pt x="309017" y="196569"/>
                    <a:pt x="309017" y="196569"/>
                  </a:cubicBezTo>
                  <a:cubicBezTo>
                    <a:pt x="309017" y="196569"/>
                    <a:pt x="432668" y="206295"/>
                    <a:pt x="425882" y="238536"/>
                  </a:cubicBezTo>
                  <a:cubicBezTo>
                    <a:pt x="419658" y="267995"/>
                    <a:pt x="378223" y="253203"/>
                    <a:pt x="378223" y="253203"/>
                  </a:cubicBezTo>
                  <a:cubicBezTo>
                    <a:pt x="378223" y="253203"/>
                    <a:pt x="414780" y="289072"/>
                    <a:pt x="397549" y="308523"/>
                  </a:cubicBezTo>
                  <a:cubicBezTo>
                    <a:pt x="381381" y="326786"/>
                    <a:pt x="292850" y="264742"/>
                    <a:pt x="292850" y="264742"/>
                  </a:cubicBezTo>
                  <a:cubicBezTo>
                    <a:pt x="292850" y="264742"/>
                    <a:pt x="379786" y="320376"/>
                    <a:pt x="361211" y="345487"/>
                  </a:cubicBezTo>
                  <a:cubicBezTo>
                    <a:pt x="342635" y="370630"/>
                    <a:pt x="289848" y="318249"/>
                    <a:pt x="289848" y="318249"/>
                  </a:cubicBezTo>
                  <a:cubicBezTo>
                    <a:pt x="289848" y="318249"/>
                    <a:pt x="334129" y="372819"/>
                    <a:pt x="298854" y="388299"/>
                  </a:cubicBezTo>
                  <a:cubicBezTo>
                    <a:pt x="267019" y="402277"/>
                    <a:pt x="234684" y="307022"/>
                    <a:pt x="234684" y="307022"/>
                  </a:cubicBezTo>
                  <a:cubicBezTo>
                    <a:pt x="234684" y="307022"/>
                    <a:pt x="255479" y="399025"/>
                    <a:pt x="224801" y="401340"/>
                  </a:cubicBezTo>
                  <a:cubicBezTo>
                    <a:pt x="194123" y="403654"/>
                    <a:pt x="186962" y="304990"/>
                    <a:pt x="186962" y="304990"/>
                  </a:cubicBezTo>
                  <a:cubicBezTo>
                    <a:pt x="186962" y="304990"/>
                    <a:pt x="184585" y="402465"/>
                    <a:pt x="147027" y="394491"/>
                  </a:cubicBezTo>
                  <a:cubicBezTo>
                    <a:pt x="108813" y="386391"/>
                    <a:pt x="150530" y="291074"/>
                    <a:pt x="150530" y="291074"/>
                  </a:cubicBezTo>
                  <a:cubicBezTo>
                    <a:pt x="150530" y="291074"/>
                    <a:pt x="114598" y="383295"/>
                    <a:pt x="86797" y="364876"/>
                  </a:cubicBezTo>
                  <a:cubicBezTo>
                    <a:pt x="61623" y="348208"/>
                    <a:pt x="123448" y="272529"/>
                    <a:pt x="123448" y="272529"/>
                  </a:cubicBezTo>
                  <a:cubicBezTo>
                    <a:pt x="123448" y="272529"/>
                    <a:pt x="56682" y="349396"/>
                    <a:pt x="31070" y="317029"/>
                  </a:cubicBezTo>
                  <a:cubicBezTo>
                    <a:pt x="3676" y="282380"/>
                    <a:pt x="101964" y="232219"/>
                    <a:pt x="101964" y="232219"/>
                  </a:cubicBezTo>
                  <a:cubicBezTo>
                    <a:pt x="101964" y="232219"/>
                    <a:pt x="14652" y="277001"/>
                    <a:pt x="2081" y="244541"/>
                  </a:cubicBezTo>
                  <a:cubicBezTo>
                    <a:pt x="-17277" y="194568"/>
                    <a:pt x="104810" y="188188"/>
                    <a:pt x="104810" y="188188"/>
                  </a:cubicBezTo>
                  <a:cubicBezTo>
                    <a:pt x="104810" y="188188"/>
                    <a:pt x="2331" y="182277"/>
                    <a:pt x="19874" y="130178"/>
                  </a:cubicBezTo>
                  <a:cubicBezTo>
                    <a:pt x="33290" y="90368"/>
                    <a:pt x="108344" y="141655"/>
                    <a:pt x="108344" y="141655"/>
                  </a:cubicBezTo>
                  <a:cubicBezTo>
                    <a:pt x="108344" y="141655"/>
                    <a:pt x="35323" y="95872"/>
                    <a:pt x="62029" y="66414"/>
                  </a:cubicBezTo>
                  <a:cubicBezTo>
                    <a:pt x="87485" y="38331"/>
                    <a:pt x="155877" y="127801"/>
                    <a:pt x="155877" y="127801"/>
                  </a:cubicBezTo>
                  <a:cubicBezTo>
                    <a:pt x="155877" y="127801"/>
                    <a:pt x="78416" y="35892"/>
                    <a:pt x="129327" y="11688"/>
                  </a:cubicBezTo>
                  <a:cubicBezTo>
                    <a:pt x="180332" y="-12486"/>
                    <a:pt x="185461" y="116731"/>
                    <a:pt x="185461" y="1167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6303726" y="3614789"/>
              <a:ext cx="65683" cy="65683"/>
            </a:xfrm>
            <a:custGeom>
              <a:avLst/>
              <a:gdLst/>
              <a:ahLst/>
              <a:cxnLst/>
              <a:rect l="l" t="t" r="r" b="b"/>
              <a:pathLst>
                <a:path w="65683" h="65683" extrusionOk="0">
                  <a:moveTo>
                    <a:pt x="2773" y="46023"/>
                  </a:moveTo>
                  <a:cubicBezTo>
                    <a:pt x="-4513" y="29417"/>
                    <a:pt x="3055" y="10029"/>
                    <a:pt x="19660" y="2773"/>
                  </a:cubicBezTo>
                  <a:cubicBezTo>
                    <a:pt x="36266" y="-4513"/>
                    <a:pt x="55623" y="3055"/>
                    <a:pt x="62910" y="19660"/>
                  </a:cubicBezTo>
                  <a:cubicBezTo>
                    <a:pt x="70196" y="36266"/>
                    <a:pt x="62628" y="55655"/>
                    <a:pt x="46023" y="62910"/>
                  </a:cubicBezTo>
                  <a:cubicBezTo>
                    <a:pt x="29417" y="70196"/>
                    <a:pt x="10060" y="62628"/>
                    <a:pt x="2773" y="460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DF6EE"/>
      </a:lt1>
      <a:dk2>
        <a:srgbClr val="434343"/>
      </a:dk2>
      <a:lt2>
        <a:srgbClr val="FDFFFE"/>
      </a:lt2>
      <a:accent1>
        <a:srgbClr val="F1E6E2"/>
      </a:accent1>
      <a:accent2>
        <a:srgbClr val="F9A79B"/>
      </a:accent2>
      <a:accent3>
        <a:srgbClr val="FFD8BE"/>
      </a:accent3>
      <a:accent4>
        <a:srgbClr val="FDBE5B"/>
      </a:accent4>
      <a:accent5>
        <a:srgbClr val="E98675"/>
      </a:accent5>
      <a:accent6>
        <a:srgbClr val="F6B17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512</Words>
  <Application>Microsoft Office PowerPoint</Application>
  <PresentationFormat>Widescreen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Abril Fatface</vt:lpstr>
      <vt:lpstr>Caveat Brush</vt:lpstr>
      <vt:lpstr>Arial</vt:lpstr>
      <vt:lpstr>Barlow Condensed</vt:lpstr>
      <vt:lpstr>Calibri</vt:lpstr>
      <vt:lpstr>Aldrich</vt:lpstr>
      <vt:lpstr>Gochi Hand</vt:lpstr>
      <vt:lpstr>SlidesMania</vt:lpstr>
      <vt:lpstr>GURU IDEAL  DI  ERA DIGITAL 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Clearly, animals know more than we think, and think a great deal more than we know.</dc:title>
  <dc:creator>hp</dc:creator>
  <cp:lastModifiedBy>hp</cp:lastModifiedBy>
  <cp:revision>10</cp:revision>
  <dcterms:modified xsi:type="dcterms:W3CDTF">2023-05-19T07:50:19Z</dcterms:modified>
</cp:coreProperties>
</file>